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sldIdLst>
    <p:sldId id="366" r:id="rId2"/>
    <p:sldId id="602" r:id="rId3"/>
    <p:sldId id="603" r:id="rId4"/>
    <p:sldId id="604" r:id="rId5"/>
    <p:sldId id="605" r:id="rId6"/>
    <p:sldId id="606" r:id="rId7"/>
    <p:sldId id="607" r:id="rId8"/>
    <p:sldId id="612" r:id="rId9"/>
    <p:sldId id="609" r:id="rId10"/>
    <p:sldId id="613" r:id="rId11"/>
    <p:sldId id="611" r:id="rId12"/>
    <p:sldId id="614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624" r:id="rId23"/>
    <p:sldId id="625" r:id="rId24"/>
    <p:sldId id="626" r:id="rId25"/>
    <p:sldId id="627" r:id="rId26"/>
    <p:sldId id="628" r:id="rId27"/>
    <p:sldId id="629" r:id="rId28"/>
    <p:sldId id="630" r:id="rId29"/>
    <p:sldId id="631" r:id="rId30"/>
    <p:sldId id="641" r:id="rId31"/>
    <p:sldId id="642" r:id="rId32"/>
    <p:sldId id="632" r:id="rId33"/>
    <p:sldId id="643" r:id="rId34"/>
    <p:sldId id="633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509" r:id="rId43"/>
    <p:sldId id="645" r:id="rId44"/>
    <p:sldId id="646" r:id="rId45"/>
    <p:sldId id="597" r:id="rId46"/>
    <p:sldId id="523" r:id="rId47"/>
    <p:sldId id="598" r:id="rId48"/>
    <p:sldId id="599" r:id="rId49"/>
    <p:sldId id="580" r:id="rId50"/>
    <p:sldId id="577" r:id="rId51"/>
    <p:sldId id="518" r:id="rId52"/>
    <p:sldId id="542" r:id="rId53"/>
    <p:sldId id="581" r:id="rId54"/>
    <p:sldId id="589" r:id="rId55"/>
    <p:sldId id="644" r:id="rId56"/>
    <p:sldId id="588" r:id="rId57"/>
    <p:sldId id="600" r:id="rId58"/>
    <p:sldId id="583" r:id="rId59"/>
    <p:sldId id="590" r:id="rId60"/>
    <p:sldId id="593" r:id="rId61"/>
    <p:sldId id="591" r:id="rId62"/>
    <p:sldId id="594" r:id="rId63"/>
    <p:sldId id="595" r:id="rId64"/>
    <p:sldId id="601" r:id="rId65"/>
    <p:sldId id="586" r:id="rId66"/>
    <p:sldId id="585" r:id="rId67"/>
    <p:sldId id="587" r:id="rId68"/>
    <p:sldId id="578" r:id="rId69"/>
    <p:sldId id="522" r:id="rId70"/>
    <p:sldId id="647" r:id="rId71"/>
    <p:sldId id="584" r:id="rId72"/>
    <p:sldId id="579" r:id="rId73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6216B"/>
    <a:srgbClr val="FFC824"/>
    <a:srgbClr val="83069C"/>
    <a:srgbClr val="E346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246" autoAdjust="0"/>
    <p:restoredTop sz="99822" autoAdjust="0"/>
  </p:normalViewPr>
  <p:slideViewPr>
    <p:cSldViewPr>
      <p:cViewPr>
        <p:scale>
          <a:sx n="66" d="100"/>
          <a:sy n="66" d="100"/>
        </p:scale>
        <p:origin x="-1176" y="-8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5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explosion val="36"/>
          </c:dPt>
          <c:dPt>
            <c:idx val="1"/>
            <c:explosion val="10"/>
          </c:dPt>
          <c:dPt>
            <c:idx val="2"/>
            <c:explosion val="19"/>
          </c:dPt>
          <c:dPt>
            <c:idx val="3"/>
            <c:explosion val="20"/>
          </c:dPt>
          <c:dPt>
            <c:idx val="4"/>
            <c:explosion val="2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генетический
60%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24349701304201"/>
                  <c:y val="-2.202310864168209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генетический</c:v>
                </c:pt>
                <c:pt idx="1">
                  <c:v>эндокринный</c:v>
                </c:pt>
                <c:pt idx="2">
                  <c:v>имунный</c:v>
                </c:pt>
                <c:pt idx="3">
                  <c:v>тромбофилии</c:v>
                </c:pt>
                <c:pt idx="4">
                  <c:v>маточный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известные</c:v>
                </c:pt>
                <c:pt idx="1">
                  <c:v>неизвестные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анеуплоидий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Лист1!$A$2:$A$6</c:f>
              <c:strCache>
                <c:ptCount val="5"/>
                <c:pt idx="0">
                  <c:v>32</c:v>
                </c:pt>
                <c:pt idx="1">
                  <c:v>33-35</c:v>
                </c:pt>
                <c:pt idx="2">
                  <c:v>36-38</c:v>
                </c:pt>
                <c:pt idx="3">
                  <c:v>39-40</c:v>
                </c:pt>
                <c:pt idx="4">
                  <c:v>41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34</c:v>
                </c:pt>
                <c:pt idx="2">
                  <c:v>55</c:v>
                </c:pt>
                <c:pt idx="3">
                  <c:v>64</c:v>
                </c:pt>
                <c:pt idx="4">
                  <c:v>68</c:v>
                </c:pt>
              </c:numCache>
            </c:numRef>
          </c:val>
        </c:ser>
        <c:axId val="144977920"/>
        <c:axId val="144979456"/>
      </c:barChart>
      <c:catAx>
        <c:axId val="144977920"/>
        <c:scaling>
          <c:orientation val="minMax"/>
        </c:scaling>
        <c:axPos val="b"/>
        <c:majorTickMark val="none"/>
        <c:tickLblPos val="nextTo"/>
        <c:crossAx val="144979456"/>
        <c:crosses val="autoZero"/>
        <c:auto val="1"/>
        <c:lblAlgn val="ctr"/>
        <c:lblOffset val="100"/>
      </c:catAx>
      <c:valAx>
        <c:axId val="1449794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44977920"/>
        <c:crosses val="autoZero"/>
        <c:crossBetween val="between"/>
      </c:valAx>
      <c:spPr>
        <a:solidFill>
          <a:schemeClr val="bg2">
            <a:lumMod val="20000"/>
            <a:lumOff val="80000"/>
          </a:schemeClr>
        </a:solidFill>
      </c:spPr>
    </c:plotArea>
    <c:legend>
      <c:legendPos val="r"/>
      <c:layout/>
    </c:legend>
    <c:plotVisOnly val="1"/>
    <c:dispBlanksAs val="gap"/>
  </c:chart>
  <c:spPr>
    <a:solidFill>
      <a:schemeClr val="bg2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227138099379101"/>
          <c:y val="3.9099117152622438E-2"/>
          <c:w val="0.77455817248505354"/>
          <c:h val="0.8594767053968960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донорство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26</c:v>
                </c:pt>
                <c:pt idx="1">
                  <c:v>28</c:v>
                </c:pt>
                <c:pt idx="2">
                  <c:v>30</c:v>
                </c:pt>
                <c:pt idx="3">
                  <c:v>32</c:v>
                </c:pt>
                <c:pt idx="4">
                  <c:v>34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  <c:pt idx="8">
                  <c:v>42</c:v>
                </c:pt>
                <c:pt idx="9">
                  <c:v>44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45</c:v>
                </c:pt>
                <c:pt idx="1">
                  <c:v>42</c:v>
                </c:pt>
                <c:pt idx="2">
                  <c:v>44</c:v>
                </c:pt>
                <c:pt idx="3">
                  <c:v>45</c:v>
                </c:pt>
                <c:pt idx="4">
                  <c:v>41</c:v>
                </c:pt>
                <c:pt idx="5">
                  <c:v>46</c:v>
                </c:pt>
                <c:pt idx="6">
                  <c:v>48</c:v>
                </c:pt>
                <c:pt idx="7">
                  <c:v>42</c:v>
                </c:pt>
                <c:pt idx="8">
                  <c:v>43</c:v>
                </c:pt>
                <c:pt idx="9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пациентки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ymbol val="none"/>
          </c:marker>
          <c:cat>
            <c:numRef>
              <c:f>Лист1!$A$2:$A$11</c:f>
              <c:numCache>
                <c:formatCode>General</c:formatCode>
                <c:ptCount val="10"/>
                <c:pt idx="0">
                  <c:v>26</c:v>
                </c:pt>
                <c:pt idx="1">
                  <c:v>28</c:v>
                </c:pt>
                <c:pt idx="2">
                  <c:v>30</c:v>
                </c:pt>
                <c:pt idx="3">
                  <c:v>32</c:v>
                </c:pt>
                <c:pt idx="4">
                  <c:v>34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  <c:pt idx="8">
                  <c:v>42</c:v>
                </c:pt>
                <c:pt idx="9">
                  <c:v>44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48</c:v>
                </c:pt>
                <c:pt idx="1">
                  <c:v>46</c:v>
                </c:pt>
                <c:pt idx="2">
                  <c:v>42</c:v>
                </c:pt>
                <c:pt idx="3">
                  <c:v>38</c:v>
                </c:pt>
                <c:pt idx="4">
                  <c:v>39</c:v>
                </c:pt>
                <c:pt idx="5">
                  <c:v>26</c:v>
                </c:pt>
                <c:pt idx="6">
                  <c:v>20</c:v>
                </c:pt>
                <c:pt idx="7">
                  <c:v>18</c:v>
                </c:pt>
                <c:pt idx="8">
                  <c:v>12</c:v>
                </c:pt>
                <c:pt idx="9">
                  <c:v>11</c:v>
                </c:pt>
              </c:numCache>
            </c:numRef>
          </c:val>
        </c:ser>
        <c:marker val="1"/>
        <c:axId val="145360768"/>
        <c:axId val="145362304"/>
      </c:lineChart>
      <c:catAx>
        <c:axId val="1453607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5362304"/>
        <c:crosses val="autoZero"/>
        <c:auto val="1"/>
        <c:lblAlgn val="ctr"/>
        <c:lblOffset val="100"/>
      </c:catAx>
      <c:valAx>
        <c:axId val="1453623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Live birth rate  PT %</a:t>
                </a:r>
                <a:endParaRPr lang="ru-RU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5360768"/>
        <c:crosses val="autoZero"/>
        <c:crossBetween val="between"/>
      </c:valAx>
      <c:spPr>
        <a:solidFill>
          <a:srgbClr val="8E8E94"/>
        </a:solidFill>
        <a:ln>
          <a:solidFill>
            <a:srgbClr val="008000"/>
          </a:solidFill>
        </a:ln>
      </c:spPr>
    </c:plotArea>
    <c:legend>
      <c:legendPos val="r"/>
      <c:layout>
        <c:manualLayout>
          <c:xMode val="edge"/>
          <c:yMode val="edge"/>
          <c:x val="0.82963533891068053"/>
          <c:y val="0.38654720136593834"/>
          <c:w val="0.16894602886302224"/>
          <c:h val="0.192420160733453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explosion val="36"/>
          </c:dPt>
          <c:dPt>
            <c:idx val="1"/>
            <c:explosion val="10"/>
          </c:dPt>
          <c:dPt>
            <c:idx val="2"/>
            <c:explosion val="19"/>
          </c:dPt>
          <c:dPt>
            <c:idx val="3"/>
            <c:explosion val="20"/>
          </c:dPt>
          <c:dPt>
            <c:idx val="4"/>
            <c:explosion val="2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600" dirty="0">
                        <a:solidFill>
                          <a:schemeClr val="bg1"/>
                        </a:solidFill>
                      </a:rPr>
                      <a:t>генетический
60%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>
                <c:manualLayout>
                  <c:x val="0.124349701304201"/>
                  <c:y val="-2.202310864168209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генетический</c:v>
                </c:pt>
                <c:pt idx="1">
                  <c:v>эндокринный</c:v>
                </c:pt>
                <c:pt idx="2">
                  <c:v>имунный</c:v>
                </c:pt>
                <c:pt idx="3">
                  <c:v>тромбофилии</c:v>
                </c:pt>
                <c:pt idx="4">
                  <c:v>маточный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</c:v>
                </c:pt>
                <c:pt idx="1">
                  <c:v>20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2782B-B906-2644-9CA3-CDD477E55392}" type="doc">
      <dgm:prSet loTypeId="urn:microsoft.com/office/officeart/2005/8/layout/hProcess9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223BCD-06C9-ED40-904E-8A88173FDFE8}">
      <dgm:prSet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US" b="1" dirty="0" smtClean="0"/>
            <a:t>Human </a:t>
          </a:r>
          <a:r>
            <a:rPr lang="en-US" b="1" dirty="0" err="1" smtClean="0"/>
            <a:t>fecundability</a:t>
          </a:r>
          <a:r>
            <a:rPr lang="en-US" b="1" dirty="0" smtClean="0"/>
            <a:t> is </a:t>
          </a:r>
          <a:r>
            <a:rPr lang="en-US" b="1" dirty="0" err="1" smtClean="0"/>
            <a:t>arround</a:t>
          </a:r>
          <a:r>
            <a:rPr lang="en-US" b="1" dirty="0" smtClean="0"/>
            <a:t> 30%</a:t>
          </a:r>
          <a:endParaRPr lang="en-US" dirty="0"/>
        </a:p>
      </dgm:t>
    </dgm:pt>
    <dgm:pt modelId="{383F1E34-BEC1-F644-A235-51C96E675E99}" type="parTrans" cxnId="{76EE6031-62DE-6748-8824-2392F11D4AD4}">
      <dgm:prSet/>
      <dgm:spPr/>
      <dgm:t>
        <a:bodyPr/>
        <a:lstStyle/>
        <a:p>
          <a:endParaRPr lang="ru-RU"/>
        </a:p>
      </dgm:t>
    </dgm:pt>
    <dgm:pt modelId="{D2696B7D-8F0D-4343-AE1B-A1F1431343C0}" type="sibTrans" cxnId="{76EE6031-62DE-6748-8824-2392F11D4AD4}">
      <dgm:prSet/>
      <dgm:spPr/>
      <dgm:t>
        <a:bodyPr/>
        <a:lstStyle/>
        <a:p>
          <a:endParaRPr lang="ru-RU"/>
        </a:p>
      </dgm:t>
    </dgm:pt>
    <dgm:pt modelId="{E0E57DE0-6CF5-7F49-97F6-69EC38A56AC9}">
      <dgm:prSet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en-US" dirty="0" smtClean="0"/>
            <a:t>J. </a:t>
          </a:r>
          <a:r>
            <a:rPr lang="en-US" dirty="0" err="1" smtClean="0"/>
            <a:t>Garsia</a:t>
          </a:r>
          <a:r>
            <a:rPr lang="en-US" dirty="0" smtClean="0"/>
            <a:t> Velasco, ESHRE oral, 2012</a:t>
          </a:r>
          <a:endParaRPr lang="en-US" dirty="0"/>
        </a:p>
      </dgm:t>
    </dgm:pt>
    <dgm:pt modelId="{D205EB28-DBF3-084D-91D0-5AB90C389239}" type="parTrans" cxnId="{19761574-03C5-3D49-8D5B-FC5F7C1652AA}">
      <dgm:prSet/>
      <dgm:spPr/>
      <dgm:t>
        <a:bodyPr/>
        <a:lstStyle/>
        <a:p>
          <a:endParaRPr lang="ru-RU"/>
        </a:p>
      </dgm:t>
    </dgm:pt>
    <dgm:pt modelId="{5741DB8B-CBDC-B84E-B50C-7470EB533BB5}" type="sibTrans" cxnId="{19761574-03C5-3D49-8D5B-FC5F7C1652AA}">
      <dgm:prSet/>
      <dgm:spPr/>
      <dgm:t>
        <a:bodyPr/>
        <a:lstStyle/>
        <a:p>
          <a:endParaRPr lang="ru-RU"/>
        </a:p>
      </dgm:t>
    </dgm:pt>
    <dgm:pt modelId="{5B8E686B-4120-734F-B45E-0C2E2FBECA97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Уровень естественной фертильности 30%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B047D3-3167-284A-ADFB-0F90FB593D34}" type="parTrans" cxnId="{7E45F1C8-4B7D-084E-889F-1B0C4E5C9ED0}">
      <dgm:prSet/>
      <dgm:spPr/>
      <dgm:t>
        <a:bodyPr/>
        <a:lstStyle/>
        <a:p>
          <a:endParaRPr lang="ru-RU"/>
        </a:p>
      </dgm:t>
    </dgm:pt>
    <dgm:pt modelId="{C0E0B7EA-A37B-0044-8E53-E05E0275850D}" type="sibTrans" cxnId="{7E45F1C8-4B7D-084E-889F-1B0C4E5C9ED0}">
      <dgm:prSet/>
      <dgm:spPr/>
      <dgm:t>
        <a:bodyPr/>
        <a:lstStyle/>
        <a:p>
          <a:endParaRPr lang="ru-RU"/>
        </a:p>
      </dgm:t>
    </dgm:pt>
    <dgm:pt modelId="{8B32EA8D-CBBB-8D47-940E-50EDE297A00C}" type="pres">
      <dgm:prSet presAssocID="{8602782B-B906-2644-9CA3-CDD477E553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E6BCEF-3269-7A4D-B687-71D520EA804E}" type="pres">
      <dgm:prSet presAssocID="{8602782B-B906-2644-9CA3-CDD477E55392}" presName="arrow" presStyleLbl="bgShp" presStyleIdx="0" presStyleCnt="1"/>
      <dgm:spPr/>
    </dgm:pt>
    <dgm:pt modelId="{7A9814F2-E494-1346-BAFA-1631575E3642}" type="pres">
      <dgm:prSet presAssocID="{8602782B-B906-2644-9CA3-CDD477E55392}" presName="linearProcess" presStyleCnt="0"/>
      <dgm:spPr/>
    </dgm:pt>
    <dgm:pt modelId="{CBFF9EE4-7750-E94A-84F6-1FB4A7C2F88E}" type="pres">
      <dgm:prSet presAssocID="{06223BCD-06C9-ED40-904E-8A88173FDFE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A92A6-C051-7D49-87E8-3A7F620F2054}" type="pres">
      <dgm:prSet presAssocID="{D2696B7D-8F0D-4343-AE1B-A1F1431343C0}" presName="sibTrans" presStyleCnt="0"/>
      <dgm:spPr/>
    </dgm:pt>
    <dgm:pt modelId="{5A8B9B91-1DF0-CC4F-AD85-347E0E0C95CC}" type="pres">
      <dgm:prSet presAssocID="{5B8E686B-4120-734F-B45E-0C2E2FBECA9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59359-EB6A-4596-ACC1-194A61BDCD24}" type="presOf" srcId="{E0E57DE0-6CF5-7F49-97F6-69EC38A56AC9}" destId="{CBFF9EE4-7750-E94A-84F6-1FB4A7C2F88E}" srcOrd="0" destOrd="1" presId="urn:microsoft.com/office/officeart/2005/8/layout/hProcess9"/>
    <dgm:cxn modelId="{7E45F1C8-4B7D-084E-889F-1B0C4E5C9ED0}" srcId="{8602782B-B906-2644-9CA3-CDD477E55392}" destId="{5B8E686B-4120-734F-B45E-0C2E2FBECA97}" srcOrd="1" destOrd="0" parTransId="{D4B047D3-3167-284A-ADFB-0F90FB593D34}" sibTransId="{C0E0B7EA-A37B-0044-8E53-E05E0275850D}"/>
    <dgm:cxn modelId="{D904975D-12F1-4217-B257-2C865FE47250}" type="presOf" srcId="{06223BCD-06C9-ED40-904E-8A88173FDFE8}" destId="{CBFF9EE4-7750-E94A-84F6-1FB4A7C2F88E}" srcOrd="0" destOrd="0" presId="urn:microsoft.com/office/officeart/2005/8/layout/hProcess9"/>
    <dgm:cxn modelId="{6D38F913-2E7C-4187-A6A9-1FA56CDE9089}" type="presOf" srcId="{5B8E686B-4120-734F-B45E-0C2E2FBECA97}" destId="{5A8B9B91-1DF0-CC4F-AD85-347E0E0C95CC}" srcOrd="0" destOrd="0" presId="urn:microsoft.com/office/officeart/2005/8/layout/hProcess9"/>
    <dgm:cxn modelId="{19761574-03C5-3D49-8D5B-FC5F7C1652AA}" srcId="{06223BCD-06C9-ED40-904E-8A88173FDFE8}" destId="{E0E57DE0-6CF5-7F49-97F6-69EC38A56AC9}" srcOrd="0" destOrd="0" parTransId="{D205EB28-DBF3-084D-91D0-5AB90C389239}" sibTransId="{5741DB8B-CBDC-B84E-B50C-7470EB533BB5}"/>
    <dgm:cxn modelId="{76EE6031-62DE-6748-8824-2392F11D4AD4}" srcId="{8602782B-B906-2644-9CA3-CDD477E55392}" destId="{06223BCD-06C9-ED40-904E-8A88173FDFE8}" srcOrd="0" destOrd="0" parTransId="{383F1E34-BEC1-F644-A235-51C96E675E99}" sibTransId="{D2696B7D-8F0D-4343-AE1B-A1F1431343C0}"/>
    <dgm:cxn modelId="{AB12849C-2C1C-4AFE-B6CE-330F3CDB18C2}" type="presOf" srcId="{8602782B-B906-2644-9CA3-CDD477E55392}" destId="{8B32EA8D-CBBB-8D47-940E-50EDE297A00C}" srcOrd="0" destOrd="0" presId="urn:microsoft.com/office/officeart/2005/8/layout/hProcess9"/>
    <dgm:cxn modelId="{6C9382E5-70E7-4BC4-B1E5-AAF76CFA93E7}" type="presParOf" srcId="{8B32EA8D-CBBB-8D47-940E-50EDE297A00C}" destId="{B2E6BCEF-3269-7A4D-B687-71D520EA804E}" srcOrd="0" destOrd="0" presId="urn:microsoft.com/office/officeart/2005/8/layout/hProcess9"/>
    <dgm:cxn modelId="{CE7E9DC8-33B6-4F98-9DBD-A1AE00C34E96}" type="presParOf" srcId="{8B32EA8D-CBBB-8D47-940E-50EDE297A00C}" destId="{7A9814F2-E494-1346-BAFA-1631575E3642}" srcOrd="1" destOrd="0" presId="urn:microsoft.com/office/officeart/2005/8/layout/hProcess9"/>
    <dgm:cxn modelId="{D6854C87-62E9-48CD-B208-E65C68532D9F}" type="presParOf" srcId="{7A9814F2-E494-1346-BAFA-1631575E3642}" destId="{CBFF9EE4-7750-E94A-84F6-1FB4A7C2F88E}" srcOrd="0" destOrd="0" presId="urn:microsoft.com/office/officeart/2005/8/layout/hProcess9"/>
    <dgm:cxn modelId="{45B5998E-B245-4347-AF36-DB3EB530B87B}" type="presParOf" srcId="{7A9814F2-E494-1346-BAFA-1631575E3642}" destId="{432A92A6-C051-7D49-87E8-3A7F620F2054}" srcOrd="1" destOrd="0" presId="urn:microsoft.com/office/officeart/2005/8/layout/hProcess9"/>
    <dgm:cxn modelId="{930FED33-1EB4-4566-971E-B17842D32247}" type="presParOf" srcId="{7A9814F2-E494-1346-BAFA-1631575E3642}" destId="{5A8B9B91-1DF0-CC4F-AD85-347E0E0C95CC}" srcOrd="2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2E4571-1FD7-4013-BBD9-7513F1F4FF2B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485353A6-76A5-4325-A4F3-DCD5B9CD38EA}">
      <dgm:prSet phldrT="[Текст]" custT="1"/>
      <dgm:spPr/>
      <dgm:t>
        <a:bodyPr/>
        <a:lstStyle/>
        <a:p>
          <a:pPr algn="l"/>
          <a:r>
            <a:rPr lang="ru-RU" sz="2800" dirty="0" smtClean="0"/>
            <a:t>Несмотря на стимуляцию овуляции гормональными препаратами</a:t>
          </a:r>
          <a:endParaRPr lang="ru-RU" sz="2800" dirty="0"/>
        </a:p>
      </dgm:t>
    </dgm:pt>
    <dgm:pt modelId="{70BD0952-797A-46FA-AF7C-D0380766CF2A}" type="parTrans" cxnId="{440FBE81-0827-4BED-B5A5-279FE65C769E}">
      <dgm:prSet/>
      <dgm:spPr/>
      <dgm:t>
        <a:bodyPr/>
        <a:lstStyle/>
        <a:p>
          <a:endParaRPr lang="ru-RU"/>
        </a:p>
      </dgm:t>
    </dgm:pt>
    <dgm:pt modelId="{A36448FC-F0D9-4B37-8949-BF0F4B019974}" type="sibTrans" cxnId="{440FBE81-0827-4BED-B5A5-279FE65C769E}">
      <dgm:prSet/>
      <dgm:spPr/>
      <dgm:t>
        <a:bodyPr/>
        <a:lstStyle/>
        <a:p>
          <a:endParaRPr lang="ru-RU"/>
        </a:p>
      </dgm:t>
    </dgm:pt>
    <dgm:pt modelId="{B4AB65E6-7C5A-43F2-B6B5-BDDC044B0660}">
      <dgm:prSet phldrT="[Текст]" custT="1"/>
      <dgm:spPr/>
      <dgm:t>
        <a:bodyPr/>
        <a:lstStyle/>
        <a:p>
          <a:pPr algn="l"/>
          <a:r>
            <a:rPr lang="ru-RU" sz="2800" dirty="0" smtClean="0"/>
            <a:t>Выраженное состояние </a:t>
          </a:r>
          <a:r>
            <a:rPr lang="ru-RU" sz="2800" dirty="0" err="1" smtClean="0"/>
            <a:t>гиперэстрогении</a:t>
          </a:r>
          <a:endParaRPr lang="ru-RU" sz="2800" dirty="0"/>
        </a:p>
      </dgm:t>
    </dgm:pt>
    <dgm:pt modelId="{7B16D3B7-395B-45F0-9BBE-FA7A6FB3DBFE}" type="parTrans" cxnId="{F1BF48FC-D31B-4FF0-9AFD-AFC8609FD8E4}">
      <dgm:prSet/>
      <dgm:spPr/>
      <dgm:t>
        <a:bodyPr/>
        <a:lstStyle/>
        <a:p>
          <a:endParaRPr lang="ru-RU"/>
        </a:p>
      </dgm:t>
    </dgm:pt>
    <dgm:pt modelId="{CB471F0D-0470-45A4-90B1-3D51597FC63D}" type="sibTrans" cxnId="{F1BF48FC-D31B-4FF0-9AFD-AFC8609FD8E4}">
      <dgm:prSet/>
      <dgm:spPr/>
      <dgm:t>
        <a:bodyPr/>
        <a:lstStyle/>
        <a:p>
          <a:endParaRPr lang="ru-RU"/>
        </a:p>
      </dgm:t>
    </dgm:pt>
    <dgm:pt modelId="{AD649CBA-84C9-45DE-BFE6-73DB6606313A}">
      <dgm:prSet phldrT="[Текст]" custT="1"/>
      <dgm:spPr/>
      <dgm:t>
        <a:bodyPr/>
        <a:lstStyle/>
        <a:p>
          <a:pPr algn="l"/>
          <a:r>
            <a:rPr lang="ru-RU" sz="2800" dirty="0" smtClean="0"/>
            <a:t>Формирование множества желтых тел</a:t>
          </a:r>
          <a:endParaRPr lang="ru-RU" sz="2800" dirty="0"/>
        </a:p>
      </dgm:t>
    </dgm:pt>
    <dgm:pt modelId="{44739B1F-C863-4C0A-B6A5-434B1D81B2C9}" type="parTrans" cxnId="{0941C78C-6977-4868-9F1D-6D8AD86BF23B}">
      <dgm:prSet/>
      <dgm:spPr/>
      <dgm:t>
        <a:bodyPr/>
        <a:lstStyle/>
        <a:p>
          <a:endParaRPr lang="ru-RU"/>
        </a:p>
      </dgm:t>
    </dgm:pt>
    <dgm:pt modelId="{2CE70A8E-86D9-4D22-BBDC-2091B293D8AC}" type="sibTrans" cxnId="{0941C78C-6977-4868-9F1D-6D8AD86BF23B}">
      <dgm:prSet/>
      <dgm:spPr/>
      <dgm:t>
        <a:bodyPr/>
        <a:lstStyle/>
        <a:p>
          <a:endParaRPr lang="ru-RU"/>
        </a:p>
      </dgm:t>
    </dgm:pt>
    <dgm:pt modelId="{76A064CD-C38E-4716-83F2-18D898E9987A}" type="pres">
      <dgm:prSet presAssocID="{B82E4571-1FD7-4013-BBD9-7513F1F4FF2B}" presName="compositeShape" presStyleCnt="0">
        <dgm:presLayoutVars>
          <dgm:dir/>
          <dgm:resizeHandles/>
        </dgm:presLayoutVars>
      </dgm:prSet>
      <dgm:spPr/>
    </dgm:pt>
    <dgm:pt modelId="{D6DB9ED9-6BBE-4D4A-ADCB-EA69CB6A75B4}" type="pres">
      <dgm:prSet presAssocID="{B82E4571-1FD7-4013-BBD9-7513F1F4FF2B}" presName="pyramid" presStyleLbl="node1" presStyleIdx="0" presStyleCnt="1" custScaleX="155732" custLinFactNeighborX="-1010" custLinFactNeighborY="1728"/>
      <dgm:spPr/>
    </dgm:pt>
    <dgm:pt modelId="{027A1C86-CDE6-43F9-96A6-A989E14290F0}" type="pres">
      <dgm:prSet presAssocID="{B82E4571-1FD7-4013-BBD9-7513F1F4FF2B}" presName="theList" presStyleCnt="0"/>
      <dgm:spPr/>
    </dgm:pt>
    <dgm:pt modelId="{EDCF8CB2-DE89-422A-AA10-FFDE9C8C570A}" type="pres">
      <dgm:prSet presAssocID="{485353A6-76A5-4325-A4F3-DCD5B9CD38EA}" presName="aNode" presStyleLbl="fgAcc1" presStyleIdx="0" presStyleCnt="3" custScaleX="170544" custLinFactNeighborX="1775" custLinFactNeighborY="-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C3F6-37AD-40E1-B092-4C9CD66AE41A}" type="pres">
      <dgm:prSet presAssocID="{485353A6-76A5-4325-A4F3-DCD5B9CD38EA}" presName="aSpace" presStyleCnt="0"/>
      <dgm:spPr/>
    </dgm:pt>
    <dgm:pt modelId="{ECA5E9B0-7E97-4773-8053-446C4A80D373}" type="pres">
      <dgm:prSet presAssocID="{B4AB65E6-7C5A-43F2-B6B5-BDDC044B0660}" presName="aNode" presStyleLbl="fgAcc1" presStyleIdx="1" presStyleCnt="3" custScaleX="172428" custLinFactNeighborX="2717" custLinFactNeighborY="-1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A1A43-84A4-46A7-9345-FDE6F628E205}" type="pres">
      <dgm:prSet presAssocID="{B4AB65E6-7C5A-43F2-B6B5-BDDC044B0660}" presName="aSpace" presStyleCnt="0"/>
      <dgm:spPr/>
    </dgm:pt>
    <dgm:pt modelId="{86E4487A-5381-4A64-94FD-CF0474EAF957}" type="pres">
      <dgm:prSet presAssocID="{AD649CBA-84C9-45DE-BFE6-73DB6606313A}" presName="aNode" presStyleLbl="fgAcc1" presStyleIdx="2" presStyleCnt="3" custScaleX="171986" custLinFactNeighborX="2496" custLinFactNeighborY="-15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0F6CC-C66A-447A-BE32-4786F68800D1}" type="pres">
      <dgm:prSet presAssocID="{AD649CBA-84C9-45DE-BFE6-73DB6606313A}" presName="aSpace" presStyleCnt="0"/>
      <dgm:spPr/>
    </dgm:pt>
  </dgm:ptLst>
  <dgm:cxnLst>
    <dgm:cxn modelId="{F1BF48FC-D31B-4FF0-9AFD-AFC8609FD8E4}" srcId="{B82E4571-1FD7-4013-BBD9-7513F1F4FF2B}" destId="{B4AB65E6-7C5A-43F2-B6B5-BDDC044B0660}" srcOrd="1" destOrd="0" parTransId="{7B16D3B7-395B-45F0-9BBE-FA7A6FB3DBFE}" sibTransId="{CB471F0D-0470-45A4-90B1-3D51597FC63D}"/>
    <dgm:cxn modelId="{0941C78C-6977-4868-9F1D-6D8AD86BF23B}" srcId="{B82E4571-1FD7-4013-BBD9-7513F1F4FF2B}" destId="{AD649CBA-84C9-45DE-BFE6-73DB6606313A}" srcOrd="2" destOrd="0" parTransId="{44739B1F-C863-4C0A-B6A5-434B1D81B2C9}" sibTransId="{2CE70A8E-86D9-4D22-BBDC-2091B293D8AC}"/>
    <dgm:cxn modelId="{440FBE81-0827-4BED-B5A5-279FE65C769E}" srcId="{B82E4571-1FD7-4013-BBD9-7513F1F4FF2B}" destId="{485353A6-76A5-4325-A4F3-DCD5B9CD38EA}" srcOrd="0" destOrd="0" parTransId="{70BD0952-797A-46FA-AF7C-D0380766CF2A}" sibTransId="{A36448FC-F0D9-4B37-8949-BF0F4B019974}"/>
    <dgm:cxn modelId="{4C9C84B9-05A1-455A-AE8A-A0D3B8C032F6}" type="presOf" srcId="{B82E4571-1FD7-4013-BBD9-7513F1F4FF2B}" destId="{76A064CD-C38E-4716-83F2-18D898E9987A}" srcOrd="0" destOrd="0" presId="urn:microsoft.com/office/officeart/2005/8/layout/pyramid2"/>
    <dgm:cxn modelId="{1C47DCD7-2342-4759-A444-38E4ABEFD974}" type="presOf" srcId="{B4AB65E6-7C5A-43F2-B6B5-BDDC044B0660}" destId="{ECA5E9B0-7E97-4773-8053-446C4A80D373}" srcOrd="0" destOrd="0" presId="urn:microsoft.com/office/officeart/2005/8/layout/pyramid2"/>
    <dgm:cxn modelId="{26F5250A-5E4F-441F-A164-895D87B30B59}" type="presOf" srcId="{485353A6-76A5-4325-A4F3-DCD5B9CD38EA}" destId="{EDCF8CB2-DE89-422A-AA10-FFDE9C8C570A}" srcOrd="0" destOrd="0" presId="urn:microsoft.com/office/officeart/2005/8/layout/pyramid2"/>
    <dgm:cxn modelId="{349B1467-F61F-41B5-8D34-B83887277261}" type="presOf" srcId="{AD649CBA-84C9-45DE-BFE6-73DB6606313A}" destId="{86E4487A-5381-4A64-94FD-CF0474EAF957}" srcOrd="0" destOrd="0" presId="urn:microsoft.com/office/officeart/2005/8/layout/pyramid2"/>
    <dgm:cxn modelId="{D58DAD44-F6F6-4568-9736-6FE9FCD14B63}" type="presParOf" srcId="{76A064CD-C38E-4716-83F2-18D898E9987A}" destId="{D6DB9ED9-6BBE-4D4A-ADCB-EA69CB6A75B4}" srcOrd="0" destOrd="0" presId="urn:microsoft.com/office/officeart/2005/8/layout/pyramid2"/>
    <dgm:cxn modelId="{98CEF9FD-C7EB-4978-A0F0-4AC0EF8CB3E6}" type="presParOf" srcId="{76A064CD-C38E-4716-83F2-18D898E9987A}" destId="{027A1C86-CDE6-43F9-96A6-A989E14290F0}" srcOrd="1" destOrd="0" presId="urn:microsoft.com/office/officeart/2005/8/layout/pyramid2"/>
    <dgm:cxn modelId="{D605325E-87EF-4029-8BD6-BDD4B424962E}" type="presParOf" srcId="{027A1C86-CDE6-43F9-96A6-A989E14290F0}" destId="{EDCF8CB2-DE89-422A-AA10-FFDE9C8C570A}" srcOrd="0" destOrd="0" presId="urn:microsoft.com/office/officeart/2005/8/layout/pyramid2"/>
    <dgm:cxn modelId="{C1F8142E-DF63-490B-9C03-82E875C9D73D}" type="presParOf" srcId="{027A1C86-CDE6-43F9-96A6-A989E14290F0}" destId="{28D3C3F6-37AD-40E1-B092-4C9CD66AE41A}" srcOrd="1" destOrd="0" presId="urn:microsoft.com/office/officeart/2005/8/layout/pyramid2"/>
    <dgm:cxn modelId="{3D5CF90D-ED5C-453D-8940-B071B7C5DDC8}" type="presParOf" srcId="{027A1C86-CDE6-43F9-96A6-A989E14290F0}" destId="{ECA5E9B0-7E97-4773-8053-446C4A80D373}" srcOrd="2" destOrd="0" presId="urn:microsoft.com/office/officeart/2005/8/layout/pyramid2"/>
    <dgm:cxn modelId="{4398EB33-3532-4592-BAC0-6E416751E3DB}" type="presParOf" srcId="{027A1C86-CDE6-43F9-96A6-A989E14290F0}" destId="{C83A1A43-84A4-46A7-9345-FDE6F628E205}" srcOrd="3" destOrd="0" presId="urn:microsoft.com/office/officeart/2005/8/layout/pyramid2"/>
    <dgm:cxn modelId="{8A8B0D01-2303-4102-B699-0C8B6F6F4E7C}" type="presParOf" srcId="{027A1C86-CDE6-43F9-96A6-A989E14290F0}" destId="{86E4487A-5381-4A64-94FD-CF0474EAF957}" srcOrd="4" destOrd="0" presId="urn:microsoft.com/office/officeart/2005/8/layout/pyramid2"/>
    <dgm:cxn modelId="{2EB9C6D6-D1D8-471D-A718-7CF7D5AD4520}" type="presParOf" srcId="{027A1C86-CDE6-43F9-96A6-A989E14290F0}" destId="{9680F6CC-C66A-447A-BE32-4786F68800D1}" srcOrd="5" destOrd="0" presId="urn:microsoft.com/office/officeart/2005/8/layout/pyramid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98F064-3507-43A8-A7EE-067DB47D74B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5AD7E-AA1C-432C-A1CE-A61B2A6EC486}">
      <dgm:prSet phldrT="[Текст]" custT="1"/>
      <dgm:spPr/>
      <dgm:t>
        <a:bodyPr/>
        <a:lstStyle/>
        <a:p>
          <a:r>
            <a:rPr lang="ru-RU" sz="4000" b="1" dirty="0" smtClean="0"/>
            <a:t>НЛФ</a:t>
          </a:r>
        </a:p>
      </dgm:t>
    </dgm:pt>
    <dgm:pt modelId="{13C9260F-72A6-42D1-AF7D-C8494766C6F9}" type="parTrans" cxnId="{D6A6E3E5-CD56-4D78-BED9-9DC594E82474}">
      <dgm:prSet/>
      <dgm:spPr/>
      <dgm:t>
        <a:bodyPr/>
        <a:lstStyle/>
        <a:p>
          <a:endParaRPr lang="ru-RU"/>
        </a:p>
      </dgm:t>
    </dgm:pt>
    <dgm:pt modelId="{1C9C20CC-F8DC-4B32-AAB8-CBFDB362044E}" type="sibTrans" cxnId="{D6A6E3E5-CD56-4D78-BED9-9DC594E82474}">
      <dgm:prSet/>
      <dgm:spPr/>
      <dgm:t>
        <a:bodyPr/>
        <a:lstStyle/>
        <a:p>
          <a:endParaRPr lang="ru-RU"/>
        </a:p>
      </dgm:t>
    </dgm:pt>
    <dgm:pt modelId="{B6400EDC-1334-46ED-A9CD-6E40358E68BE}">
      <dgm:prSet phldrT="[Текст]" custT="1"/>
      <dgm:spPr/>
      <dgm:t>
        <a:bodyPr/>
        <a:lstStyle/>
        <a:p>
          <a:pPr marL="230400" marR="0" indent="-2304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Непосредственно с пункцией фолликулов происходит  аспирация  части клеток </a:t>
          </a:r>
          <a:r>
            <a:rPr lang="ru-RU" sz="2200" dirty="0" err="1" smtClean="0">
              <a:latin typeface="+mn-lt"/>
              <a:ea typeface="Helvetica" charset="0"/>
              <a:cs typeface="Helvetica" charset="0"/>
              <a:sym typeface="Helvetica" charset="0"/>
            </a:rPr>
            <a:t>гранулезы</a:t>
          </a: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, что нарушает продукцию прогестерона</a:t>
          </a:r>
          <a:endParaRPr lang="ru-RU" sz="2200" dirty="0">
            <a:latin typeface="+mn-lt"/>
            <a:ea typeface="Helvetica" charset="0"/>
            <a:cs typeface="Helvetica" charset="0"/>
            <a:sym typeface="Helvetica" charset="0"/>
          </a:endParaRPr>
        </a:p>
      </dgm:t>
    </dgm:pt>
    <dgm:pt modelId="{3F769A45-DD43-4A82-8A5A-27CBF2C09089}" type="parTrans" cxnId="{949DB53A-D42A-43E5-A2CA-2AAB90DEDCA1}">
      <dgm:prSet/>
      <dgm:spPr/>
      <dgm:t>
        <a:bodyPr/>
        <a:lstStyle/>
        <a:p>
          <a:endParaRPr lang="ru-RU"/>
        </a:p>
      </dgm:t>
    </dgm:pt>
    <dgm:pt modelId="{AB393764-B6A0-42B7-84B6-DAF02DAD2219}" type="sibTrans" cxnId="{949DB53A-D42A-43E5-A2CA-2AAB90DEDCA1}">
      <dgm:prSet/>
      <dgm:spPr/>
      <dgm:t>
        <a:bodyPr/>
        <a:lstStyle/>
        <a:p>
          <a:endParaRPr lang="ru-RU"/>
        </a:p>
      </dgm:t>
    </dgm:pt>
    <dgm:pt modelId="{353F663E-F081-42AF-94BE-B0351FDD9C03}">
      <dgm:prSet phldrT="[Текст]" custT="1"/>
      <dgm:spPr/>
      <dgm:t>
        <a:bodyPr/>
        <a:lstStyle/>
        <a:p>
          <a:r>
            <a:rPr lang="ru-RU" sz="4000" b="1" dirty="0" smtClean="0"/>
            <a:t>НЛФ</a:t>
          </a:r>
          <a:endParaRPr lang="ru-RU" sz="4000" b="1" dirty="0"/>
        </a:p>
      </dgm:t>
    </dgm:pt>
    <dgm:pt modelId="{776E3344-797E-4220-8FAF-97EDE3944A08}" type="parTrans" cxnId="{C0FC2576-7F00-4576-86ED-C62F75CF05FB}">
      <dgm:prSet/>
      <dgm:spPr/>
      <dgm:t>
        <a:bodyPr/>
        <a:lstStyle/>
        <a:p>
          <a:endParaRPr lang="ru-RU"/>
        </a:p>
      </dgm:t>
    </dgm:pt>
    <dgm:pt modelId="{94B74D88-9FEB-4F67-BAEB-EE93DF132BD9}" type="sibTrans" cxnId="{C0FC2576-7F00-4576-86ED-C62F75CF05FB}">
      <dgm:prSet/>
      <dgm:spPr/>
      <dgm:t>
        <a:bodyPr/>
        <a:lstStyle/>
        <a:p>
          <a:endParaRPr lang="ru-RU"/>
        </a:p>
      </dgm:t>
    </dgm:pt>
    <dgm:pt modelId="{57E03981-29C7-49F4-9D2C-2C22B1D75BB3}">
      <dgm:prSet phldrT="[Текст]" custT="1"/>
      <dgm:spPr/>
      <dgm:t>
        <a:bodyPr/>
        <a:lstStyle/>
        <a:p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Аналоги </a:t>
          </a:r>
          <a:r>
            <a:rPr lang="ru-RU" sz="2200" dirty="0" err="1" smtClean="0">
              <a:latin typeface="+mn-lt"/>
              <a:ea typeface="Helvetica" charset="0"/>
              <a:cs typeface="Helvetica" charset="0"/>
              <a:sym typeface="Helvetica" charset="0"/>
            </a:rPr>
            <a:t>Гн-РГ</a:t>
          </a: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 подавляют продукцию ЛГ в первые дни </a:t>
          </a:r>
          <a:r>
            <a:rPr lang="ru-RU" sz="2200" dirty="0" smtClean="0">
              <a:solidFill>
                <a:schemeClr val="tx1"/>
              </a:solidFill>
              <a:latin typeface="+mn-lt"/>
              <a:ea typeface="Helvetica" charset="0"/>
              <a:cs typeface="Helvetica" charset="0"/>
              <a:sym typeface="Helvetica" charset="0"/>
            </a:rPr>
            <a:t>после пункции фолликулов, что также снижает  уровень прогестерона</a:t>
          </a:r>
          <a:endParaRPr lang="ru-RU" sz="2200" dirty="0">
            <a:solidFill>
              <a:schemeClr val="tx1"/>
            </a:solidFill>
            <a:latin typeface="+mn-lt"/>
          </a:endParaRPr>
        </a:p>
      </dgm:t>
    </dgm:pt>
    <dgm:pt modelId="{B5F29D33-737E-4318-B233-2AA07AB4955F}" type="parTrans" cxnId="{3FD96F51-E9FF-483E-9635-72FE400E16B0}">
      <dgm:prSet/>
      <dgm:spPr/>
      <dgm:t>
        <a:bodyPr/>
        <a:lstStyle/>
        <a:p>
          <a:endParaRPr lang="ru-RU"/>
        </a:p>
      </dgm:t>
    </dgm:pt>
    <dgm:pt modelId="{CB36ED66-7572-429A-94FA-A6811A1BC2D3}" type="sibTrans" cxnId="{3FD96F51-E9FF-483E-9635-72FE400E16B0}">
      <dgm:prSet/>
      <dgm:spPr/>
      <dgm:t>
        <a:bodyPr/>
        <a:lstStyle/>
        <a:p>
          <a:endParaRPr lang="ru-RU"/>
        </a:p>
      </dgm:t>
    </dgm:pt>
    <dgm:pt modelId="{3EDCB280-4228-4EB0-8BA0-CDE016BEDBFD}">
      <dgm:prSet phldrT="[Текст]" custT="1"/>
      <dgm:spPr/>
      <dgm:t>
        <a:bodyPr/>
        <a:lstStyle/>
        <a:p>
          <a:r>
            <a:rPr lang="ru-RU" sz="4000" b="1" dirty="0" smtClean="0"/>
            <a:t>НЛФ</a:t>
          </a:r>
          <a:endParaRPr lang="ru-RU" sz="4000" b="1" dirty="0"/>
        </a:p>
      </dgm:t>
    </dgm:pt>
    <dgm:pt modelId="{3511F1CB-1087-44E4-8216-5D741E52A724}" type="parTrans" cxnId="{F8BC984F-B788-4C3D-A216-1BD3CC9E5DEF}">
      <dgm:prSet/>
      <dgm:spPr/>
      <dgm:t>
        <a:bodyPr/>
        <a:lstStyle/>
        <a:p>
          <a:endParaRPr lang="ru-RU"/>
        </a:p>
      </dgm:t>
    </dgm:pt>
    <dgm:pt modelId="{4DDFC2B4-F45B-435C-B9C4-0210AA1AF246}" type="sibTrans" cxnId="{F8BC984F-B788-4C3D-A216-1BD3CC9E5DEF}">
      <dgm:prSet/>
      <dgm:spPr/>
      <dgm:t>
        <a:bodyPr/>
        <a:lstStyle/>
        <a:p>
          <a:endParaRPr lang="ru-RU"/>
        </a:p>
      </dgm:t>
    </dgm:pt>
    <dgm:pt modelId="{937F2A29-162F-46E7-B515-F521FD3D3A86}">
      <dgm:prSet phldrT="[Текст]" custT="1"/>
      <dgm:spPr/>
      <dgm:t>
        <a:bodyPr/>
        <a:lstStyle/>
        <a:p>
          <a:pPr marL="285750" indent="0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200" dirty="0"/>
        </a:p>
      </dgm:t>
    </dgm:pt>
    <dgm:pt modelId="{87425C40-037F-402D-97D3-C0A8EB2CCA4C}" type="parTrans" cxnId="{0D5F79ED-4D56-4544-93CD-D6D052387C9A}">
      <dgm:prSet/>
      <dgm:spPr/>
      <dgm:t>
        <a:bodyPr/>
        <a:lstStyle/>
        <a:p>
          <a:endParaRPr lang="ru-RU"/>
        </a:p>
      </dgm:t>
    </dgm:pt>
    <dgm:pt modelId="{6175AC82-B482-48CD-8356-D758C3FCBDCC}" type="sibTrans" cxnId="{0D5F79ED-4D56-4544-93CD-D6D052387C9A}">
      <dgm:prSet/>
      <dgm:spPr/>
      <dgm:t>
        <a:bodyPr/>
        <a:lstStyle/>
        <a:p>
          <a:endParaRPr lang="ru-RU"/>
        </a:p>
      </dgm:t>
    </dgm:pt>
    <dgm:pt modelId="{77D0C68B-6290-4C2C-A5E4-0681387C3413}">
      <dgm:prSet phldrT="[Текст]" custT="1"/>
      <dgm:spPr/>
      <dgm:t>
        <a:bodyPr/>
        <a:lstStyle/>
        <a:p>
          <a:pPr marL="230400" marR="0" lvl="4" indent="-2304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Введение </a:t>
          </a:r>
          <a:r>
            <a:rPr lang="ru-RU" sz="2200" dirty="0" err="1" smtClean="0">
              <a:latin typeface="+mn-lt"/>
              <a:ea typeface="Helvetica" charset="0"/>
              <a:cs typeface="Helvetica" charset="0"/>
              <a:sym typeface="Helvetica" charset="0"/>
            </a:rPr>
            <a:t>овуляторной</a:t>
          </a: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  дозы ХГ  -  подавляет  продукцию собственного ЛГ, нарушая нормальную функцию желтого тела</a:t>
          </a:r>
        </a:p>
        <a:p>
          <a:pPr marL="285750" indent="0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200" dirty="0"/>
        </a:p>
      </dgm:t>
    </dgm:pt>
    <dgm:pt modelId="{8A5E6F5D-279B-43BA-885C-5DD2B6CB983E}" type="sibTrans" cxnId="{F0EAE806-D4FC-4AA9-9FE8-455641E5B189}">
      <dgm:prSet/>
      <dgm:spPr/>
      <dgm:t>
        <a:bodyPr/>
        <a:lstStyle/>
        <a:p>
          <a:endParaRPr lang="ru-RU"/>
        </a:p>
      </dgm:t>
    </dgm:pt>
    <dgm:pt modelId="{7B08AAB6-5496-4A22-BE66-53FE1937DDC2}" type="parTrans" cxnId="{F0EAE806-D4FC-4AA9-9FE8-455641E5B189}">
      <dgm:prSet/>
      <dgm:spPr/>
      <dgm:t>
        <a:bodyPr/>
        <a:lstStyle/>
        <a:p>
          <a:endParaRPr lang="ru-RU"/>
        </a:p>
      </dgm:t>
    </dgm:pt>
    <dgm:pt modelId="{BA7DAA2D-1EC3-42FB-B9CD-3BFF89001358}" type="pres">
      <dgm:prSet presAssocID="{3998F064-3507-43A8-A7EE-067DB47D74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E2569-AFF4-4883-BFDA-88061C0377DB}" type="pres">
      <dgm:prSet presAssocID="{8C45AD7E-AA1C-432C-A1CE-A61B2A6EC486}" presName="composite" presStyleCnt="0"/>
      <dgm:spPr/>
    </dgm:pt>
    <dgm:pt modelId="{EB31B212-751B-42FA-8CA2-FEE924AB2C6B}" type="pres">
      <dgm:prSet presAssocID="{8C45AD7E-AA1C-432C-A1CE-A61B2A6EC48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14B43-EA32-4CAF-88C8-39DCD87FBDAB}" type="pres">
      <dgm:prSet presAssocID="{8C45AD7E-AA1C-432C-A1CE-A61B2A6EC48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A50A1-34D1-4C9E-8E6C-DC3457668360}" type="pres">
      <dgm:prSet presAssocID="{1C9C20CC-F8DC-4B32-AAB8-CBFDB362044E}" presName="sp" presStyleCnt="0"/>
      <dgm:spPr/>
    </dgm:pt>
    <dgm:pt modelId="{24B5829E-00AA-40C3-99A2-A95164A03573}" type="pres">
      <dgm:prSet presAssocID="{353F663E-F081-42AF-94BE-B0351FDD9C03}" presName="composite" presStyleCnt="0"/>
      <dgm:spPr/>
    </dgm:pt>
    <dgm:pt modelId="{587DCA41-B180-46FC-A80C-C3119F74AC2E}" type="pres">
      <dgm:prSet presAssocID="{353F663E-F081-42AF-94BE-B0351FDD9C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FD10-44AB-46F0-BB31-BB3BD690A224}" type="pres">
      <dgm:prSet presAssocID="{353F663E-F081-42AF-94BE-B0351FDD9C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66F0D-A2D2-43BC-8F35-D5337BDB79D5}" type="pres">
      <dgm:prSet presAssocID="{94B74D88-9FEB-4F67-BAEB-EE93DF132BD9}" presName="sp" presStyleCnt="0"/>
      <dgm:spPr/>
    </dgm:pt>
    <dgm:pt modelId="{790905B4-B7A7-4767-B30D-0B6ABEA61772}" type="pres">
      <dgm:prSet presAssocID="{3EDCB280-4228-4EB0-8BA0-CDE016BEDBFD}" presName="composite" presStyleCnt="0"/>
      <dgm:spPr/>
    </dgm:pt>
    <dgm:pt modelId="{89B5860A-5624-471D-B389-B339221F5C6D}" type="pres">
      <dgm:prSet presAssocID="{3EDCB280-4228-4EB0-8BA0-CDE016BEDB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A9277-EA80-4E28-9A08-48AEC4A0AFD1}" type="pres">
      <dgm:prSet presAssocID="{3EDCB280-4228-4EB0-8BA0-CDE016BEDB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D2BEE4-CD0E-4AEB-95A4-41830B583EEB}" type="presOf" srcId="{8C45AD7E-AA1C-432C-A1CE-A61B2A6EC486}" destId="{EB31B212-751B-42FA-8CA2-FEE924AB2C6B}" srcOrd="0" destOrd="0" presId="urn:microsoft.com/office/officeart/2005/8/layout/chevron2"/>
    <dgm:cxn modelId="{C2800584-304A-4BEB-BBC8-F65A8245FA91}" type="presOf" srcId="{57E03981-29C7-49F4-9D2C-2C22B1D75BB3}" destId="{B428FD10-44AB-46F0-BB31-BB3BD690A224}" srcOrd="0" destOrd="0" presId="urn:microsoft.com/office/officeart/2005/8/layout/chevron2"/>
    <dgm:cxn modelId="{949DB53A-D42A-43E5-A2CA-2AAB90DEDCA1}" srcId="{8C45AD7E-AA1C-432C-A1CE-A61B2A6EC486}" destId="{B6400EDC-1334-46ED-A9CD-6E40358E68BE}" srcOrd="0" destOrd="0" parTransId="{3F769A45-DD43-4A82-8A5A-27CBF2C09089}" sibTransId="{AB393764-B6A0-42B7-84B6-DAF02DAD2219}"/>
    <dgm:cxn modelId="{A10C1A79-87B8-40EF-B78E-889E9D68A54E}" type="presOf" srcId="{353F663E-F081-42AF-94BE-B0351FDD9C03}" destId="{587DCA41-B180-46FC-A80C-C3119F74AC2E}" srcOrd="0" destOrd="0" presId="urn:microsoft.com/office/officeart/2005/8/layout/chevron2"/>
    <dgm:cxn modelId="{9E7AFC09-CB63-4881-B08F-8CECB0DD30C8}" type="presOf" srcId="{937F2A29-162F-46E7-B515-F521FD3D3A86}" destId="{C59A9277-EA80-4E28-9A08-48AEC4A0AFD1}" srcOrd="0" destOrd="0" presId="urn:microsoft.com/office/officeart/2005/8/layout/chevron2"/>
    <dgm:cxn modelId="{0D5F79ED-4D56-4544-93CD-D6D052387C9A}" srcId="{3EDCB280-4228-4EB0-8BA0-CDE016BEDBFD}" destId="{937F2A29-162F-46E7-B515-F521FD3D3A86}" srcOrd="0" destOrd="0" parTransId="{87425C40-037F-402D-97D3-C0A8EB2CCA4C}" sibTransId="{6175AC82-B482-48CD-8356-D758C3FCBDCC}"/>
    <dgm:cxn modelId="{2E178113-779B-42BC-88EF-53F507677F0D}" type="presOf" srcId="{77D0C68B-6290-4C2C-A5E4-0681387C3413}" destId="{C59A9277-EA80-4E28-9A08-48AEC4A0AFD1}" srcOrd="0" destOrd="1" presId="urn:microsoft.com/office/officeart/2005/8/layout/chevron2"/>
    <dgm:cxn modelId="{D6A6E3E5-CD56-4D78-BED9-9DC594E82474}" srcId="{3998F064-3507-43A8-A7EE-067DB47D74B1}" destId="{8C45AD7E-AA1C-432C-A1CE-A61B2A6EC486}" srcOrd="0" destOrd="0" parTransId="{13C9260F-72A6-42D1-AF7D-C8494766C6F9}" sibTransId="{1C9C20CC-F8DC-4B32-AAB8-CBFDB362044E}"/>
    <dgm:cxn modelId="{CC4A2BC8-7A62-4CDF-A594-4C7D60B8212E}" type="presOf" srcId="{3EDCB280-4228-4EB0-8BA0-CDE016BEDBFD}" destId="{89B5860A-5624-471D-B389-B339221F5C6D}" srcOrd="0" destOrd="0" presId="urn:microsoft.com/office/officeart/2005/8/layout/chevron2"/>
    <dgm:cxn modelId="{F0EAE806-D4FC-4AA9-9FE8-455641E5B189}" srcId="{3EDCB280-4228-4EB0-8BA0-CDE016BEDBFD}" destId="{77D0C68B-6290-4C2C-A5E4-0681387C3413}" srcOrd="1" destOrd="0" parTransId="{7B08AAB6-5496-4A22-BE66-53FE1937DDC2}" sibTransId="{8A5E6F5D-279B-43BA-885C-5DD2B6CB983E}"/>
    <dgm:cxn modelId="{BC427D17-6568-4C09-9866-F6F1CAE0D150}" type="presOf" srcId="{B6400EDC-1334-46ED-A9CD-6E40358E68BE}" destId="{59E14B43-EA32-4CAF-88C8-39DCD87FBDAB}" srcOrd="0" destOrd="0" presId="urn:microsoft.com/office/officeart/2005/8/layout/chevron2"/>
    <dgm:cxn modelId="{3FD96F51-E9FF-483E-9635-72FE400E16B0}" srcId="{353F663E-F081-42AF-94BE-B0351FDD9C03}" destId="{57E03981-29C7-49F4-9D2C-2C22B1D75BB3}" srcOrd="0" destOrd="0" parTransId="{B5F29D33-737E-4318-B233-2AA07AB4955F}" sibTransId="{CB36ED66-7572-429A-94FA-A6811A1BC2D3}"/>
    <dgm:cxn modelId="{B7B1E8AF-681E-4912-B691-67F7AB7FBF81}" type="presOf" srcId="{3998F064-3507-43A8-A7EE-067DB47D74B1}" destId="{BA7DAA2D-1EC3-42FB-B9CD-3BFF89001358}" srcOrd="0" destOrd="0" presId="urn:microsoft.com/office/officeart/2005/8/layout/chevron2"/>
    <dgm:cxn modelId="{C0FC2576-7F00-4576-86ED-C62F75CF05FB}" srcId="{3998F064-3507-43A8-A7EE-067DB47D74B1}" destId="{353F663E-F081-42AF-94BE-B0351FDD9C03}" srcOrd="1" destOrd="0" parTransId="{776E3344-797E-4220-8FAF-97EDE3944A08}" sibTransId="{94B74D88-9FEB-4F67-BAEB-EE93DF132BD9}"/>
    <dgm:cxn modelId="{F8BC984F-B788-4C3D-A216-1BD3CC9E5DEF}" srcId="{3998F064-3507-43A8-A7EE-067DB47D74B1}" destId="{3EDCB280-4228-4EB0-8BA0-CDE016BEDBFD}" srcOrd="2" destOrd="0" parTransId="{3511F1CB-1087-44E4-8216-5D741E52A724}" sibTransId="{4DDFC2B4-F45B-435C-B9C4-0210AA1AF246}"/>
    <dgm:cxn modelId="{371D3337-C67D-4245-9948-A7D679E6A40D}" type="presParOf" srcId="{BA7DAA2D-1EC3-42FB-B9CD-3BFF89001358}" destId="{828E2569-AFF4-4883-BFDA-88061C0377DB}" srcOrd="0" destOrd="0" presId="urn:microsoft.com/office/officeart/2005/8/layout/chevron2"/>
    <dgm:cxn modelId="{04D44A89-0605-4D9C-98F7-6A7C8DC13739}" type="presParOf" srcId="{828E2569-AFF4-4883-BFDA-88061C0377DB}" destId="{EB31B212-751B-42FA-8CA2-FEE924AB2C6B}" srcOrd="0" destOrd="0" presId="urn:microsoft.com/office/officeart/2005/8/layout/chevron2"/>
    <dgm:cxn modelId="{47F08E86-DE80-4DC3-82B1-90CA8C2667DC}" type="presParOf" srcId="{828E2569-AFF4-4883-BFDA-88061C0377DB}" destId="{59E14B43-EA32-4CAF-88C8-39DCD87FBDAB}" srcOrd="1" destOrd="0" presId="urn:microsoft.com/office/officeart/2005/8/layout/chevron2"/>
    <dgm:cxn modelId="{A435FCF2-48E7-4C16-9F46-DF5CA10768A3}" type="presParOf" srcId="{BA7DAA2D-1EC3-42FB-B9CD-3BFF89001358}" destId="{15DA50A1-34D1-4C9E-8E6C-DC3457668360}" srcOrd="1" destOrd="0" presId="urn:microsoft.com/office/officeart/2005/8/layout/chevron2"/>
    <dgm:cxn modelId="{BA43C4B4-90AC-45C5-A9D2-5758B2F6F2CA}" type="presParOf" srcId="{BA7DAA2D-1EC3-42FB-B9CD-3BFF89001358}" destId="{24B5829E-00AA-40C3-99A2-A95164A03573}" srcOrd="2" destOrd="0" presId="urn:microsoft.com/office/officeart/2005/8/layout/chevron2"/>
    <dgm:cxn modelId="{220C4DFD-002D-49AA-B010-66D24AAFC525}" type="presParOf" srcId="{24B5829E-00AA-40C3-99A2-A95164A03573}" destId="{587DCA41-B180-46FC-A80C-C3119F74AC2E}" srcOrd="0" destOrd="0" presId="urn:microsoft.com/office/officeart/2005/8/layout/chevron2"/>
    <dgm:cxn modelId="{15EE641E-60AB-45ED-A317-83FE9FD3240D}" type="presParOf" srcId="{24B5829E-00AA-40C3-99A2-A95164A03573}" destId="{B428FD10-44AB-46F0-BB31-BB3BD690A224}" srcOrd="1" destOrd="0" presId="urn:microsoft.com/office/officeart/2005/8/layout/chevron2"/>
    <dgm:cxn modelId="{37270315-B778-42FC-91CD-DE101B0462A1}" type="presParOf" srcId="{BA7DAA2D-1EC3-42FB-B9CD-3BFF89001358}" destId="{B4366F0D-A2D2-43BC-8F35-D5337BDB79D5}" srcOrd="3" destOrd="0" presId="urn:microsoft.com/office/officeart/2005/8/layout/chevron2"/>
    <dgm:cxn modelId="{AA023A8A-A725-40CB-9304-1B6E9B99B0B4}" type="presParOf" srcId="{BA7DAA2D-1EC3-42FB-B9CD-3BFF89001358}" destId="{790905B4-B7A7-4767-B30D-0B6ABEA61772}" srcOrd="4" destOrd="0" presId="urn:microsoft.com/office/officeart/2005/8/layout/chevron2"/>
    <dgm:cxn modelId="{2F3AE526-2800-49EA-9D95-54DD656C53C4}" type="presParOf" srcId="{790905B4-B7A7-4767-B30D-0B6ABEA61772}" destId="{89B5860A-5624-471D-B389-B339221F5C6D}" srcOrd="0" destOrd="0" presId="urn:microsoft.com/office/officeart/2005/8/layout/chevron2"/>
    <dgm:cxn modelId="{E4DBEF40-22AF-46B2-9CCD-2F3CC44E2978}" type="presParOf" srcId="{790905B4-B7A7-4767-B30D-0B6ABEA61772}" destId="{C59A9277-EA80-4E28-9A08-48AEC4A0AFD1}" srcOrd="1" destOrd="0" presId="urn:microsoft.com/office/officeart/2005/8/layout/chevron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AF62B8-EEDC-481D-A40C-4A0B49E8FF4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BAA303-BAD0-4A27-BC18-486CB9A8B79B}">
      <dgm:prSet phldrT="[Текст]"/>
      <dgm:spPr/>
      <dgm:t>
        <a:bodyPr/>
        <a:lstStyle/>
        <a:p>
          <a:r>
            <a:rPr lang="ru-RU" dirty="0" smtClean="0"/>
            <a:t>Беременность развивается</a:t>
          </a:r>
          <a:endParaRPr lang="ru-RU" dirty="0"/>
        </a:p>
      </dgm:t>
    </dgm:pt>
    <dgm:pt modelId="{B9E6B544-AA2B-4A20-8079-F9375898373A}" type="parTrans" cxnId="{3E48E888-7756-4701-8B4F-CCE2EFAA6CA9}">
      <dgm:prSet/>
      <dgm:spPr/>
      <dgm:t>
        <a:bodyPr/>
        <a:lstStyle/>
        <a:p>
          <a:endParaRPr lang="ru-RU"/>
        </a:p>
      </dgm:t>
    </dgm:pt>
    <dgm:pt modelId="{EE5C602A-756D-49C9-879A-400CCD52D055}" type="sibTrans" cxnId="{3E48E888-7756-4701-8B4F-CCE2EFAA6CA9}">
      <dgm:prSet/>
      <dgm:spPr/>
      <dgm:t>
        <a:bodyPr/>
        <a:lstStyle/>
        <a:p>
          <a:endParaRPr lang="ru-RU"/>
        </a:p>
      </dgm:t>
    </dgm:pt>
    <dgm:pt modelId="{1316C1A4-18AD-45B4-8D26-A45CD14F2540}">
      <dgm:prSet phldrT="[Текст]"/>
      <dgm:spPr/>
      <dgm:t>
        <a:bodyPr/>
        <a:lstStyle/>
        <a:p>
          <a:r>
            <a:rPr lang="ru-RU" dirty="0" smtClean="0"/>
            <a:t>Формируется  плацента</a:t>
          </a:r>
          <a:endParaRPr lang="ru-RU" dirty="0"/>
        </a:p>
      </dgm:t>
    </dgm:pt>
    <dgm:pt modelId="{ABB94287-9436-4F71-924C-2EE859ACA973}" type="parTrans" cxnId="{B2D1166F-F506-4F75-A999-8E73550D7116}">
      <dgm:prSet/>
      <dgm:spPr/>
      <dgm:t>
        <a:bodyPr/>
        <a:lstStyle/>
        <a:p>
          <a:endParaRPr lang="ru-RU"/>
        </a:p>
      </dgm:t>
    </dgm:pt>
    <dgm:pt modelId="{2E808B91-45D4-4302-8BC8-A6E1CCB819F3}" type="sibTrans" cxnId="{B2D1166F-F506-4F75-A999-8E73550D7116}">
      <dgm:prSet/>
      <dgm:spPr/>
      <dgm:t>
        <a:bodyPr/>
        <a:lstStyle/>
        <a:p>
          <a:endParaRPr lang="ru-RU"/>
        </a:p>
      </dgm:t>
    </dgm:pt>
    <dgm:pt modelId="{96FB0250-630E-42F0-819E-076CA0EEAF2A}">
      <dgm:prSet phldrT="[Текст]"/>
      <dgm:spPr/>
      <dgm:t>
        <a:bodyPr/>
        <a:lstStyle/>
        <a:p>
          <a:r>
            <a:rPr lang="ru-RU" dirty="0" smtClean="0"/>
            <a:t>Плацента выполняет гормональную функцию</a:t>
          </a:r>
          <a:endParaRPr lang="ru-RU" dirty="0"/>
        </a:p>
      </dgm:t>
    </dgm:pt>
    <dgm:pt modelId="{173D2FC3-038E-472F-8EC0-BB143D151AB5}" type="parTrans" cxnId="{C88889CD-8DF1-4B7E-8744-A12BB65689D2}">
      <dgm:prSet/>
      <dgm:spPr/>
      <dgm:t>
        <a:bodyPr/>
        <a:lstStyle/>
        <a:p>
          <a:endParaRPr lang="ru-RU"/>
        </a:p>
      </dgm:t>
    </dgm:pt>
    <dgm:pt modelId="{A5EDD0C2-9F91-4E6F-B3D5-35ABD9D1E265}" type="sibTrans" cxnId="{C88889CD-8DF1-4B7E-8744-A12BB65689D2}">
      <dgm:prSet/>
      <dgm:spPr/>
      <dgm:t>
        <a:bodyPr/>
        <a:lstStyle/>
        <a:p>
          <a:endParaRPr lang="ru-RU"/>
        </a:p>
      </dgm:t>
    </dgm:pt>
    <dgm:pt modelId="{73117741-DF3D-4B80-80D9-D4357E3C9E11}" type="pres">
      <dgm:prSet presAssocID="{43AF62B8-EEDC-481D-A40C-4A0B49E8FF4A}" presName="Name0" presStyleCnt="0">
        <dgm:presLayoutVars>
          <dgm:dir/>
          <dgm:animLvl val="lvl"/>
          <dgm:resizeHandles val="exact"/>
        </dgm:presLayoutVars>
      </dgm:prSet>
      <dgm:spPr/>
    </dgm:pt>
    <dgm:pt modelId="{D571E607-A094-4405-A21E-81D0F42C6CDA}" type="pres">
      <dgm:prSet presAssocID="{9DBAA303-BAD0-4A27-BC18-486CB9A8B7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EF697-BC2E-4662-B4DC-0E96C9C7A786}" type="pres">
      <dgm:prSet presAssocID="{EE5C602A-756D-49C9-879A-400CCD52D055}" presName="parTxOnlySpace" presStyleCnt="0"/>
      <dgm:spPr/>
    </dgm:pt>
    <dgm:pt modelId="{CF01A6AB-8C0F-488F-B417-460D797CA3A9}" type="pres">
      <dgm:prSet presAssocID="{1316C1A4-18AD-45B4-8D26-A45CD14F25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78073-9D62-49AF-B1B0-51E57CAB399B}" type="pres">
      <dgm:prSet presAssocID="{2E808B91-45D4-4302-8BC8-A6E1CCB819F3}" presName="parTxOnlySpace" presStyleCnt="0"/>
      <dgm:spPr/>
    </dgm:pt>
    <dgm:pt modelId="{2470A728-8800-45CE-A139-AA0EDAD7E68B}" type="pres">
      <dgm:prSet presAssocID="{96FB0250-630E-42F0-819E-076CA0EEAF2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8E888-7756-4701-8B4F-CCE2EFAA6CA9}" srcId="{43AF62B8-EEDC-481D-A40C-4A0B49E8FF4A}" destId="{9DBAA303-BAD0-4A27-BC18-486CB9A8B79B}" srcOrd="0" destOrd="0" parTransId="{B9E6B544-AA2B-4A20-8079-F9375898373A}" sibTransId="{EE5C602A-756D-49C9-879A-400CCD52D055}"/>
    <dgm:cxn modelId="{81789C97-486E-4ED3-83C4-780D269A27AE}" type="presOf" srcId="{1316C1A4-18AD-45B4-8D26-A45CD14F2540}" destId="{CF01A6AB-8C0F-488F-B417-460D797CA3A9}" srcOrd="0" destOrd="0" presId="urn:microsoft.com/office/officeart/2005/8/layout/chevron1"/>
    <dgm:cxn modelId="{B2D1166F-F506-4F75-A999-8E73550D7116}" srcId="{43AF62B8-EEDC-481D-A40C-4A0B49E8FF4A}" destId="{1316C1A4-18AD-45B4-8D26-A45CD14F2540}" srcOrd="1" destOrd="0" parTransId="{ABB94287-9436-4F71-924C-2EE859ACA973}" sibTransId="{2E808B91-45D4-4302-8BC8-A6E1CCB819F3}"/>
    <dgm:cxn modelId="{533CCE28-7512-4124-900F-DEEE065A76F0}" type="presOf" srcId="{96FB0250-630E-42F0-819E-076CA0EEAF2A}" destId="{2470A728-8800-45CE-A139-AA0EDAD7E68B}" srcOrd="0" destOrd="0" presId="urn:microsoft.com/office/officeart/2005/8/layout/chevron1"/>
    <dgm:cxn modelId="{4E277DC2-88C4-4476-8B25-D546B2528DE7}" type="presOf" srcId="{9DBAA303-BAD0-4A27-BC18-486CB9A8B79B}" destId="{D571E607-A094-4405-A21E-81D0F42C6CDA}" srcOrd="0" destOrd="0" presId="urn:microsoft.com/office/officeart/2005/8/layout/chevron1"/>
    <dgm:cxn modelId="{C88889CD-8DF1-4B7E-8744-A12BB65689D2}" srcId="{43AF62B8-EEDC-481D-A40C-4A0B49E8FF4A}" destId="{96FB0250-630E-42F0-819E-076CA0EEAF2A}" srcOrd="2" destOrd="0" parTransId="{173D2FC3-038E-472F-8EC0-BB143D151AB5}" sibTransId="{A5EDD0C2-9F91-4E6F-B3D5-35ABD9D1E265}"/>
    <dgm:cxn modelId="{4635DD47-32EB-4014-B0E9-142209C45F8A}" type="presOf" srcId="{43AF62B8-EEDC-481D-A40C-4A0B49E8FF4A}" destId="{73117741-DF3D-4B80-80D9-D4357E3C9E11}" srcOrd="0" destOrd="0" presId="urn:microsoft.com/office/officeart/2005/8/layout/chevron1"/>
    <dgm:cxn modelId="{3C0B3883-A8C9-498D-9F31-41F8A19CB22B}" type="presParOf" srcId="{73117741-DF3D-4B80-80D9-D4357E3C9E11}" destId="{D571E607-A094-4405-A21E-81D0F42C6CDA}" srcOrd="0" destOrd="0" presId="urn:microsoft.com/office/officeart/2005/8/layout/chevron1"/>
    <dgm:cxn modelId="{E4D9099B-1956-41FE-99E4-E42DEE01293E}" type="presParOf" srcId="{73117741-DF3D-4B80-80D9-D4357E3C9E11}" destId="{437EF697-BC2E-4662-B4DC-0E96C9C7A786}" srcOrd="1" destOrd="0" presId="urn:microsoft.com/office/officeart/2005/8/layout/chevron1"/>
    <dgm:cxn modelId="{80984910-81ED-42E2-B543-08BFB9343436}" type="presParOf" srcId="{73117741-DF3D-4B80-80D9-D4357E3C9E11}" destId="{CF01A6AB-8C0F-488F-B417-460D797CA3A9}" srcOrd="2" destOrd="0" presId="urn:microsoft.com/office/officeart/2005/8/layout/chevron1"/>
    <dgm:cxn modelId="{66A43C0D-59DE-4EA0-9ED9-F2A5BAF8A763}" type="presParOf" srcId="{73117741-DF3D-4B80-80D9-D4357E3C9E11}" destId="{CA578073-9D62-49AF-B1B0-51E57CAB399B}" srcOrd="3" destOrd="0" presId="urn:microsoft.com/office/officeart/2005/8/layout/chevron1"/>
    <dgm:cxn modelId="{F7133D57-0035-4ADB-A65F-437988FD1C8E}" type="presParOf" srcId="{73117741-DF3D-4B80-80D9-D4357E3C9E11}" destId="{2470A728-8800-45CE-A139-AA0EDAD7E68B}" srcOrd="4" destOrd="0" presId="urn:microsoft.com/office/officeart/2005/8/layout/chevron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F766E9-3EC3-4D10-BFD4-78FFFEBCB0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D283D1-79DF-4301-B37D-E886791A2418}">
      <dgm:prSet phldrT="[Текст]" custT="1"/>
      <dgm:spPr/>
      <dgm:t>
        <a:bodyPr/>
        <a:lstStyle/>
        <a:p>
          <a:r>
            <a:rPr lang="ru-RU" sz="2800" b="1" dirty="0" smtClean="0"/>
            <a:t>ЛЕГКАЯ</a:t>
          </a:r>
          <a:endParaRPr lang="ru-RU" sz="2800" b="1" dirty="0"/>
        </a:p>
      </dgm:t>
    </dgm:pt>
    <dgm:pt modelId="{3806E7FD-109D-4003-B6F1-986AC48909D7}" type="parTrans" cxnId="{515228CF-00AC-4455-8646-6DFFB931964A}">
      <dgm:prSet/>
      <dgm:spPr/>
      <dgm:t>
        <a:bodyPr/>
        <a:lstStyle/>
        <a:p>
          <a:endParaRPr lang="ru-RU"/>
        </a:p>
      </dgm:t>
    </dgm:pt>
    <dgm:pt modelId="{767D405D-A0FE-4F01-B336-1DFC758B8480}" type="sibTrans" cxnId="{515228CF-00AC-4455-8646-6DFFB931964A}">
      <dgm:prSet/>
      <dgm:spPr/>
      <dgm:t>
        <a:bodyPr/>
        <a:lstStyle/>
        <a:p>
          <a:endParaRPr lang="ru-RU"/>
        </a:p>
      </dgm:t>
    </dgm:pt>
    <dgm:pt modelId="{07B8E576-6698-4B95-891C-E1F3323CE33A}">
      <dgm:prSet phldrT="[Текст]"/>
      <dgm:spPr/>
      <dgm:t>
        <a:bodyPr/>
        <a:lstStyle/>
        <a:p>
          <a:r>
            <a:rPr lang="ru-RU" dirty="0" smtClean="0"/>
            <a:t>дискомфорт, тошнота</a:t>
          </a:r>
          <a:endParaRPr lang="ru-RU" dirty="0"/>
        </a:p>
      </dgm:t>
    </dgm:pt>
    <dgm:pt modelId="{DCB5EA31-2B32-4B08-BE51-C4DE05F0D769}" type="parTrans" cxnId="{7C034F14-DD2E-4846-A27C-452E93C06938}">
      <dgm:prSet/>
      <dgm:spPr/>
      <dgm:t>
        <a:bodyPr/>
        <a:lstStyle/>
        <a:p>
          <a:endParaRPr lang="ru-RU"/>
        </a:p>
      </dgm:t>
    </dgm:pt>
    <dgm:pt modelId="{5EBF2AF4-8D15-4119-B4FC-41CBC72619B1}" type="sibTrans" cxnId="{7C034F14-DD2E-4846-A27C-452E93C06938}">
      <dgm:prSet/>
      <dgm:spPr/>
      <dgm:t>
        <a:bodyPr/>
        <a:lstStyle/>
        <a:p>
          <a:endParaRPr lang="ru-RU"/>
        </a:p>
      </dgm:t>
    </dgm:pt>
    <dgm:pt modelId="{5818DACD-A2CB-4C3D-A6DF-7AB7EF32DE09}">
      <dgm:prSet phldrT="[Текст]"/>
      <dgm:spPr/>
      <dgm:t>
        <a:bodyPr/>
        <a:lstStyle/>
        <a:p>
          <a:r>
            <a:rPr lang="ru-RU" b="1" dirty="0" smtClean="0"/>
            <a:t>АМБУЛАТОРНО</a:t>
          </a:r>
          <a:endParaRPr lang="ru-RU" b="1" dirty="0"/>
        </a:p>
      </dgm:t>
    </dgm:pt>
    <dgm:pt modelId="{D9F85BCC-6FA2-42A3-A495-829B9340C13E}" type="parTrans" cxnId="{803CE2E3-6CCD-4470-81E9-536FD43744B9}">
      <dgm:prSet/>
      <dgm:spPr/>
      <dgm:t>
        <a:bodyPr/>
        <a:lstStyle/>
        <a:p>
          <a:endParaRPr lang="ru-RU"/>
        </a:p>
      </dgm:t>
    </dgm:pt>
    <dgm:pt modelId="{B4297A5A-1315-4449-9EBE-E42418BCB620}" type="sibTrans" cxnId="{803CE2E3-6CCD-4470-81E9-536FD43744B9}">
      <dgm:prSet/>
      <dgm:spPr/>
      <dgm:t>
        <a:bodyPr/>
        <a:lstStyle/>
        <a:p>
          <a:endParaRPr lang="ru-RU"/>
        </a:p>
      </dgm:t>
    </dgm:pt>
    <dgm:pt modelId="{90831979-9D8C-4714-8246-74F5496472D9}" type="pres">
      <dgm:prSet presAssocID="{29F766E9-3EC3-4D10-BFD4-78FFFEBCB05D}" presName="Name0" presStyleCnt="0">
        <dgm:presLayoutVars>
          <dgm:dir/>
          <dgm:resizeHandles val="exact"/>
        </dgm:presLayoutVars>
      </dgm:prSet>
      <dgm:spPr/>
    </dgm:pt>
    <dgm:pt modelId="{964DE48B-963F-47EA-AB76-FB94076C464B}" type="pres">
      <dgm:prSet presAssocID="{39D283D1-79DF-4301-B37D-E886791A24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39EDD-803B-4710-A7AA-D408C9BD58E3}" type="pres">
      <dgm:prSet presAssocID="{767D405D-A0FE-4F01-B336-1DFC758B848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CC0A1A7-2CB1-4F3E-94D6-7FE9FC331EDC}" type="pres">
      <dgm:prSet presAssocID="{767D405D-A0FE-4F01-B336-1DFC758B848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8C64ACB-A295-46A4-B1B3-B625F59FFD5E}" type="pres">
      <dgm:prSet presAssocID="{07B8E576-6698-4B95-891C-E1F3323CE33A}" presName="node" presStyleLbl="node1" presStyleIdx="1" presStyleCnt="3" custScaleX="126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B77C5-C4CA-48A4-8240-0367A6F34182}" type="pres">
      <dgm:prSet presAssocID="{5EBF2AF4-8D15-4119-B4FC-41CBC72619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F4EB902-53FA-4CDD-AF7A-2BA2B4C898F8}" type="pres">
      <dgm:prSet presAssocID="{5EBF2AF4-8D15-4119-B4FC-41CBC72619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77C26C5-5B05-49A2-A622-0BD5FE7C67DC}" type="pres">
      <dgm:prSet presAssocID="{5818DACD-A2CB-4C3D-A6DF-7AB7EF32DE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3CE2E3-6CCD-4470-81E9-536FD43744B9}" srcId="{29F766E9-3EC3-4D10-BFD4-78FFFEBCB05D}" destId="{5818DACD-A2CB-4C3D-A6DF-7AB7EF32DE09}" srcOrd="2" destOrd="0" parTransId="{D9F85BCC-6FA2-42A3-A495-829B9340C13E}" sibTransId="{B4297A5A-1315-4449-9EBE-E42418BCB620}"/>
    <dgm:cxn modelId="{3655B541-76AA-4748-A526-790656D68078}" type="presOf" srcId="{767D405D-A0FE-4F01-B336-1DFC758B8480}" destId="{2CC0A1A7-2CB1-4F3E-94D6-7FE9FC331EDC}" srcOrd="1" destOrd="0" presId="urn:microsoft.com/office/officeart/2005/8/layout/process1"/>
    <dgm:cxn modelId="{1AD16160-E416-449C-A98E-B776A9565A18}" type="presOf" srcId="{767D405D-A0FE-4F01-B336-1DFC758B8480}" destId="{F7D39EDD-803B-4710-A7AA-D408C9BD58E3}" srcOrd="0" destOrd="0" presId="urn:microsoft.com/office/officeart/2005/8/layout/process1"/>
    <dgm:cxn modelId="{9E24B80F-4691-4076-8FCC-30A8173E95B7}" type="presOf" srcId="{5818DACD-A2CB-4C3D-A6DF-7AB7EF32DE09}" destId="{F77C26C5-5B05-49A2-A622-0BD5FE7C67DC}" srcOrd="0" destOrd="0" presId="urn:microsoft.com/office/officeart/2005/8/layout/process1"/>
    <dgm:cxn modelId="{0839E98E-983C-40E7-B91B-46F5639FBAB1}" type="presOf" srcId="{39D283D1-79DF-4301-B37D-E886791A2418}" destId="{964DE48B-963F-47EA-AB76-FB94076C464B}" srcOrd="0" destOrd="0" presId="urn:microsoft.com/office/officeart/2005/8/layout/process1"/>
    <dgm:cxn modelId="{515228CF-00AC-4455-8646-6DFFB931964A}" srcId="{29F766E9-3EC3-4D10-BFD4-78FFFEBCB05D}" destId="{39D283D1-79DF-4301-B37D-E886791A2418}" srcOrd="0" destOrd="0" parTransId="{3806E7FD-109D-4003-B6F1-986AC48909D7}" sibTransId="{767D405D-A0FE-4F01-B336-1DFC758B8480}"/>
    <dgm:cxn modelId="{926DA76F-0675-4543-A670-094A93FCE668}" type="presOf" srcId="{29F766E9-3EC3-4D10-BFD4-78FFFEBCB05D}" destId="{90831979-9D8C-4714-8246-74F5496472D9}" srcOrd="0" destOrd="0" presId="urn:microsoft.com/office/officeart/2005/8/layout/process1"/>
    <dgm:cxn modelId="{EECF3062-F055-40B7-9A48-71F1C8EE5158}" type="presOf" srcId="{5EBF2AF4-8D15-4119-B4FC-41CBC72619B1}" destId="{9F4EB902-53FA-4CDD-AF7A-2BA2B4C898F8}" srcOrd="1" destOrd="0" presId="urn:microsoft.com/office/officeart/2005/8/layout/process1"/>
    <dgm:cxn modelId="{D027F8E9-6CF2-43B5-9545-3478D2EB6BE6}" type="presOf" srcId="{07B8E576-6698-4B95-891C-E1F3323CE33A}" destId="{F8C64ACB-A295-46A4-B1B3-B625F59FFD5E}" srcOrd="0" destOrd="0" presId="urn:microsoft.com/office/officeart/2005/8/layout/process1"/>
    <dgm:cxn modelId="{7C034F14-DD2E-4846-A27C-452E93C06938}" srcId="{29F766E9-3EC3-4D10-BFD4-78FFFEBCB05D}" destId="{07B8E576-6698-4B95-891C-E1F3323CE33A}" srcOrd="1" destOrd="0" parTransId="{DCB5EA31-2B32-4B08-BE51-C4DE05F0D769}" sibTransId="{5EBF2AF4-8D15-4119-B4FC-41CBC72619B1}"/>
    <dgm:cxn modelId="{1EF712B2-F95D-42AF-A82A-7BD844EF6E4B}" type="presOf" srcId="{5EBF2AF4-8D15-4119-B4FC-41CBC72619B1}" destId="{0A5B77C5-C4CA-48A4-8240-0367A6F34182}" srcOrd="0" destOrd="0" presId="urn:microsoft.com/office/officeart/2005/8/layout/process1"/>
    <dgm:cxn modelId="{D80C9861-5FBD-467D-AF93-844CDBCFEEFF}" type="presParOf" srcId="{90831979-9D8C-4714-8246-74F5496472D9}" destId="{964DE48B-963F-47EA-AB76-FB94076C464B}" srcOrd="0" destOrd="0" presId="urn:microsoft.com/office/officeart/2005/8/layout/process1"/>
    <dgm:cxn modelId="{30415115-F04B-46B4-B5F7-735D3043F537}" type="presParOf" srcId="{90831979-9D8C-4714-8246-74F5496472D9}" destId="{F7D39EDD-803B-4710-A7AA-D408C9BD58E3}" srcOrd="1" destOrd="0" presId="urn:microsoft.com/office/officeart/2005/8/layout/process1"/>
    <dgm:cxn modelId="{911608F2-EA4D-421E-8A2B-616CECEC33D0}" type="presParOf" srcId="{F7D39EDD-803B-4710-A7AA-D408C9BD58E3}" destId="{2CC0A1A7-2CB1-4F3E-94D6-7FE9FC331EDC}" srcOrd="0" destOrd="0" presId="urn:microsoft.com/office/officeart/2005/8/layout/process1"/>
    <dgm:cxn modelId="{9E138ED7-6ECC-4D9E-BCDE-4387DC68B305}" type="presParOf" srcId="{90831979-9D8C-4714-8246-74F5496472D9}" destId="{F8C64ACB-A295-46A4-B1B3-B625F59FFD5E}" srcOrd="2" destOrd="0" presId="urn:microsoft.com/office/officeart/2005/8/layout/process1"/>
    <dgm:cxn modelId="{848818D8-4C64-44CC-A494-028E0EC9CA0C}" type="presParOf" srcId="{90831979-9D8C-4714-8246-74F5496472D9}" destId="{0A5B77C5-C4CA-48A4-8240-0367A6F34182}" srcOrd="3" destOrd="0" presId="urn:microsoft.com/office/officeart/2005/8/layout/process1"/>
    <dgm:cxn modelId="{B30BC048-0370-48D5-80B8-8372B5712CAB}" type="presParOf" srcId="{0A5B77C5-C4CA-48A4-8240-0367A6F34182}" destId="{9F4EB902-53FA-4CDD-AF7A-2BA2B4C898F8}" srcOrd="0" destOrd="0" presId="urn:microsoft.com/office/officeart/2005/8/layout/process1"/>
    <dgm:cxn modelId="{CDB88019-7CE1-465D-BDA6-3370BB05D6A4}" type="presParOf" srcId="{90831979-9D8C-4714-8246-74F5496472D9}" destId="{F77C26C5-5B05-49A2-A622-0BD5FE7C67DC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F766E9-3EC3-4D10-BFD4-78FFFEBCB0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D283D1-79DF-4301-B37D-E886791A2418}">
      <dgm:prSet phldrT="[Текст]" custT="1"/>
      <dgm:spPr/>
      <dgm:t>
        <a:bodyPr/>
        <a:lstStyle/>
        <a:p>
          <a:r>
            <a:rPr lang="ru-RU" sz="2800" b="1" dirty="0" smtClean="0"/>
            <a:t>СРЕДНЯЯ</a:t>
          </a:r>
          <a:endParaRPr lang="ru-RU" sz="2800" b="1" dirty="0"/>
        </a:p>
      </dgm:t>
    </dgm:pt>
    <dgm:pt modelId="{3806E7FD-109D-4003-B6F1-986AC48909D7}" type="parTrans" cxnId="{515228CF-00AC-4455-8646-6DFFB931964A}">
      <dgm:prSet/>
      <dgm:spPr/>
      <dgm:t>
        <a:bodyPr/>
        <a:lstStyle/>
        <a:p>
          <a:endParaRPr lang="ru-RU"/>
        </a:p>
      </dgm:t>
    </dgm:pt>
    <dgm:pt modelId="{767D405D-A0FE-4F01-B336-1DFC758B8480}" type="sibTrans" cxnId="{515228CF-00AC-4455-8646-6DFFB931964A}">
      <dgm:prSet/>
      <dgm:spPr/>
      <dgm:t>
        <a:bodyPr/>
        <a:lstStyle/>
        <a:p>
          <a:endParaRPr lang="ru-RU"/>
        </a:p>
      </dgm:t>
    </dgm:pt>
    <dgm:pt modelId="{07B8E576-6698-4B95-891C-E1F3323CE33A}">
      <dgm:prSet phldrT="[Текст]" custT="1"/>
      <dgm:spPr/>
      <dgm:t>
        <a:bodyPr/>
        <a:lstStyle/>
        <a:p>
          <a:r>
            <a:rPr lang="ru-RU" sz="1800" dirty="0" smtClean="0"/>
            <a:t>яичники 8-12 см, напряжение живота, асцит, гидроторакс, тошнота, рвота, </a:t>
          </a:r>
          <a:r>
            <a:rPr lang="ru-RU" sz="1800" dirty="0" smtClean="0">
              <a:sym typeface="Wingdings 3"/>
            </a:rPr>
            <a:t>гематокрита, тахикардия, </a:t>
          </a:r>
          <a:r>
            <a:rPr lang="ru-RU" sz="1800" dirty="0" smtClean="0"/>
            <a:t> частота дыхания</a:t>
          </a:r>
          <a:endParaRPr lang="ru-RU" sz="1800" dirty="0"/>
        </a:p>
      </dgm:t>
    </dgm:pt>
    <dgm:pt modelId="{DCB5EA31-2B32-4B08-BE51-C4DE05F0D769}" type="parTrans" cxnId="{7C034F14-DD2E-4846-A27C-452E93C06938}">
      <dgm:prSet/>
      <dgm:spPr/>
      <dgm:t>
        <a:bodyPr/>
        <a:lstStyle/>
        <a:p>
          <a:endParaRPr lang="ru-RU"/>
        </a:p>
      </dgm:t>
    </dgm:pt>
    <dgm:pt modelId="{5EBF2AF4-8D15-4119-B4FC-41CBC72619B1}" type="sibTrans" cxnId="{7C034F14-DD2E-4846-A27C-452E93C06938}">
      <dgm:prSet/>
      <dgm:spPr/>
      <dgm:t>
        <a:bodyPr/>
        <a:lstStyle/>
        <a:p>
          <a:endParaRPr lang="ru-RU"/>
        </a:p>
      </dgm:t>
    </dgm:pt>
    <dgm:pt modelId="{5818DACD-A2CB-4C3D-A6DF-7AB7EF32DE09}">
      <dgm:prSet phldrT="[Текст]" custT="1"/>
      <dgm:spPr/>
      <dgm:t>
        <a:bodyPr/>
        <a:lstStyle/>
        <a:p>
          <a:r>
            <a:rPr lang="ru-RU" sz="2000" b="1" dirty="0" smtClean="0"/>
            <a:t>СТАЦИОНАР</a:t>
          </a:r>
          <a:endParaRPr lang="ru-RU" sz="2000" b="1" dirty="0"/>
        </a:p>
      </dgm:t>
    </dgm:pt>
    <dgm:pt modelId="{D9F85BCC-6FA2-42A3-A495-829B9340C13E}" type="parTrans" cxnId="{803CE2E3-6CCD-4470-81E9-536FD43744B9}">
      <dgm:prSet/>
      <dgm:spPr/>
      <dgm:t>
        <a:bodyPr/>
        <a:lstStyle/>
        <a:p>
          <a:endParaRPr lang="ru-RU"/>
        </a:p>
      </dgm:t>
    </dgm:pt>
    <dgm:pt modelId="{B4297A5A-1315-4449-9EBE-E42418BCB620}" type="sibTrans" cxnId="{803CE2E3-6CCD-4470-81E9-536FD43744B9}">
      <dgm:prSet/>
      <dgm:spPr/>
      <dgm:t>
        <a:bodyPr/>
        <a:lstStyle/>
        <a:p>
          <a:endParaRPr lang="ru-RU"/>
        </a:p>
      </dgm:t>
    </dgm:pt>
    <dgm:pt modelId="{90831979-9D8C-4714-8246-74F5496472D9}" type="pres">
      <dgm:prSet presAssocID="{29F766E9-3EC3-4D10-BFD4-78FFFEBCB05D}" presName="Name0" presStyleCnt="0">
        <dgm:presLayoutVars>
          <dgm:dir/>
          <dgm:resizeHandles val="exact"/>
        </dgm:presLayoutVars>
      </dgm:prSet>
      <dgm:spPr/>
    </dgm:pt>
    <dgm:pt modelId="{964DE48B-963F-47EA-AB76-FB94076C464B}" type="pres">
      <dgm:prSet presAssocID="{39D283D1-79DF-4301-B37D-E886791A24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39EDD-803B-4710-A7AA-D408C9BD58E3}" type="pres">
      <dgm:prSet presAssocID="{767D405D-A0FE-4F01-B336-1DFC758B848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CC0A1A7-2CB1-4F3E-94D6-7FE9FC331EDC}" type="pres">
      <dgm:prSet presAssocID="{767D405D-A0FE-4F01-B336-1DFC758B848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8C64ACB-A295-46A4-B1B3-B625F59FFD5E}" type="pres">
      <dgm:prSet presAssocID="{07B8E576-6698-4B95-891C-E1F3323CE33A}" presName="node" presStyleLbl="node1" presStyleIdx="1" presStyleCnt="3" custScaleX="126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B77C5-C4CA-48A4-8240-0367A6F34182}" type="pres">
      <dgm:prSet presAssocID="{5EBF2AF4-8D15-4119-B4FC-41CBC72619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F4EB902-53FA-4CDD-AF7A-2BA2B4C898F8}" type="pres">
      <dgm:prSet presAssocID="{5EBF2AF4-8D15-4119-B4FC-41CBC72619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77C26C5-5B05-49A2-A622-0BD5FE7C67DC}" type="pres">
      <dgm:prSet presAssocID="{5818DACD-A2CB-4C3D-A6DF-7AB7EF32DE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026C8-F41B-4E2A-8D4B-0D8FAB112086}" type="presOf" srcId="{767D405D-A0FE-4F01-B336-1DFC758B8480}" destId="{2CC0A1A7-2CB1-4F3E-94D6-7FE9FC331EDC}" srcOrd="1" destOrd="0" presId="urn:microsoft.com/office/officeart/2005/8/layout/process1"/>
    <dgm:cxn modelId="{803CE2E3-6CCD-4470-81E9-536FD43744B9}" srcId="{29F766E9-3EC3-4D10-BFD4-78FFFEBCB05D}" destId="{5818DACD-A2CB-4C3D-A6DF-7AB7EF32DE09}" srcOrd="2" destOrd="0" parTransId="{D9F85BCC-6FA2-42A3-A495-829B9340C13E}" sibTransId="{B4297A5A-1315-4449-9EBE-E42418BCB620}"/>
    <dgm:cxn modelId="{515228CF-00AC-4455-8646-6DFFB931964A}" srcId="{29F766E9-3EC3-4D10-BFD4-78FFFEBCB05D}" destId="{39D283D1-79DF-4301-B37D-E886791A2418}" srcOrd="0" destOrd="0" parTransId="{3806E7FD-109D-4003-B6F1-986AC48909D7}" sibTransId="{767D405D-A0FE-4F01-B336-1DFC758B8480}"/>
    <dgm:cxn modelId="{C8682309-659C-4857-85C0-45DE716CDEA3}" type="presOf" srcId="{5EBF2AF4-8D15-4119-B4FC-41CBC72619B1}" destId="{0A5B77C5-C4CA-48A4-8240-0367A6F34182}" srcOrd="0" destOrd="0" presId="urn:microsoft.com/office/officeart/2005/8/layout/process1"/>
    <dgm:cxn modelId="{07011CED-6FC8-43DC-97D3-FC443C631A9D}" type="presOf" srcId="{29F766E9-3EC3-4D10-BFD4-78FFFEBCB05D}" destId="{90831979-9D8C-4714-8246-74F5496472D9}" srcOrd="0" destOrd="0" presId="urn:microsoft.com/office/officeart/2005/8/layout/process1"/>
    <dgm:cxn modelId="{CD5BC3B5-4239-4F6A-A083-26C3476A5F5C}" type="presOf" srcId="{767D405D-A0FE-4F01-B336-1DFC758B8480}" destId="{F7D39EDD-803B-4710-A7AA-D408C9BD58E3}" srcOrd="0" destOrd="0" presId="urn:microsoft.com/office/officeart/2005/8/layout/process1"/>
    <dgm:cxn modelId="{A3F7E21B-42B5-4FA1-AA0F-2D77842C6CE9}" type="presOf" srcId="{07B8E576-6698-4B95-891C-E1F3323CE33A}" destId="{F8C64ACB-A295-46A4-B1B3-B625F59FFD5E}" srcOrd="0" destOrd="0" presId="urn:microsoft.com/office/officeart/2005/8/layout/process1"/>
    <dgm:cxn modelId="{7068726B-C2D9-422C-88C3-445EF92501E6}" type="presOf" srcId="{5EBF2AF4-8D15-4119-B4FC-41CBC72619B1}" destId="{9F4EB902-53FA-4CDD-AF7A-2BA2B4C898F8}" srcOrd="1" destOrd="0" presId="urn:microsoft.com/office/officeart/2005/8/layout/process1"/>
    <dgm:cxn modelId="{5DDB27B4-D3A5-47F3-AB83-7DD978520A7A}" type="presOf" srcId="{39D283D1-79DF-4301-B37D-E886791A2418}" destId="{964DE48B-963F-47EA-AB76-FB94076C464B}" srcOrd="0" destOrd="0" presId="urn:microsoft.com/office/officeart/2005/8/layout/process1"/>
    <dgm:cxn modelId="{7C034F14-DD2E-4846-A27C-452E93C06938}" srcId="{29F766E9-3EC3-4D10-BFD4-78FFFEBCB05D}" destId="{07B8E576-6698-4B95-891C-E1F3323CE33A}" srcOrd="1" destOrd="0" parTransId="{DCB5EA31-2B32-4B08-BE51-C4DE05F0D769}" sibTransId="{5EBF2AF4-8D15-4119-B4FC-41CBC72619B1}"/>
    <dgm:cxn modelId="{E76CFB85-0A09-4356-ADE3-18068714244B}" type="presOf" srcId="{5818DACD-A2CB-4C3D-A6DF-7AB7EF32DE09}" destId="{F77C26C5-5B05-49A2-A622-0BD5FE7C67DC}" srcOrd="0" destOrd="0" presId="urn:microsoft.com/office/officeart/2005/8/layout/process1"/>
    <dgm:cxn modelId="{1A1FD30D-5FB5-41F3-A9BB-C98A5B1A5967}" type="presParOf" srcId="{90831979-9D8C-4714-8246-74F5496472D9}" destId="{964DE48B-963F-47EA-AB76-FB94076C464B}" srcOrd="0" destOrd="0" presId="urn:microsoft.com/office/officeart/2005/8/layout/process1"/>
    <dgm:cxn modelId="{1CE6B37E-4F98-4468-9B38-E153441B083D}" type="presParOf" srcId="{90831979-9D8C-4714-8246-74F5496472D9}" destId="{F7D39EDD-803B-4710-A7AA-D408C9BD58E3}" srcOrd="1" destOrd="0" presId="urn:microsoft.com/office/officeart/2005/8/layout/process1"/>
    <dgm:cxn modelId="{2384294F-7802-4F4D-BFCF-B2690586E812}" type="presParOf" srcId="{F7D39EDD-803B-4710-A7AA-D408C9BD58E3}" destId="{2CC0A1A7-2CB1-4F3E-94D6-7FE9FC331EDC}" srcOrd="0" destOrd="0" presId="urn:microsoft.com/office/officeart/2005/8/layout/process1"/>
    <dgm:cxn modelId="{51DF2DFB-05AC-4F0E-B461-80AF561785C7}" type="presParOf" srcId="{90831979-9D8C-4714-8246-74F5496472D9}" destId="{F8C64ACB-A295-46A4-B1B3-B625F59FFD5E}" srcOrd="2" destOrd="0" presId="urn:microsoft.com/office/officeart/2005/8/layout/process1"/>
    <dgm:cxn modelId="{FAFD70B5-DDE6-48D2-A721-D5AE45B508B6}" type="presParOf" srcId="{90831979-9D8C-4714-8246-74F5496472D9}" destId="{0A5B77C5-C4CA-48A4-8240-0367A6F34182}" srcOrd="3" destOrd="0" presId="urn:microsoft.com/office/officeart/2005/8/layout/process1"/>
    <dgm:cxn modelId="{62711FA0-C1C7-4E32-AC76-41D9FA54666D}" type="presParOf" srcId="{0A5B77C5-C4CA-48A4-8240-0367A6F34182}" destId="{9F4EB902-53FA-4CDD-AF7A-2BA2B4C898F8}" srcOrd="0" destOrd="0" presId="urn:microsoft.com/office/officeart/2005/8/layout/process1"/>
    <dgm:cxn modelId="{D1A9F640-BF92-4425-944C-E82E731834AB}" type="presParOf" srcId="{90831979-9D8C-4714-8246-74F5496472D9}" destId="{F77C26C5-5B05-49A2-A622-0BD5FE7C67DC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F766E9-3EC3-4D10-BFD4-78FFFEBCB05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D283D1-79DF-4301-B37D-E886791A2418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ТЯЖЕЛАЯ</a:t>
          </a:r>
          <a:endParaRPr lang="ru-RU" sz="2800" b="1" dirty="0"/>
        </a:p>
      </dgm:t>
    </dgm:pt>
    <dgm:pt modelId="{3806E7FD-109D-4003-B6F1-986AC48909D7}" type="parTrans" cxnId="{515228CF-00AC-4455-8646-6DFFB931964A}">
      <dgm:prSet/>
      <dgm:spPr/>
      <dgm:t>
        <a:bodyPr/>
        <a:lstStyle/>
        <a:p>
          <a:pPr algn="ctr"/>
          <a:endParaRPr lang="ru-RU" sz="1800"/>
        </a:p>
      </dgm:t>
    </dgm:pt>
    <dgm:pt modelId="{767D405D-A0FE-4F01-B336-1DFC758B8480}" type="sibTrans" cxnId="{515228CF-00AC-4455-8646-6DFFB931964A}">
      <dgm:prSet custT="1"/>
      <dgm:spPr/>
      <dgm:t>
        <a:bodyPr/>
        <a:lstStyle/>
        <a:p>
          <a:pPr algn="ctr"/>
          <a:endParaRPr lang="ru-RU" sz="1800"/>
        </a:p>
      </dgm:t>
    </dgm:pt>
    <dgm:pt modelId="{07B8E576-6698-4B95-891C-E1F3323CE33A}">
      <dgm:prSet phldrT="[Текст]" custT="1"/>
      <dgm:spPr/>
      <dgm:t>
        <a:bodyPr/>
        <a:lstStyle/>
        <a:p>
          <a:pPr algn="ctr"/>
          <a:r>
            <a:rPr lang="ru-RU" sz="1800" dirty="0" smtClean="0"/>
            <a:t>яичники </a:t>
          </a:r>
          <a:r>
            <a:rPr lang="ru-RU" sz="1800" dirty="0" smtClean="0">
              <a:latin typeface="Arial"/>
              <a:cs typeface="Arial"/>
            </a:rPr>
            <a:t>&gt;12 см, гидроторакс, </a:t>
          </a:r>
          <a:r>
            <a:rPr lang="ru-RU" sz="1800" dirty="0" err="1" smtClean="0">
              <a:latin typeface="Arial"/>
              <a:cs typeface="Arial"/>
            </a:rPr>
            <a:t>гидроперикард</a:t>
          </a:r>
          <a:r>
            <a:rPr lang="ru-RU" sz="1800" dirty="0" smtClean="0">
              <a:latin typeface="Arial"/>
              <a:cs typeface="Arial"/>
            </a:rPr>
            <a:t>, </a:t>
          </a:r>
          <a:r>
            <a:rPr lang="ru-RU" sz="1800" dirty="0" err="1" smtClean="0">
              <a:latin typeface="Arial"/>
              <a:cs typeface="Arial"/>
            </a:rPr>
            <a:t>напряж</a:t>
          </a:r>
          <a:r>
            <a:rPr lang="ru-RU" sz="1800" dirty="0" smtClean="0">
              <a:latin typeface="Arial"/>
              <a:cs typeface="Arial"/>
            </a:rPr>
            <a:t>. асцит,  </a:t>
          </a:r>
          <a:r>
            <a:rPr lang="ru-RU" sz="1800" dirty="0" err="1" smtClean="0">
              <a:latin typeface="Arial"/>
              <a:cs typeface="Arial"/>
            </a:rPr>
            <a:t>гемоконцентрация</a:t>
          </a:r>
          <a:r>
            <a:rPr lang="ru-RU" sz="1800" dirty="0" smtClean="0">
              <a:latin typeface="Arial"/>
              <a:cs typeface="Arial"/>
            </a:rPr>
            <a:t>, </a:t>
          </a:r>
          <a:r>
            <a:rPr lang="ru-RU" sz="1800" dirty="0" err="1" smtClean="0">
              <a:latin typeface="Arial"/>
              <a:cs typeface="Arial"/>
            </a:rPr>
            <a:t>гиповолемия</a:t>
          </a:r>
          <a:r>
            <a:rPr lang="ru-RU" sz="1800" dirty="0" smtClean="0">
              <a:latin typeface="Arial"/>
              <a:cs typeface="Arial"/>
            </a:rPr>
            <a:t>, тахикардия, гипотензия, </a:t>
          </a:r>
          <a:r>
            <a:rPr lang="ru-RU" sz="1800" dirty="0" err="1" smtClean="0">
              <a:latin typeface="Arial"/>
              <a:cs typeface="Arial"/>
            </a:rPr>
            <a:t>гиперкоагуляция</a:t>
          </a:r>
          <a:r>
            <a:rPr lang="ru-RU" sz="1800" dirty="0" smtClean="0">
              <a:latin typeface="Arial"/>
              <a:cs typeface="Arial"/>
            </a:rPr>
            <a:t>, </a:t>
          </a:r>
          <a:r>
            <a:rPr lang="ru-RU" sz="1800" dirty="0" err="1" smtClean="0">
              <a:latin typeface="Arial"/>
              <a:cs typeface="Arial"/>
            </a:rPr>
            <a:t>олигоурия</a:t>
          </a:r>
          <a:r>
            <a:rPr lang="ru-RU" sz="1800" dirty="0" smtClean="0">
              <a:latin typeface="Arial"/>
              <a:cs typeface="Arial"/>
            </a:rPr>
            <a:t>, рвота, диарея,   </a:t>
          </a:r>
          <a:r>
            <a:rPr lang="ru-RU" sz="1800" dirty="0" err="1" smtClean="0">
              <a:latin typeface="Arial"/>
              <a:cs typeface="Arial"/>
            </a:rPr>
            <a:t>вынужд</a:t>
          </a:r>
          <a:r>
            <a:rPr lang="ru-RU" sz="1800" dirty="0" smtClean="0">
              <a:latin typeface="Arial"/>
              <a:cs typeface="Arial"/>
            </a:rPr>
            <a:t>. положение</a:t>
          </a:r>
          <a:endParaRPr lang="ru-RU" sz="1800" dirty="0"/>
        </a:p>
      </dgm:t>
    </dgm:pt>
    <dgm:pt modelId="{DCB5EA31-2B32-4B08-BE51-C4DE05F0D769}" type="parTrans" cxnId="{7C034F14-DD2E-4846-A27C-452E93C06938}">
      <dgm:prSet/>
      <dgm:spPr/>
      <dgm:t>
        <a:bodyPr/>
        <a:lstStyle/>
        <a:p>
          <a:pPr algn="ctr"/>
          <a:endParaRPr lang="ru-RU" sz="1800"/>
        </a:p>
      </dgm:t>
    </dgm:pt>
    <dgm:pt modelId="{5EBF2AF4-8D15-4119-B4FC-41CBC72619B1}" type="sibTrans" cxnId="{7C034F14-DD2E-4846-A27C-452E93C06938}">
      <dgm:prSet custT="1"/>
      <dgm:spPr/>
      <dgm:t>
        <a:bodyPr/>
        <a:lstStyle/>
        <a:p>
          <a:pPr algn="ctr"/>
          <a:endParaRPr lang="ru-RU" sz="1800"/>
        </a:p>
      </dgm:t>
    </dgm:pt>
    <dgm:pt modelId="{5818DACD-A2CB-4C3D-A6DF-7AB7EF32DE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СТАЦИОНАР</a:t>
          </a:r>
          <a:endParaRPr lang="ru-RU" sz="2000" b="1" dirty="0"/>
        </a:p>
      </dgm:t>
    </dgm:pt>
    <dgm:pt modelId="{D9F85BCC-6FA2-42A3-A495-829B9340C13E}" type="parTrans" cxnId="{803CE2E3-6CCD-4470-81E9-536FD43744B9}">
      <dgm:prSet/>
      <dgm:spPr/>
      <dgm:t>
        <a:bodyPr/>
        <a:lstStyle/>
        <a:p>
          <a:pPr algn="ctr"/>
          <a:endParaRPr lang="ru-RU" sz="1800"/>
        </a:p>
      </dgm:t>
    </dgm:pt>
    <dgm:pt modelId="{B4297A5A-1315-4449-9EBE-E42418BCB620}" type="sibTrans" cxnId="{803CE2E3-6CCD-4470-81E9-536FD43744B9}">
      <dgm:prSet/>
      <dgm:spPr/>
      <dgm:t>
        <a:bodyPr/>
        <a:lstStyle/>
        <a:p>
          <a:pPr algn="ctr"/>
          <a:endParaRPr lang="ru-RU" sz="1800"/>
        </a:p>
      </dgm:t>
    </dgm:pt>
    <dgm:pt modelId="{90831979-9D8C-4714-8246-74F5496472D9}" type="pres">
      <dgm:prSet presAssocID="{29F766E9-3EC3-4D10-BFD4-78FFFEBCB05D}" presName="Name0" presStyleCnt="0">
        <dgm:presLayoutVars>
          <dgm:dir/>
          <dgm:resizeHandles val="exact"/>
        </dgm:presLayoutVars>
      </dgm:prSet>
      <dgm:spPr/>
    </dgm:pt>
    <dgm:pt modelId="{964DE48B-963F-47EA-AB76-FB94076C464B}" type="pres">
      <dgm:prSet presAssocID="{39D283D1-79DF-4301-B37D-E886791A2418}" presName="node" presStyleLbl="node1" presStyleIdx="0" presStyleCnt="3" custLinFactNeighborY="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39EDD-803B-4710-A7AA-D408C9BD58E3}" type="pres">
      <dgm:prSet presAssocID="{767D405D-A0FE-4F01-B336-1DFC758B848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CC0A1A7-2CB1-4F3E-94D6-7FE9FC331EDC}" type="pres">
      <dgm:prSet presAssocID="{767D405D-A0FE-4F01-B336-1DFC758B848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8C64ACB-A295-46A4-B1B3-B625F59FFD5E}" type="pres">
      <dgm:prSet presAssocID="{07B8E576-6698-4B95-891C-E1F3323CE33A}" presName="node" presStyleLbl="node1" presStyleIdx="1" presStyleCnt="3" custScaleX="126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B77C5-C4CA-48A4-8240-0367A6F34182}" type="pres">
      <dgm:prSet presAssocID="{5EBF2AF4-8D15-4119-B4FC-41CBC72619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F4EB902-53FA-4CDD-AF7A-2BA2B4C898F8}" type="pres">
      <dgm:prSet presAssocID="{5EBF2AF4-8D15-4119-B4FC-41CBC72619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77C26C5-5B05-49A2-A622-0BD5FE7C67DC}" type="pres">
      <dgm:prSet presAssocID="{5818DACD-A2CB-4C3D-A6DF-7AB7EF32DE09}" presName="node" presStyleLbl="node1" presStyleIdx="2" presStyleCnt="3" custLinFactX="10169" custLinFactNeighborX="100000" custLinFactNeighborY="-8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88E78-C8B5-4C4F-B3E5-B06AC02C1CF4}" type="presOf" srcId="{5EBF2AF4-8D15-4119-B4FC-41CBC72619B1}" destId="{9F4EB902-53FA-4CDD-AF7A-2BA2B4C898F8}" srcOrd="1" destOrd="0" presId="urn:microsoft.com/office/officeart/2005/8/layout/process1"/>
    <dgm:cxn modelId="{803CE2E3-6CCD-4470-81E9-536FD43744B9}" srcId="{29F766E9-3EC3-4D10-BFD4-78FFFEBCB05D}" destId="{5818DACD-A2CB-4C3D-A6DF-7AB7EF32DE09}" srcOrd="2" destOrd="0" parTransId="{D9F85BCC-6FA2-42A3-A495-829B9340C13E}" sibTransId="{B4297A5A-1315-4449-9EBE-E42418BCB620}"/>
    <dgm:cxn modelId="{BC771C77-17D6-4879-A732-F03504DD7368}" type="presOf" srcId="{767D405D-A0FE-4F01-B336-1DFC758B8480}" destId="{2CC0A1A7-2CB1-4F3E-94D6-7FE9FC331EDC}" srcOrd="1" destOrd="0" presId="urn:microsoft.com/office/officeart/2005/8/layout/process1"/>
    <dgm:cxn modelId="{79C171B7-62D1-4720-BDB9-0FE07423DA22}" type="presOf" srcId="{767D405D-A0FE-4F01-B336-1DFC758B8480}" destId="{F7D39EDD-803B-4710-A7AA-D408C9BD58E3}" srcOrd="0" destOrd="0" presId="urn:microsoft.com/office/officeart/2005/8/layout/process1"/>
    <dgm:cxn modelId="{515228CF-00AC-4455-8646-6DFFB931964A}" srcId="{29F766E9-3EC3-4D10-BFD4-78FFFEBCB05D}" destId="{39D283D1-79DF-4301-B37D-E886791A2418}" srcOrd="0" destOrd="0" parTransId="{3806E7FD-109D-4003-B6F1-986AC48909D7}" sibTransId="{767D405D-A0FE-4F01-B336-1DFC758B8480}"/>
    <dgm:cxn modelId="{0A21D5D0-CC63-4D8A-87F9-EBB49BB56DE4}" type="presOf" srcId="{5818DACD-A2CB-4C3D-A6DF-7AB7EF32DE09}" destId="{F77C26C5-5B05-49A2-A622-0BD5FE7C67DC}" srcOrd="0" destOrd="0" presId="urn:microsoft.com/office/officeart/2005/8/layout/process1"/>
    <dgm:cxn modelId="{701D3F99-FD23-4A8B-8521-63D8D9E54A52}" type="presOf" srcId="{39D283D1-79DF-4301-B37D-E886791A2418}" destId="{964DE48B-963F-47EA-AB76-FB94076C464B}" srcOrd="0" destOrd="0" presId="urn:microsoft.com/office/officeart/2005/8/layout/process1"/>
    <dgm:cxn modelId="{A0AE936A-6E82-48EC-AF6A-26D84091EBBC}" type="presOf" srcId="{07B8E576-6698-4B95-891C-E1F3323CE33A}" destId="{F8C64ACB-A295-46A4-B1B3-B625F59FFD5E}" srcOrd="0" destOrd="0" presId="urn:microsoft.com/office/officeart/2005/8/layout/process1"/>
    <dgm:cxn modelId="{B96314D4-DCBE-4E3B-AEC9-D8599AC222EC}" type="presOf" srcId="{29F766E9-3EC3-4D10-BFD4-78FFFEBCB05D}" destId="{90831979-9D8C-4714-8246-74F5496472D9}" srcOrd="0" destOrd="0" presId="urn:microsoft.com/office/officeart/2005/8/layout/process1"/>
    <dgm:cxn modelId="{327F0E0D-8B71-4DAF-81BF-1C82E26B24C7}" type="presOf" srcId="{5EBF2AF4-8D15-4119-B4FC-41CBC72619B1}" destId="{0A5B77C5-C4CA-48A4-8240-0367A6F34182}" srcOrd="0" destOrd="0" presId="urn:microsoft.com/office/officeart/2005/8/layout/process1"/>
    <dgm:cxn modelId="{7C034F14-DD2E-4846-A27C-452E93C06938}" srcId="{29F766E9-3EC3-4D10-BFD4-78FFFEBCB05D}" destId="{07B8E576-6698-4B95-891C-E1F3323CE33A}" srcOrd="1" destOrd="0" parTransId="{DCB5EA31-2B32-4B08-BE51-C4DE05F0D769}" sibTransId="{5EBF2AF4-8D15-4119-B4FC-41CBC72619B1}"/>
    <dgm:cxn modelId="{93314072-921C-4F93-AC69-343186487FC1}" type="presParOf" srcId="{90831979-9D8C-4714-8246-74F5496472D9}" destId="{964DE48B-963F-47EA-AB76-FB94076C464B}" srcOrd="0" destOrd="0" presId="urn:microsoft.com/office/officeart/2005/8/layout/process1"/>
    <dgm:cxn modelId="{72E8A52F-35F5-4181-BCD7-CE4A450F284F}" type="presParOf" srcId="{90831979-9D8C-4714-8246-74F5496472D9}" destId="{F7D39EDD-803B-4710-A7AA-D408C9BD58E3}" srcOrd="1" destOrd="0" presId="urn:microsoft.com/office/officeart/2005/8/layout/process1"/>
    <dgm:cxn modelId="{859D4504-182B-4D24-B8C0-B8DDC0A5CD53}" type="presParOf" srcId="{F7D39EDD-803B-4710-A7AA-D408C9BD58E3}" destId="{2CC0A1A7-2CB1-4F3E-94D6-7FE9FC331EDC}" srcOrd="0" destOrd="0" presId="urn:microsoft.com/office/officeart/2005/8/layout/process1"/>
    <dgm:cxn modelId="{BB1392FE-D73D-48DE-9DB2-72AA8F8206BB}" type="presParOf" srcId="{90831979-9D8C-4714-8246-74F5496472D9}" destId="{F8C64ACB-A295-46A4-B1B3-B625F59FFD5E}" srcOrd="2" destOrd="0" presId="urn:microsoft.com/office/officeart/2005/8/layout/process1"/>
    <dgm:cxn modelId="{CC318AC3-5E7B-4293-8756-280B24ABB651}" type="presParOf" srcId="{90831979-9D8C-4714-8246-74F5496472D9}" destId="{0A5B77C5-C4CA-48A4-8240-0367A6F34182}" srcOrd="3" destOrd="0" presId="urn:microsoft.com/office/officeart/2005/8/layout/process1"/>
    <dgm:cxn modelId="{705F070C-E2F5-485B-8F6F-94015306652F}" type="presParOf" srcId="{0A5B77C5-C4CA-48A4-8240-0367A6F34182}" destId="{9F4EB902-53FA-4CDD-AF7A-2BA2B4C898F8}" srcOrd="0" destOrd="0" presId="urn:microsoft.com/office/officeart/2005/8/layout/process1"/>
    <dgm:cxn modelId="{ADF25C94-1381-405F-91DB-2A15E7CC0B1D}" type="presParOf" srcId="{90831979-9D8C-4714-8246-74F5496472D9}" destId="{F77C26C5-5B05-49A2-A622-0BD5FE7C67DC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0770AF-4366-4AB6-AA6D-2B583B7EBCB8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7EBCDDC-1751-4CF1-B6F3-ED6F55AE32DC}">
      <dgm:prSet phldrT="[Текст]" custT="1"/>
      <dgm:spPr/>
      <dgm:t>
        <a:bodyPr/>
        <a:lstStyle/>
        <a:p>
          <a:pPr algn="ctr"/>
          <a:r>
            <a:rPr lang="ru-RU" sz="3000" dirty="0" smtClean="0">
              <a:solidFill>
                <a:schemeClr val="tx1">
                  <a:lumMod val="95000"/>
                  <a:lumOff val="5000"/>
                </a:schemeClr>
              </a:solidFill>
            </a:rPr>
            <a:t>Частота наступления беременности</a:t>
          </a:r>
          <a:r>
            <a:rPr lang="en-US" sz="3000" dirty="0" smtClean="0">
              <a:solidFill>
                <a:schemeClr val="tx1">
                  <a:lumMod val="95000"/>
                  <a:lumOff val="5000"/>
                </a:schemeClr>
              </a:solidFill>
            </a:rPr>
            <a:t> PR</a:t>
          </a:r>
          <a:r>
            <a:rPr lang="ru-RU" sz="3000" dirty="0" smtClean="0">
              <a:solidFill>
                <a:schemeClr val="tx1">
                  <a:lumMod val="95000"/>
                  <a:lumOff val="5000"/>
                </a:schemeClr>
              </a:solidFill>
            </a:rPr>
            <a:t> – </a:t>
          </a:r>
          <a:r>
            <a:rPr lang="ru-RU" sz="4700" dirty="0" smtClean="0">
              <a:solidFill>
                <a:schemeClr val="tx1">
                  <a:lumMod val="95000"/>
                  <a:lumOff val="5000"/>
                </a:schemeClr>
              </a:solidFill>
            </a:rPr>
            <a:t>42</a:t>
          </a:r>
          <a:r>
            <a:rPr lang="ru-RU" sz="47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 </a:t>
          </a:r>
          <a:r>
            <a:rPr lang="en-US" sz="47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</a:t>
          </a:r>
          <a:r>
            <a:rPr lang="ru-RU" sz="47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ESHRE, </a:t>
          </a:r>
          <a:r>
            <a: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r>
            <a:rPr lang="en-US" sz="24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4700" b="1" i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4F808B-7CE2-4AF2-B32F-562FAB0386BA}" type="parTrans" cxnId="{625DDBB2-FEF7-4F44-BC7F-9C178042A789}">
      <dgm:prSet/>
      <dgm:spPr/>
      <dgm:t>
        <a:bodyPr/>
        <a:lstStyle/>
        <a:p>
          <a:endParaRPr lang="ru-RU"/>
        </a:p>
      </dgm:t>
    </dgm:pt>
    <dgm:pt modelId="{CEE1653F-D362-4A9F-B56A-6F3241BEA0CE}" type="sibTrans" cxnId="{625DDBB2-FEF7-4F44-BC7F-9C178042A789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F774C48-D911-4935-B631-7D62375D1B04}">
      <dgm:prSet phldrT="[Текст]" custT="1"/>
      <dgm:spPr/>
      <dgm:t>
        <a:bodyPr/>
        <a:lstStyle/>
        <a:p>
          <a:pPr algn="ctr"/>
          <a:r>
            <a:rPr lang="ru-RU" sz="3600" dirty="0" smtClean="0"/>
            <a:t>Частота родов</a:t>
          </a:r>
          <a:r>
            <a:rPr lang="ru-RU" sz="4400" dirty="0" smtClean="0"/>
            <a:t> </a:t>
          </a:r>
          <a:r>
            <a:rPr lang="en-US" sz="4400" dirty="0" smtClean="0"/>
            <a:t>LBR</a:t>
          </a:r>
          <a:r>
            <a:rPr lang="ru-RU" sz="4700" dirty="0" smtClean="0"/>
            <a:t>– 31</a:t>
          </a:r>
          <a:r>
            <a:rPr lang="ru-RU" sz="4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en-US" sz="4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r>
            <a: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(ESHRE</a:t>
          </a: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,2012</a:t>
          </a:r>
          <a:r>
            <a: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en-US" sz="4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47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6814FF-1FDF-49CA-A3D4-1BAE5BFF19D7}" type="parTrans" cxnId="{3DDABDB5-DA8B-451A-94E1-EA59751BD21C}">
      <dgm:prSet/>
      <dgm:spPr/>
      <dgm:t>
        <a:bodyPr/>
        <a:lstStyle/>
        <a:p>
          <a:endParaRPr lang="ru-RU"/>
        </a:p>
      </dgm:t>
    </dgm:pt>
    <dgm:pt modelId="{2E92160F-5A4B-4BF9-BF82-908C8911F557}" type="sibTrans" cxnId="{3DDABDB5-DA8B-451A-94E1-EA59751BD21C}">
      <dgm:prSet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98E44DF6-CBE5-4F84-9D39-10C75484A0CA}">
      <dgm:prSet phldrT="[Текст]" custT="1"/>
      <dgm:spPr/>
      <dgm:t>
        <a:bodyPr/>
        <a:lstStyle/>
        <a:p>
          <a:pPr algn="ctr"/>
          <a:r>
            <a:rPr lang="ru-RU" sz="3200" dirty="0" smtClean="0"/>
            <a:t>Частота неосложненных родов</a:t>
          </a:r>
          <a:r>
            <a:rPr lang="ru-RU" sz="3600" dirty="0" smtClean="0"/>
            <a:t> </a:t>
          </a:r>
          <a:r>
            <a:rPr lang="en-US" sz="3600" dirty="0" smtClean="0"/>
            <a:t>delivery</a:t>
          </a:r>
          <a:r>
            <a:rPr lang="ru-RU" sz="4700" dirty="0" smtClean="0"/>
            <a:t>– </a:t>
          </a:r>
          <a:r>
            <a:rPr lang="ru-RU" sz="4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31,2%</a:t>
          </a:r>
          <a:r>
            <a:rPr lang="en-US" sz="4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</a:t>
          </a: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МЗ РФ, 2009)</a:t>
          </a:r>
          <a:endParaRPr lang="ru-RU" sz="47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D5D6B9-266B-410C-B5BF-D53FD7B239B5}" type="parTrans" cxnId="{EC2038C9-69BD-4495-9B99-C9F2E1885E3D}">
      <dgm:prSet/>
      <dgm:spPr/>
      <dgm:t>
        <a:bodyPr/>
        <a:lstStyle/>
        <a:p>
          <a:endParaRPr lang="ru-RU"/>
        </a:p>
      </dgm:t>
    </dgm:pt>
    <dgm:pt modelId="{F2EBDA4E-D960-441A-8E21-2AB8528F95F2}" type="sibTrans" cxnId="{EC2038C9-69BD-4495-9B99-C9F2E1885E3D}">
      <dgm:prSet/>
      <dgm:spPr/>
      <dgm:t>
        <a:bodyPr/>
        <a:lstStyle/>
        <a:p>
          <a:endParaRPr lang="ru-RU"/>
        </a:p>
      </dgm:t>
    </dgm:pt>
    <dgm:pt modelId="{025DACA0-5068-4009-8FDE-F051B134765D}" type="pres">
      <dgm:prSet presAssocID="{950770AF-4366-4AB6-AA6D-2B583B7EBC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5BE2D7-0AFA-42A3-A9C1-4B4013D4F322}" type="pres">
      <dgm:prSet presAssocID="{950770AF-4366-4AB6-AA6D-2B583B7EBCB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13DA972-9B49-4C02-AF8C-4FFEC845BDB5}" type="pres">
      <dgm:prSet presAssocID="{950770AF-4366-4AB6-AA6D-2B583B7EBCB8}" presName="ThreeNodes_1" presStyleLbl="node1" presStyleIdx="0" presStyleCnt="3" custLinFactNeighborX="914" custLinFactNeighborY="4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25EAF-CBC4-4514-AC68-D7033B54D6F2}" type="pres">
      <dgm:prSet presAssocID="{950770AF-4366-4AB6-AA6D-2B583B7EBC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1E78E-44F6-49AA-9605-4A46605EEC52}" type="pres">
      <dgm:prSet presAssocID="{950770AF-4366-4AB6-AA6D-2B583B7EBC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80749-FC77-48B7-8D11-4F2BC1C9ECAC}" type="pres">
      <dgm:prSet presAssocID="{950770AF-4366-4AB6-AA6D-2B583B7EBC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C5A91-D54E-4D9F-84A9-EF5F0490EB89}" type="pres">
      <dgm:prSet presAssocID="{950770AF-4366-4AB6-AA6D-2B583B7EBC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70991-7481-4E5A-B3E3-5BB616D679D1}" type="pres">
      <dgm:prSet presAssocID="{950770AF-4366-4AB6-AA6D-2B583B7EBC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1A60B-96AB-4120-9FC9-5CBF00A64201}" type="pres">
      <dgm:prSet presAssocID="{950770AF-4366-4AB6-AA6D-2B583B7EBC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9872D-461B-48B9-911C-3A029BF039A2}" type="pres">
      <dgm:prSet presAssocID="{950770AF-4366-4AB6-AA6D-2B583B7EBC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CF666-753C-4608-A7C9-C019B78059DC}" type="presOf" srcId="{2E92160F-5A4B-4BF9-BF82-908C8911F557}" destId="{965C5A91-D54E-4D9F-84A9-EF5F0490EB89}" srcOrd="0" destOrd="0" presId="urn:microsoft.com/office/officeart/2005/8/layout/vProcess5"/>
    <dgm:cxn modelId="{7C93A6C0-4ED1-41F2-BFDE-9AA598075C2B}" type="presOf" srcId="{E7EBCDDC-1751-4CF1-B6F3-ED6F55AE32DC}" destId="{81170991-7481-4E5A-B3E3-5BB616D679D1}" srcOrd="1" destOrd="0" presId="urn:microsoft.com/office/officeart/2005/8/layout/vProcess5"/>
    <dgm:cxn modelId="{E290AD72-68A6-4F40-9B35-E9282409E5D4}" type="presOf" srcId="{BF774C48-D911-4935-B631-7D62375D1B04}" destId="{26125EAF-CBC4-4514-AC68-D7033B54D6F2}" srcOrd="0" destOrd="0" presId="urn:microsoft.com/office/officeart/2005/8/layout/vProcess5"/>
    <dgm:cxn modelId="{5B5FC15E-7738-4F4B-ABF2-8BF792A021BF}" type="presOf" srcId="{98E44DF6-CBE5-4F84-9D39-10C75484A0CA}" destId="{4D19872D-461B-48B9-911C-3A029BF039A2}" srcOrd="1" destOrd="0" presId="urn:microsoft.com/office/officeart/2005/8/layout/vProcess5"/>
    <dgm:cxn modelId="{8014BBE5-DAF1-4679-B1DB-EA7CE81B42E4}" type="presOf" srcId="{CEE1653F-D362-4A9F-B56A-6F3241BEA0CE}" destId="{C8780749-FC77-48B7-8D11-4F2BC1C9ECAC}" srcOrd="0" destOrd="0" presId="urn:microsoft.com/office/officeart/2005/8/layout/vProcess5"/>
    <dgm:cxn modelId="{3DDABDB5-DA8B-451A-94E1-EA59751BD21C}" srcId="{950770AF-4366-4AB6-AA6D-2B583B7EBCB8}" destId="{BF774C48-D911-4935-B631-7D62375D1B04}" srcOrd="1" destOrd="0" parTransId="{BF6814FF-1FDF-49CA-A3D4-1BAE5BFF19D7}" sibTransId="{2E92160F-5A4B-4BF9-BF82-908C8911F557}"/>
    <dgm:cxn modelId="{EC2038C9-69BD-4495-9B99-C9F2E1885E3D}" srcId="{950770AF-4366-4AB6-AA6D-2B583B7EBCB8}" destId="{98E44DF6-CBE5-4F84-9D39-10C75484A0CA}" srcOrd="2" destOrd="0" parTransId="{52D5D6B9-266B-410C-B5BF-D53FD7B239B5}" sibTransId="{F2EBDA4E-D960-441A-8E21-2AB8528F95F2}"/>
    <dgm:cxn modelId="{551E2B0C-4030-454C-8DB6-AE9D8F818C34}" type="presOf" srcId="{BF774C48-D911-4935-B631-7D62375D1B04}" destId="{54B1A60B-96AB-4120-9FC9-5CBF00A64201}" srcOrd="1" destOrd="0" presId="urn:microsoft.com/office/officeart/2005/8/layout/vProcess5"/>
    <dgm:cxn modelId="{CD6323F6-A360-4F0B-B48F-78A344B67FA8}" type="presOf" srcId="{E7EBCDDC-1751-4CF1-B6F3-ED6F55AE32DC}" destId="{413DA972-9B49-4C02-AF8C-4FFEC845BDB5}" srcOrd="0" destOrd="0" presId="urn:microsoft.com/office/officeart/2005/8/layout/vProcess5"/>
    <dgm:cxn modelId="{C2A487A6-01DE-42CE-9A43-D17B1672AB64}" type="presOf" srcId="{98E44DF6-CBE5-4F84-9D39-10C75484A0CA}" destId="{E321E78E-44F6-49AA-9605-4A46605EEC52}" srcOrd="0" destOrd="0" presId="urn:microsoft.com/office/officeart/2005/8/layout/vProcess5"/>
    <dgm:cxn modelId="{625DDBB2-FEF7-4F44-BC7F-9C178042A789}" srcId="{950770AF-4366-4AB6-AA6D-2B583B7EBCB8}" destId="{E7EBCDDC-1751-4CF1-B6F3-ED6F55AE32DC}" srcOrd="0" destOrd="0" parTransId="{374F808B-7CE2-4AF2-B32F-562FAB0386BA}" sibTransId="{CEE1653F-D362-4A9F-B56A-6F3241BEA0CE}"/>
    <dgm:cxn modelId="{45A96F1F-C687-4CCB-8D12-909589591B20}" type="presOf" srcId="{950770AF-4366-4AB6-AA6D-2B583B7EBCB8}" destId="{025DACA0-5068-4009-8FDE-F051B134765D}" srcOrd="0" destOrd="0" presId="urn:microsoft.com/office/officeart/2005/8/layout/vProcess5"/>
    <dgm:cxn modelId="{A7BB56C3-4677-42BA-BA5D-EAABC636F7E1}" type="presParOf" srcId="{025DACA0-5068-4009-8FDE-F051B134765D}" destId="{125BE2D7-0AFA-42A3-A9C1-4B4013D4F322}" srcOrd="0" destOrd="0" presId="urn:microsoft.com/office/officeart/2005/8/layout/vProcess5"/>
    <dgm:cxn modelId="{192BCB89-8CF9-4CD7-97C0-E5E37661AEB9}" type="presParOf" srcId="{025DACA0-5068-4009-8FDE-F051B134765D}" destId="{413DA972-9B49-4C02-AF8C-4FFEC845BDB5}" srcOrd="1" destOrd="0" presId="urn:microsoft.com/office/officeart/2005/8/layout/vProcess5"/>
    <dgm:cxn modelId="{3BF791FE-5C92-467D-9A6A-F515F2DEA336}" type="presParOf" srcId="{025DACA0-5068-4009-8FDE-F051B134765D}" destId="{26125EAF-CBC4-4514-AC68-D7033B54D6F2}" srcOrd="2" destOrd="0" presId="urn:microsoft.com/office/officeart/2005/8/layout/vProcess5"/>
    <dgm:cxn modelId="{90D22180-DDA1-44E3-B9E1-D5BC81B8C27F}" type="presParOf" srcId="{025DACA0-5068-4009-8FDE-F051B134765D}" destId="{E321E78E-44F6-49AA-9605-4A46605EEC52}" srcOrd="3" destOrd="0" presId="urn:microsoft.com/office/officeart/2005/8/layout/vProcess5"/>
    <dgm:cxn modelId="{FBDDF398-7BFB-4F8D-9FB8-17EDAC49ADDF}" type="presParOf" srcId="{025DACA0-5068-4009-8FDE-F051B134765D}" destId="{C8780749-FC77-48B7-8D11-4F2BC1C9ECAC}" srcOrd="4" destOrd="0" presId="urn:microsoft.com/office/officeart/2005/8/layout/vProcess5"/>
    <dgm:cxn modelId="{DDBDD1EE-7240-4AA9-BEE3-EA9871B15E77}" type="presParOf" srcId="{025DACA0-5068-4009-8FDE-F051B134765D}" destId="{965C5A91-D54E-4D9F-84A9-EF5F0490EB89}" srcOrd="5" destOrd="0" presId="urn:microsoft.com/office/officeart/2005/8/layout/vProcess5"/>
    <dgm:cxn modelId="{53C2FC3D-16DB-44A1-AE3C-88CC41970908}" type="presParOf" srcId="{025DACA0-5068-4009-8FDE-F051B134765D}" destId="{81170991-7481-4E5A-B3E3-5BB616D679D1}" srcOrd="6" destOrd="0" presId="urn:microsoft.com/office/officeart/2005/8/layout/vProcess5"/>
    <dgm:cxn modelId="{903E5EB5-2435-4CC6-B0D1-40422EFAB452}" type="presParOf" srcId="{025DACA0-5068-4009-8FDE-F051B134765D}" destId="{54B1A60B-96AB-4120-9FC9-5CBF00A64201}" srcOrd="7" destOrd="0" presId="urn:microsoft.com/office/officeart/2005/8/layout/vProcess5"/>
    <dgm:cxn modelId="{3B01F9ED-7D10-40ED-8275-87BCADEFA750}" type="presParOf" srcId="{025DACA0-5068-4009-8FDE-F051B134765D}" destId="{4D19872D-461B-48B9-911C-3A029BF039A2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AE028-1A80-7347-9967-F571BA5F5518}" type="doc">
      <dgm:prSet loTypeId="urn:microsoft.com/office/officeart/2005/8/layout/chevron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DD60FD-4479-5C49-A11B-BF8EAFD328DB}">
      <dgm:prSet phldrT="[Текст]"/>
      <dgm:spPr/>
      <dgm:t>
        <a:bodyPr/>
        <a:lstStyle/>
        <a:p>
          <a:r>
            <a:rPr lang="ru-RU" dirty="0" smtClean="0"/>
            <a:t>50%</a:t>
          </a:r>
          <a:endParaRPr lang="ru-RU" dirty="0"/>
        </a:p>
      </dgm:t>
    </dgm:pt>
    <dgm:pt modelId="{3A7BE28B-38B8-B74B-9395-7C79BC867391}" type="parTrans" cxnId="{131F6FA6-E165-FD40-AB7A-B99520B2748A}">
      <dgm:prSet/>
      <dgm:spPr/>
      <dgm:t>
        <a:bodyPr/>
        <a:lstStyle/>
        <a:p>
          <a:endParaRPr lang="ru-RU"/>
        </a:p>
      </dgm:t>
    </dgm:pt>
    <dgm:pt modelId="{5AD3668A-B11D-324D-8CD7-78C99E11C603}" type="sibTrans" cxnId="{131F6FA6-E165-FD40-AB7A-B99520B2748A}">
      <dgm:prSet/>
      <dgm:spPr/>
      <dgm:t>
        <a:bodyPr/>
        <a:lstStyle/>
        <a:p>
          <a:endParaRPr lang="ru-RU"/>
        </a:p>
      </dgm:t>
    </dgm:pt>
    <dgm:pt modelId="{B1FF2CAA-1B5D-1748-95C4-86D58ED8ED1D}">
      <dgm:prSet phldrT="[Текст]"/>
      <dgm:spPr/>
      <dgm:t>
        <a:bodyPr/>
        <a:lstStyle/>
        <a:p>
          <a:r>
            <a:rPr lang="ru-RU" dirty="0" smtClean="0"/>
            <a:t>зачатий не реализуются в прогрессирующую беременность</a:t>
          </a:r>
          <a:endParaRPr lang="ru-RU" dirty="0"/>
        </a:p>
      </dgm:t>
    </dgm:pt>
    <dgm:pt modelId="{B29D3EFE-5E8C-A54C-B2AF-51D0105A7C05}" type="parTrans" cxnId="{BD9E0A8E-4B3A-414E-B8DC-699C586F41D8}">
      <dgm:prSet/>
      <dgm:spPr/>
      <dgm:t>
        <a:bodyPr/>
        <a:lstStyle/>
        <a:p>
          <a:endParaRPr lang="ru-RU"/>
        </a:p>
      </dgm:t>
    </dgm:pt>
    <dgm:pt modelId="{4631CF87-0E91-FA44-BD6E-EFADF7DEC415}" type="sibTrans" cxnId="{BD9E0A8E-4B3A-414E-B8DC-699C586F41D8}">
      <dgm:prSet/>
      <dgm:spPr/>
      <dgm:t>
        <a:bodyPr/>
        <a:lstStyle/>
        <a:p>
          <a:endParaRPr lang="ru-RU"/>
        </a:p>
      </dgm:t>
    </dgm:pt>
    <dgm:pt modelId="{B162549F-6C8C-4E4B-A585-0404F4B3C910}">
      <dgm:prSet phldrT="[Текст]"/>
      <dgm:spPr/>
      <dgm:t>
        <a:bodyPr/>
        <a:lstStyle/>
        <a:p>
          <a:r>
            <a:rPr lang="ru-RU" dirty="0" smtClean="0"/>
            <a:t>13-15% </a:t>
          </a:r>
          <a:endParaRPr lang="ru-RU" dirty="0"/>
        </a:p>
      </dgm:t>
    </dgm:pt>
    <dgm:pt modelId="{D909C846-0821-224D-A2A6-5C8F8029A0DF}" type="parTrans" cxnId="{DF38E554-DEF0-C24B-9267-55AF61922C53}">
      <dgm:prSet/>
      <dgm:spPr/>
      <dgm:t>
        <a:bodyPr/>
        <a:lstStyle/>
        <a:p>
          <a:endParaRPr lang="ru-RU"/>
        </a:p>
      </dgm:t>
    </dgm:pt>
    <dgm:pt modelId="{08A70C86-44E2-E749-9A69-7B6100C3F10C}" type="sibTrans" cxnId="{DF38E554-DEF0-C24B-9267-55AF61922C53}">
      <dgm:prSet/>
      <dgm:spPr/>
      <dgm:t>
        <a:bodyPr/>
        <a:lstStyle/>
        <a:p>
          <a:endParaRPr lang="ru-RU"/>
        </a:p>
      </dgm:t>
    </dgm:pt>
    <dgm:pt modelId="{505866CE-E2EE-454B-820B-96617AE87CDA}">
      <dgm:prSet phldrT="[Текст]"/>
      <dgm:spPr/>
      <dgm:t>
        <a:bodyPr/>
        <a:lstStyle/>
        <a:p>
          <a:r>
            <a:rPr lang="ru-RU" dirty="0" smtClean="0"/>
            <a:t>известных беременностей </a:t>
          </a:r>
          <a:r>
            <a:rPr lang="ru-RU" dirty="0" err="1" smtClean="0"/>
            <a:t>невынашивается</a:t>
          </a:r>
          <a:endParaRPr lang="ru-RU" dirty="0"/>
        </a:p>
      </dgm:t>
    </dgm:pt>
    <dgm:pt modelId="{2154C96B-B5C0-044C-949B-069E02EFEA85}" type="parTrans" cxnId="{3C6C58AF-B779-F24A-A946-CD7FA16846A2}">
      <dgm:prSet/>
      <dgm:spPr/>
      <dgm:t>
        <a:bodyPr/>
        <a:lstStyle/>
        <a:p>
          <a:endParaRPr lang="ru-RU"/>
        </a:p>
      </dgm:t>
    </dgm:pt>
    <dgm:pt modelId="{000CF634-2943-DE49-8C59-F4F51BF5FFD1}" type="sibTrans" cxnId="{3C6C58AF-B779-F24A-A946-CD7FA16846A2}">
      <dgm:prSet/>
      <dgm:spPr/>
      <dgm:t>
        <a:bodyPr/>
        <a:lstStyle/>
        <a:p>
          <a:endParaRPr lang="ru-RU"/>
        </a:p>
      </dgm:t>
    </dgm:pt>
    <dgm:pt modelId="{BB0B6ED9-4DC0-D243-804B-36EDC783A0F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90% из них до 12-14 </a:t>
          </a:r>
          <a:r>
            <a:rPr lang="ru-RU" dirty="0" err="1" smtClean="0">
              <a:solidFill>
                <a:srgbClr val="FF0000"/>
              </a:solidFill>
            </a:rPr>
            <a:t>нед</a:t>
          </a:r>
          <a:r>
            <a:rPr lang="ru-RU" dirty="0" smtClean="0">
              <a:solidFill>
                <a:srgbClr val="FF0000"/>
              </a:solidFill>
            </a:rPr>
            <a:t>.</a:t>
          </a:r>
          <a:endParaRPr lang="ru-RU" dirty="0">
            <a:solidFill>
              <a:srgbClr val="FF0000"/>
            </a:solidFill>
          </a:endParaRPr>
        </a:p>
      </dgm:t>
    </dgm:pt>
    <dgm:pt modelId="{FED9B484-D14A-E64E-96C1-C3A98C0F133F}" type="parTrans" cxnId="{6E4890C4-6BBF-E244-9EEF-C8904E7E3520}">
      <dgm:prSet/>
      <dgm:spPr/>
      <dgm:t>
        <a:bodyPr/>
        <a:lstStyle/>
        <a:p>
          <a:endParaRPr lang="ru-RU"/>
        </a:p>
      </dgm:t>
    </dgm:pt>
    <dgm:pt modelId="{2AE2D97C-EFC4-E346-A677-86F3AA3DE6BC}" type="sibTrans" cxnId="{6E4890C4-6BBF-E244-9EEF-C8904E7E3520}">
      <dgm:prSet/>
      <dgm:spPr/>
      <dgm:t>
        <a:bodyPr/>
        <a:lstStyle/>
        <a:p>
          <a:endParaRPr lang="ru-RU"/>
        </a:p>
      </dgm:t>
    </dgm:pt>
    <dgm:pt modelId="{C2B1A2A2-6900-2248-9117-AA79CBA55AAB}">
      <dgm:prSet phldrT="[Текст]"/>
      <dgm:spPr/>
      <dgm:t>
        <a:bodyPr/>
        <a:lstStyle/>
        <a:p>
          <a:r>
            <a:rPr lang="ru-RU" dirty="0" smtClean="0"/>
            <a:t>2%</a:t>
          </a:r>
          <a:endParaRPr lang="ru-RU" dirty="0"/>
        </a:p>
      </dgm:t>
    </dgm:pt>
    <dgm:pt modelId="{CFC7F137-7B38-F84A-B9FB-47414D35B47D}" type="parTrans" cxnId="{481590D5-9C5E-F74C-A2D7-C7C5712C1846}">
      <dgm:prSet/>
      <dgm:spPr/>
      <dgm:t>
        <a:bodyPr/>
        <a:lstStyle/>
        <a:p>
          <a:endParaRPr lang="ru-RU"/>
        </a:p>
      </dgm:t>
    </dgm:pt>
    <dgm:pt modelId="{D6265A55-72FB-C74D-8178-407CB7410F09}" type="sibTrans" cxnId="{481590D5-9C5E-F74C-A2D7-C7C5712C1846}">
      <dgm:prSet/>
      <dgm:spPr/>
      <dgm:t>
        <a:bodyPr/>
        <a:lstStyle/>
        <a:p>
          <a:endParaRPr lang="ru-RU"/>
        </a:p>
      </dgm:t>
    </dgm:pt>
    <dgm:pt modelId="{EADE7E58-603C-5D4B-826F-AF030EB6E018}">
      <dgm:prSet phldrT="[Текст]"/>
      <dgm:spPr/>
      <dgm:t>
        <a:bodyPr/>
        <a:lstStyle/>
        <a:p>
          <a:r>
            <a:rPr lang="ru-RU" dirty="0" smtClean="0"/>
            <a:t>женщин имеют 2 последующих прерывания беременности</a:t>
          </a:r>
          <a:endParaRPr lang="ru-RU" dirty="0"/>
        </a:p>
      </dgm:t>
    </dgm:pt>
    <dgm:pt modelId="{8C8E8C27-21E6-3F49-808C-25D832273A0A}" type="parTrans" cxnId="{46D81ABB-FC2B-5E41-8552-661209044911}">
      <dgm:prSet/>
      <dgm:spPr/>
      <dgm:t>
        <a:bodyPr/>
        <a:lstStyle/>
        <a:p>
          <a:endParaRPr lang="ru-RU"/>
        </a:p>
      </dgm:t>
    </dgm:pt>
    <dgm:pt modelId="{049798F9-F814-A345-A32C-AC99C7EBA752}" type="sibTrans" cxnId="{46D81ABB-FC2B-5E41-8552-661209044911}">
      <dgm:prSet/>
      <dgm:spPr/>
      <dgm:t>
        <a:bodyPr/>
        <a:lstStyle/>
        <a:p>
          <a:endParaRPr lang="ru-RU"/>
        </a:p>
      </dgm:t>
    </dgm:pt>
    <dgm:pt modelId="{DB710B22-D642-6343-BB65-2DAB884AC15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0,4%-1% имеют 3 последующих прерывания беременности</a:t>
          </a:r>
          <a:endParaRPr lang="ru-RU" dirty="0">
            <a:solidFill>
              <a:srgbClr val="FF0000"/>
            </a:solidFill>
          </a:endParaRPr>
        </a:p>
      </dgm:t>
    </dgm:pt>
    <dgm:pt modelId="{E6947EDB-DB21-5346-86B3-3C8DE245BF89}" type="parTrans" cxnId="{EB2A9F6C-EE31-5748-819F-1F699CEB3701}">
      <dgm:prSet/>
      <dgm:spPr/>
      <dgm:t>
        <a:bodyPr/>
        <a:lstStyle/>
        <a:p>
          <a:endParaRPr lang="ru-RU"/>
        </a:p>
      </dgm:t>
    </dgm:pt>
    <dgm:pt modelId="{5DFC8B6F-5C85-F344-A21E-F636216EE8F6}" type="sibTrans" cxnId="{EB2A9F6C-EE31-5748-819F-1F699CEB3701}">
      <dgm:prSet/>
      <dgm:spPr/>
      <dgm:t>
        <a:bodyPr/>
        <a:lstStyle/>
        <a:p>
          <a:endParaRPr lang="ru-RU"/>
        </a:p>
      </dgm:t>
    </dgm:pt>
    <dgm:pt modelId="{328926AF-2B4E-9C49-B3AA-CBC9CC18F7A9}" type="pres">
      <dgm:prSet presAssocID="{F7DAE028-1A80-7347-9967-F571BA5F55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266AD1-E268-4645-821D-225FB1A762E3}" type="pres">
      <dgm:prSet presAssocID="{3BDD60FD-4479-5C49-A11B-BF8EAFD328DB}" presName="composite" presStyleCnt="0"/>
      <dgm:spPr/>
    </dgm:pt>
    <dgm:pt modelId="{4131ED93-5A5D-FC47-9537-16F9F65EA283}" type="pres">
      <dgm:prSet presAssocID="{3BDD60FD-4479-5C49-A11B-BF8EAFD328D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90E08-889B-3D49-A92C-2B874958E6B7}" type="pres">
      <dgm:prSet presAssocID="{3BDD60FD-4479-5C49-A11B-BF8EAFD328D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3C46C-A3D4-1145-A6B6-3D72E2729677}" type="pres">
      <dgm:prSet presAssocID="{5AD3668A-B11D-324D-8CD7-78C99E11C603}" presName="sp" presStyleCnt="0"/>
      <dgm:spPr/>
    </dgm:pt>
    <dgm:pt modelId="{3DF3B477-CB8C-8240-9C71-FCAD1686A6F5}" type="pres">
      <dgm:prSet presAssocID="{B162549F-6C8C-4E4B-A585-0404F4B3C910}" presName="composite" presStyleCnt="0"/>
      <dgm:spPr/>
    </dgm:pt>
    <dgm:pt modelId="{26480FB5-1DD1-8C4F-A454-172D2FCF25E2}" type="pres">
      <dgm:prSet presAssocID="{B162549F-6C8C-4E4B-A585-0404F4B3C91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A3588-1ACB-004A-B3AC-0214E70B6CC5}" type="pres">
      <dgm:prSet presAssocID="{B162549F-6C8C-4E4B-A585-0404F4B3C91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0978E-3656-E845-B213-BADFA2751A0D}" type="pres">
      <dgm:prSet presAssocID="{08A70C86-44E2-E749-9A69-7B6100C3F10C}" presName="sp" presStyleCnt="0"/>
      <dgm:spPr/>
    </dgm:pt>
    <dgm:pt modelId="{B2068E79-C492-3C49-837E-A6A35A75978D}" type="pres">
      <dgm:prSet presAssocID="{C2B1A2A2-6900-2248-9117-AA79CBA55AAB}" presName="composite" presStyleCnt="0"/>
      <dgm:spPr/>
    </dgm:pt>
    <dgm:pt modelId="{F2C05B6D-AF95-A64F-8D87-194ACEB9B325}" type="pres">
      <dgm:prSet presAssocID="{C2B1A2A2-6900-2248-9117-AA79CBA55A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CE797-AE2E-9D47-ADEC-6855D1477B5D}" type="pres">
      <dgm:prSet presAssocID="{C2B1A2A2-6900-2248-9117-AA79CBA55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E6612-DAAE-4C2C-92C9-FF6FE9FBE80C}" type="presOf" srcId="{F7DAE028-1A80-7347-9967-F571BA5F5518}" destId="{328926AF-2B4E-9C49-B3AA-CBC9CC18F7A9}" srcOrd="0" destOrd="0" presId="urn:microsoft.com/office/officeart/2005/8/layout/chevron2"/>
    <dgm:cxn modelId="{BD9E0A8E-4B3A-414E-B8DC-699C586F41D8}" srcId="{3BDD60FD-4479-5C49-A11B-BF8EAFD328DB}" destId="{B1FF2CAA-1B5D-1748-95C4-86D58ED8ED1D}" srcOrd="0" destOrd="0" parTransId="{B29D3EFE-5E8C-A54C-B2AF-51D0105A7C05}" sibTransId="{4631CF87-0E91-FA44-BD6E-EFADF7DEC415}"/>
    <dgm:cxn modelId="{46D81ABB-FC2B-5E41-8552-661209044911}" srcId="{C2B1A2A2-6900-2248-9117-AA79CBA55AAB}" destId="{EADE7E58-603C-5D4B-826F-AF030EB6E018}" srcOrd="0" destOrd="0" parTransId="{8C8E8C27-21E6-3F49-808C-25D832273A0A}" sibTransId="{049798F9-F814-A345-A32C-AC99C7EBA752}"/>
    <dgm:cxn modelId="{029DD163-F51E-423A-A1C9-D268A7C9FCF9}" type="presOf" srcId="{C2B1A2A2-6900-2248-9117-AA79CBA55AAB}" destId="{F2C05B6D-AF95-A64F-8D87-194ACEB9B325}" srcOrd="0" destOrd="0" presId="urn:microsoft.com/office/officeart/2005/8/layout/chevron2"/>
    <dgm:cxn modelId="{131F6FA6-E165-FD40-AB7A-B99520B2748A}" srcId="{F7DAE028-1A80-7347-9967-F571BA5F5518}" destId="{3BDD60FD-4479-5C49-A11B-BF8EAFD328DB}" srcOrd="0" destOrd="0" parTransId="{3A7BE28B-38B8-B74B-9395-7C79BC867391}" sibTransId="{5AD3668A-B11D-324D-8CD7-78C99E11C603}"/>
    <dgm:cxn modelId="{8C2DCA19-86F9-4AC4-AC60-F092E671718F}" type="presOf" srcId="{BB0B6ED9-4DC0-D243-804B-36EDC783A0FB}" destId="{E5AA3588-1ACB-004A-B3AC-0214E70B6CC5}" srcOrd="0" destOrd="1" presId="urn:microsoft.com/office/officeart/2005/8/layout/chevron2"/>
    <dgm:cxn modelId="{AEA4115E-65EF-43ED-BCEB-518DE7926E9E}" type="presOf" srcId="{DB710B22-D642-6343-BB65-2DAB884AC150}" destId="{BC5CE797-AE2E-9D47-ADEC-6855D1477B5D}" srcOrd="0" destOrd="1" presId="urn:microsoft.com/office/officeart/2005/8/layout/chevron2"/>
    <dgm:cxn modelId="{E702CF9F-5CD6-4D0F-8C28-438E83FB4083}" type="presOf" srcId="{505866CE-E2EE-454B-820B-96617AE87CDA}" destId="{E5AA3588-1ACB-004A-B3AC-0214E70B6CC5}" srcOrd="0" destOrd="0" presId="urn:microsoft.com/office/officeart/2005/8/layout/chevron2"/>
    <dgm:cxn modelId="{6E4890C4-6BBF-E244-9EEF-C8904E7E3520}" srcId="{B162549F-6C8C-4E4B-A585-0404F4B3C910}" destId="{BB0B6ED9-4DC0-D243-804B-36EDC783A0FB}" srcOrd="1" destOrd="0" parTransId="{FED9B484-D14A-E64E-96C1-C3A98C0F133F}" sibTransId="{2AE2D97C-EFC4-E346-A677-86F3AA3DE6BC}"/>
    <dgm:cxn modelId="{5472E7B0-C0A3-42DF-A186-8F33B9234981}" type="presOf" srcId="{B1FF2CAA-1B5D-1748-95C4-86D58ED8ED1D}" destId="{36490E08-889B-3D49-A92C-2B874958E6B7}" srcOrd="0" destOrd="0" presId="urn:microsoft.com/office/officeart/2005/8/layout/chevron2"/>
    <dgm:cxn modelId="{E651308F-A82E-43EF-9372-03D3222A6647}" type="presOf" srcId="{B162549F-6C8C-4E4B-A585-0404F4B3C910}" destId="{26480FB5-1DD1-8C4F-A454-172D2FCF25E2}" srcOrd="0" destOrd="0" presId="urn:microsoft.com/office/officeart/2005/8/layout/chevron2"/>
    <dgm:cxn modelId="{DF38E554-DEF0-C24B-9267-55AF61922C53}" srcId="{F7DAE028-1A80-7347-9967-F571BA5F5518}" destId="{B162549F-6C8C-4E4B-A585-0404F4B3C910}" srcOrd="1" destOrd="0" parTransId="{D909C846-0821-224D-A2A6-5C8F8029A0DF}" sibTransId="{08A70C86-44E2-E749-9A69-7B6100C3F10C}"/>
    <dgm:cxn modelId="{3C6C58AF-B779-F24A-A946-CD7FA16846A2}" srcId="{B162549F-6C8C-4E4B-A585-0404F4B3C910}" destId="{505866CE-E2EE-454B-820B-96617AE87CDA}" srcOrd="0" destOrd="0" parTransId="{2154C96B-B5C0-044C-949B-069E02EFEA85}" sibTransId="{000CF634-2943-DE49-8C59-F4F51BF5FFD1}"/>
    <dgm:cxn modelId="{EB2A9F6C-EE31-5748-819F-1F699CEB3701}" srcId="{C2B1A2A2-6900-2248-9117-AA79CBA55AAB}" destId="{DB710B22-D642-6343-BB65-2DAB884AC150}" srcOrd="1" destOrd="0" parTransId="{E6947EDB-DB21-5346-86B3-3C8DE245BF89}" sibTransId="{5DFC8B6F-5C85-F344-A21E-F636216EE8F6}"/>
    <dgm:cxn modelId="{4F4B9899-E7E7-49FE-BE17-FB21D637F64B}" type="presOf" srcId="{EADE7E58-603C-5D4B-826F-AF030EB6E018}" destId="{BC5CE797-AE2E-9D47-ADEC-6855D1477B5D}" srcOrd="0" destOrd="0" presId="urn:microsoft.com/office/officeart/2005/8/layout/chevron2"/>
    <dgm:cxn modelId="{481590D5-9C5E-F74C-A2D7-C7C5712C1846}" srcId="{F7DAE028-1A80-7347-9967-F571BA5F5518}" destId="{C2B1A2A2-6900-2248-9117-AA79CBA55AAB}" srcOrd="2" destOrd="0" parTransId="{CFC7F137-7B38-F84A-B9FB-47414D35B47D}" sibTransId="{D6265A55-72FB-C74D-8178-407CB7410F09}"/>
    <dgm:cxn modelId="{95CF7397-3BC4-4AD1-BAAC-343EB2024D67}" type="presOf" srcId="{3BDD60FD-4479-5C49-A11B-BF8EAFD328DB}" destId="{4131ED93-5A5D-FC47-9537-16F9F65EA283}" srcOrd="0" destOrd="0" presId="urn:microsoft.com/office/officeart/2005/8/layout/chevron2"/>
    <dgm:cxn modelId="{5B75DDC5-93A1-4B10-A50E-CC90B58CF6CC}" type="presParOf" srcId="{328926AF-2B4E-9C49-B3AA-CBC9CC18F7A9}" destId="{CE266AD1-E268-4645-821D-225FB1A762E3}" srcOrd="0" destOrd="0" presId="urn:microsoft.com/office/officeart/2005/8/layout/chevron2"/>
    <dgm:cxn modelId="{1B41AC72-9192-4D4E-BA7E-033218DE7C67}" type="presParOf" srcId="{CE266AD1-E268-4645-821D-225FB1A762E3}" destId="{4131ED93-5A5D-FC47-9537-16F9F65EA283}" srcOrd="0" destOrd="0" presId="urn:microsoft.com/office/officeart/2005/8/layout/chevron2"/>
    <dgm:cxn modelId="{9135810A-90B5-4197-802D-085CC1106C20}" type="presParOf" srcId="{CE266AD1-E268-4645-821D-225FB1A762E3}" destId="{36490E08-889B-3D49-A92C-2B874958E6B7}" srcOrd="1" destOrd="0" presId="urn:microsoft.com/office/officeart/2005/8/layout/chevron2"/>
    <dgm:cxn modelId="{D2C1613B-46AB-4A28-9901-39AF9B4A9493}" type="presParOf" srcId="{328926AF-2B4E-9C49-B3AA-CBC9CC18F7A9}" destId="{5953C46C-A3D4-1145-A6B6-3D72E2729677}" srcOrd="1" destOrd="0" presId="urn:microsoft.com/office/officeart/2005/8/layout/chevron2"/>
    <dgm:cxn modelId="{31ABA161-600D-4F4B-B529-60603D211326}" type="presParOf" srcId="{328926AF-2B4E-9C49-B3AA-CBC9CC18F7A9}" destId="{3DF3B477-CB8C-8240-9C71-FCAD1686A6F5}" srcOrd="2" destOrd="0" presId="urn:microsoft.com/office/officeart/2005/8/layout/chevron2"/>
    <dgm:cxn modelId="{A25F7294-40B3-45D3-83E1-913E2F31A7A6}" type="presParOf" srcId="{3DF3B477-CB8C-8240-9C71-FCAD1686A6F5}" destId="{26480FB5-1DD1-8C4F-A454-172D2FCF25E2}" srcOrd="0" destOrd="0" presId="urn:microsoft.com/office/officeart/2005/8/layout/chevron2"/>
    <dgm:cxn modelId="{9E7CEE6B-7D16-4D9C-AB5D-C147D9FF1625}" type="presParOf" srcId="{3DF3B477-CB8C-8240-9C71-FCAD1686A6F5}" destId="{E5AA3588-1ACB-004A-B3AC-0214E70B6CC5}" srcOrd="1" destOrd="0" presId="urn:microsoft.com/office/officeart/2005/8/layout/chevron2"/>
    <dgm:cxn modelId="{5CF6D809-293D-4A38-B732-3DD89D498E12}" type="presParOf" srcId="{328926AF-2B4E-9C49-B3AA-CBC9CC18F7A9}" destId="{4C30978E-3656-E845-B213-BADFA2751A0D}" srcOrd="3" destOrd="0" presId="urn:microsoft.com/office/officeart/2005/8/layout/chevron2"/>
    <dgm:cxn modelId="{64147D58-D20D-4D16-86BE-C79CFA61214E}" type="presParOf" srcId="{328926AF-2B4E-9C49-B3AA-CBC9CC18F7A9}" destId="{B2068E79-C492-3C49-837E-A6A35A75978D}" srcOrd="4" destOrd="0" presId="urn:microsoft.com/office/officeart/2005/8/layout/chevron2"/>
    <dgm:cxn modelId="{9670146F-FF58-4F4E-8DDD-F3936E84123D}" type="presParOf" srcId="{B2068E79-C492-3C49-837E-A6A35A75978D}" destId="{F2C05B6D-AF95-A64F-8D87-194ACEB9B325}" srcOrd="0" destOrd="0" presId="urn:microsoft.com/office/officeart/2005/8/layout/chevron2"/>
    <dgm:cxn modelId="{365635D1-5727-45C0-A116-8C430F992C2A}" type="presParOf" srcId="{B2068E79-C492-3C49-837E-A6A35A75978D}" destId="{BC5CE797-AE2E-9D47-ADEC-6855D1477B5D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F2906-AE78-584C-B22B-DF8DC3767E0A}" type="doc">
      <dgm:prSet loTypeId="urn:microsoft.com/office/officeart/2005/8/layout/cycle7" loCatId="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335A1D1-0166-6146-98A1-B4B9867B8E80}">
      <dgm:prSet phldrT="[Текст]"/>
      <dgm:spPr/>
      <dgm:t>
        <a:bodyPr/>
        <a:lstStyle/>
        <a:p>
          <a:r>
            <a:rPr lang="ru-RU" dirty="0" err="1" smtClean="0"/>
            <a:t>эндотелиоз</a:t>
          </a:r>
          <a:endParaRPr lang="ru-RU" dirty="0"/>
        </a:p>
      </dgm:t>
    </dgm:pt>
    <dgm:pt modelId="{445339F7-46C7-E740-A895-660DE3572AE4}" type="parTrans" cxnId="{EF157174-C332-404F-A90C-6BB6B187ABD5}">
      <dgm:prSet/>
      <dgm:spPr/>
      <dgm:t>
        <a:bodyPr/>
        <a:lstStyle/>
        <a:p>
          <a:endParaRPr lang="ru-RU"/>
        </a:p>
      </dgm:t>
    </dgm:pt>
    <dgm:pt modelId="{3C3E01F1-1C2C-9C4B-BDFC-6437EC410BCE}" type="sibTrans" cxnId="{EF157174-C332-404F-A90C-6BB6B187ABD5}">
      <dgm:prSet/>
      <dgm:spPr/>
      <dgm:t>
        <a:bodyPr/>
        <a:lstStyle/>
        <a:p>
          <a:endParaRPr lang="ru-RU"/>
        </a:p>
      </dgm:t>
    </dgm:pt>
    <dgm:pt modelId="{85BC1C2D-4765-5B43-8064-1E04962D073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Нарушение </a:t>
          </a:r>
          <a:r>
            <a:rPr lang="ru-RU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плацентации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64F2275-D16E-0A40-876F-CABB80FCD413}" type="parTrans" cxnId="{B752797A-5661-874E-9659-8599E6421D06}">
      <dgm:prSet/>
      <dgm:spPr/>
      <dgm:t>
        <a:bodyPr/>
        <a:lstStyle/>
        <a:p>
          <a:endParaRPr lang="ru-RU"/>
        </a:p>
      </dgm:t>
    </dgm:pt>
    <dgm:pt modelId="{83147C9D-68A3-5D42-8643-9C2D5D0088E2}" type="sibTrans" cxnId="{B752797A-5661-874E-9659-8599E6421D06}">
      <dgm:prSet/>
      <dgm:spPr/>
      <dgm:t>
        <a:bodyPr/>
        <a:lstStyle/>
        <a:p>
          <a:endParaRPr lang="ru-RU"/>
        </a:p>
      </dgm:t>
    </dgm:pt>
    <dgm:pt modelId="{C1129E33-2272-5C4C-9A63-1B3A2DA793E8}">
      <dgm:prSet phldrT="[Текст]"/>
      <dgm:spPr/>
      <dgm:t>
        <a:bodyPr/>
        <a:lstStyle/>
        <a:p>
          <a:r>
            <a:rPr lang="ru-RU" dirty="0" smtClean="0"/>
            <a:t>Дисфункция </a:t>
          </a:r>
          <a:r>
            <a:rPr lang="ru-RU" dirty="0" err="1" smtClean="0"/>
            <a:t>трофобласта</a:t>
          </a:r>
          <a:endParaRPr lang="ru-RU" dirty="0"/>
        </a:p>
      </dgm:t>
    </dgm:pt>
    <dgm:pt modelId="{53116B05-458E-C244-AA8B-1BC46E67DB93}" type="parTrans" cxnId="{7AAC7B1C-B068-F041-8AA3-BCEBDC0B0E00}">
      <dgm:prSet/>
      <dgm:spPr/>
      <dgm:t>
        <a:bodyPr/>
        <a:lstStyle/>
        <a:p>
          <a:endParaRPr lang="ru-RU"/>
        </a:p>
      </dgm:t>
    </dgm:pt>
    <dgm:pt modelId="{4AA9EC30-3525-B441-8DFC-24EFB0A9D830}" type="sibTrans" cxnId="{7AAC7B1C-B068-F041-8AA3-BCEBDC0B0E00}">
      <dgm:prSet/>
      <dgm:spPr/>
      <dgm:t>
        <a:bodyPr/>
        <a:lstStyle/>
        <a:p>
          <a:endParaRPr lang="ru-RU"/>
        </a:p>
      </dgm:t>
    </dgm:pt>
    <dgm:pt modelId="{B96D8B9C-EDCD-B645-BFAF-64834CBF14C7}" type="pres">
      <dgm:prSet presAssocID="{A7AF2906-AE78-584C-B22B-DF8DC3767E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DDB8F-9561-AC45-9985-16F596B711CD}" type="pres">
      <dgm:prSet presAssocID="{2335A1D1-0166-6146-98A1-B4B9867B8E8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045FC-9887-A442-9CCF-8F32F863534C}" type="pres">
      <dgm:prSet presAssocID="{3C3E01F1-1C2C-9C4B-BDFC-6437EC410BC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AE1EE78-6C1E-3B4C-9B87-41796D76BFEB}" type="pres">
      <dgm:prSet presAssocID="{3C3E01F1-1C2C-9C4B-BDFC-6437EC410BC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C185916-B2F7-014C-B846-B92CAE656FEC}" type="pres">
      <dgm:prSet presAssocID="{85BC1C2D-4765-5B43-8064-1E04962D073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395FC-D4DC-BA4F-9FD4-06948F501A16}" type="pres">
      <dgm:prSet presAssocID="{83147C9D-68A3-5D42-8643-9C2D5D0088E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6A056E3-F799-3446-9BD6-15F338C0AA07}" type="pres">
      <dgm:prSet presAssocID="{83147C9D-68A3-5D42-8643-9C2D5D0088E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1123725-D115-7246-9C6F-BA5609F3BD03}" type="pres">
      <dgm:prSet presAssocID="{C1129E33-2272-5C4C-9A63-1B3A2DA793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E90FA-F325-964F-AB08-D5D27CDC39D7}" type="pres">
      <dgm:prSet presAssocID="{4AA9EC30-3525-B441-8DFC-24EFB0A9D83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4736DD8-2D3A-A747-8EB7-64B330BB6127}" type="pres">
      <dgm:prSet presAssocID="{4AA9EC30-3525-B441-8DFC-24EFB0A9D830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752797A-5661-874E-9659-8599E6421D06}" srcId="{A7AF2906-AE78-584C-B22B-DF8DC3767E0A}" destId="{85BC1C2D-4765-5B43-8064-1E04962D0737}" srcOrd="1" destOrd="0" parTransId="{264F2275-D16E-0A40-876F-CABB80FCD413}" sibTransId="{83147C9D-68A3-5D42-8643-9C2D5D0088E2}"/>
    <dgm:cxn modelId="{1A78343F-F32B-499E-87F1-3FB3930C414B}" type="presOf" srcId="{2335A1D1-0166-6146-98A1-B4B9867B8E80}" destId="{B99DDB8F-9561-AC45-9985-16F596B711CD}" srcOrd="0" destOrd="0" presId="urn:microsoft.com/office/officeart/2005/8/layout/cycle7"/>
    <dgm:cxn modelId="{1058BB7E-7FEA-4813-973A-EB1EAF63406F}" type="presOf" srcId="{83147C9D-68A3-5D42-8643-9C2D5D0088E2}" destId="{C6A056E3-F799-3446-9BD6-15F338C0AA07}" srcOrd="1" destOrd="0" presId="urn:microsoft.com/office/officeart/2005/8/layout/cycle7"/>
    <dgm:cxn modelId="{D2845799-AA88-4A6A-B746-BDC022E98F57}" type="presOf" srcId="{83147C9D-68A3-5D42-8643-9C2D5D0088E2}" destId="{BA8395FC-D4DC-BA4F-9FD4-06948F501A16}" srcOrd="0" destOrd="0" presId="urn:microsoft.com/office/officeart/2005/8/layout/cycle7"/>
    <dgm:cxn modelId="{B9E5E582-50BA-4D65-AC18-7374F97F1265}" type="presOf" srcId="{3C3E01F1-1C2C-9C4B-BDFC-6437EC410BCE}" destId="{790045FC-9887-A442-9CCF-8F32F863534C}" srcOrd="0" destOrd="0" presId="urn:microsoft.com/office/officeart/2005/8/layout/cycle7"/>
    <dgm:cxn modelId="{6EE7AA56-5B6A-4802-8CD9-168C2630BE57}" type="presOf" srcId="{C1129E33-2272-5C4C-9A63-1B3A2DA793E8}" destId="{71123725-D115-7246-9C6F-BA5609F3BD03}" srcOrd="0" destOrd="0" presId="urn:microsoft.com/office/officeart/2005/8/layout/cycle7"/>
    <dgm:cxn modelId="{EF157174-C332-404F-A90C-6BB6B187ABD5}" srcId="{A7AF2906-AE78-584C-B22B-DF8DC3767E0A}" destId="{2335A1D1-0166-6146-98A1-B4B9867B8E80}" srcOrd="0" destOrd="0" parTransId="{445339F7-46C7-E740-A895-660DE3572AE4}" sibTransId="{3C3E01F1-1C2C-9C4B-BDFC-6437EC410BCE}"/>
    <dgm:cxn modelId="{055821E8-C284-4BD1-A58C-90D916DA2471}" type="presOf" srcId="{3C3E01F1-1C2C-9C4B-BDFC-6437EC410BCE}" destId="{2AE1EE78-6C1E-3B4C-9B87-41796D76BFEB}" srcOrd="1" destOrd="0" presId="urn:microsoft.com/office/officeart/2005/8/layout/cycle7"/>
    <dgm:cxn modelId="{CA7A1DFE-0FAD-49FF-94EB-F7EB8840FB7B}" type="presOf" srcId="{4AA9EC30-3525-B441-8DFC-24EFB0A9D830}" destId="{64736DD8-2D3A-A747-8EB7-64B330BB6127}" srcOrd="1" destOrd="0" presId="urn:microsoft.com/office/officeart/2005/8/layout/cycle7"/>
    <dgm:cxn modelId="{3E7F4ADD-7587-4C80-A6E8-6DF8CF1BCC1B}" type="presOf" srcId="{4AA9EC30-3525-B441-8DFC-24EFB0A9D830}" destId="{D9BE90FA-F325-964F-AB08-D5D27CDC39D7}" srcOrd="0" destOrd="0" presId="urn:microsoft.com/office/officeart/2005/8/layout/cycle7"/>
    <dgm:cxn modelId="{7AAC7B1C-B068-F041-8AA3-BCEBDC0B0E00}" srcId="{A7AF2906-AE78-584C-B22B-DF8DC3767E0A}" destId="{C1129E33-2272-5C4C-9A63-1B3A2DA793E8}" srcOrd="2" destOrd="0" parTransId="{53116B05-458E-C244-AA8B-1BC46E67DB93}" sibTransId="{4AA9EC30-3525-B441-8DFC-24EFB0A9D830}"/>
    <dgm:cxn modelId="{1E0A847E-B98B-4C8E-92CC-3A0EB36A6CED}" type="presOf" srcId="{85BC1C2D-4765-5B43-8064-1E04962D0737}" destId="{3C185916-B2F7-014C-B846-B92CAE656FEC}" srcOrd="0" destOrd="0" presId="urn:microsoft.com/office/officeart/2005/8/layout/cycle7"/>
    <dgm:cxn modelId="{5CA2F7EC-1425-4E1A-B23D-10E4131D54D7}" type="presOf" srcId="{A7AF2906-AE78-584C-B22B-DF8DC3767E0A}" destId="{B96D8B9C-EDCD-B645-BFAF-64834CBF14C7}" srcOrd="0" destOrd="0" presId="urn:microsoft.com/office/officeart/2005/8/layout/cycle7"/>
    <dgm:cxn modelId="{C1DABBBF-3C00-474B-97E9-1A68A6E89EEF}" type="presParOf" srcId="{B96D8B9C-EDCD-B645-BFAF-64834CBF14C7}" destId="{B99DDB8F-9561-AC45-9985-16F596B711CD}" srcOrd="0" destOrd="0" presId="urn:microsoft.com/office/officeart/2005/8/layout/cycle7"/>
    <dgm:cxn modelId="{24EAF5AE-D723-4413-A707-7B33329A2EDC}" type="presParOf" srcId="{B96D8B9C-EDCD-B645-BFAF-64834CBF14C7}" destId="{790045FC-9887-A442-9CCF-8F32F863534C}" srcOrd="1" destOrd="0" presId="urn:microsoft.com/office/officeart/2005/8/layout/cycle7"/>
    <dgm:cxn modelId="{4076B2C9-FB58-428F-8B49-35247A442A20}" type="presParOf" srcId="{790045FC-9887-A442-9CCF-8F32F863534C}" destId="{2AE1EE78-6C1E-3B4C-9B87-41796D76BFEB}" srcOrd="0" destOrd="0" presId="urn:microsoft.com/office/officeart/2005/8/layout/cycle7"/>
    <dgm:cxn modelId="{D46DC868-9018-4747-A327-E57417AA2BA9}" type="presParOf" srcId="{B96D8B9C-EDCD-B645-BFAF-64834CBF14C7}" destId="{3C185916-B2F7-014C-B846-B92CAE656FEC}" srcOrd="2" destOrd="0" presId="urn:microsoft.com/office/officeart/2005/8/layout/cycle7"/>
    <dgm:cxn modelId="{D2879FAC-9527-4CC4-8306-868D44310BD2}" type="presParOf" srcId="{B96D8B9C-EDCD-B645-BFAF-64834CBF14C7}" destId="{BA8395FC-D4DC-BA4F-9FD4-06948F501A16}" srcOrd="3" destOrd="0" presId="urn:microsoft.com/office/officeart/2005/8/layout/cycle7"/>
    <dgm:cxn modelId="{8D9C15F5-9D1E-4008-9B8A-5C116455B8A9}" type="presParOf" srcId="{BA8395FC-D4DC-BA4F-9FD4-06948F501A16}" destId="{C6A056E3-F799-3446-9BD6-15F338C0AA07}" srcOrd="0" destOrd="0" presId="urn:microsoft.com/office/officeart/2005/8/layout/cycle7"/>
    <dgm:cxn modelId="{2A9DEF99-A947-4A2C-B6F3-6DC2BFE89C24}" type="presParOf" srcId="{B96D8B9C-EDCD-B645-BFAF-64834CBF14C7}" destId="{71123725-D115-7246-9C6F-BA5609F3BD03}" srcOrd="4" destOrd="0" presId="urn:microsoft.com/office/officeart/2005/8/layout/cycle7"/>
    <dgm:cxn modelId="{E6E5B7D2-D598-4325-A432-C5C0D771752A}" type="presParOf" srcId="{B96D8B9C-EDCD-B645-BFAF-64834CBF14C7}" destId="{D9BE90FA-F325-964F-AB08-D5D27CDC39D7}" srcOrd="5" destOrd="0" presId="urn:microsoft.com/office/officeart/2005/8/layout/cycle7"/>
    <dgm:cxn modelId="{35274329-3C1F-4017-9DFF-19CE58A3E1F6}" type="presParOf" srcId="{D9BE90FA-F325-964F-AB08-D5D27CDC39D7}" destId="{64736DD8-2D3A-A747-8EB7-64B330BB6127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B0DDC0-3B95-D94C-A4D2-502B073CA8E7}" type="doc">
      <dgm:prSet loTypeId="urn:microsoft.com/office/officeart/2008/layout/Squa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B2390C-9D06-4F41-BFEB-88C50FAEB583}">
      <dgm:prSet phldrT="[Текст]" custT="1"/>
      <dgm:spPr/>
      <dgm:t>
        <a:bodyPr/>
        <a:lstStyle/>
        <a:p>
          <a:r>
            <a:rPr lang="ru-RU" sz="4000" dirty="0" smtClean="0">
              <a:solidFill>
                <a:schemeClr val="bg1"/>
              </a:solidFill>
            </a:rPr>
            <a:t>антикоагулянты </a:t>
          </a:r>
          <a:endParaRPr lang="ru-RU" sz="4000" dirty="0">
            <a:solidFill>
              <a:schemeClr val="bg1"/>
            </a:solidFill>
          </a:endParaRPr>
        </a:p>
      </dgm:t>
    </dgm:pt>
    <dgm:pt modelId="{79B240A7-FAB2-EB47-8B3B-8A34D2CE7720}" type="parTrans" cxnId="{9307E295-D28B-C04F-ACC8-0B1FF65F39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FE9FC96-B69A-1147-8A4C-41F6B147B020}" type="sibTrans" cxnId="{9307E295-D28B-C04F-ACC8-0B1FF65F39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FDB0F4-2DE2-6E42-81A0-A8D977885A1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низкомолекулярные гепарины</a:t>
          </a:r>
          <a:endParaRPr lang="ru-RU" dirty="0">
            <a:solidFill>
              <a:schemeClr val="bg1"/>
            </a:solidFill>
          </a:endParaRPr>
        </a:p>
      </dgm:t>
    </dgm:pt>
    <dgm:pt modelId="{F3555CA9-8BC1-1D44-BF37-70F729C6F4C4}" type="parTrans" cxnId="{4E88D748-68A0-A841-91D7-DF88243FE9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F47FB6C-E97E-7741-9C9C-834E8731F966}" type="sibTrans" cxnId="{4E88D748-68A0-A841-91D7-DF88243FE95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8C66A8E-2CD6-4844-9175-BA3905583F9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всю беременность ?</a:t>
          </a:r>
          <a:endParaRPr lang="ru-RU" dirty="0">
            <a:solidFill>
              <a:schemeClr val="bg1"/>
            </a:solidFill>
          </a:endParaRPr>
        </a:p>
      </dgm:t>
    </dgm:pt>
    <dgm:pt modelId="{EB96646D-A0DE-9A4F-9D77-34CB3226FCA9}" type="parTrans" cxnId="{AE797767-5BC0-AD4B-A726-782708EB81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5B909DE-15EB-924B-91CF-C9E894A331C3}" type="sibTrans" cxnId="{AE797767-5BC0-AD4B-A726-782708EB814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E8CBD48-BDB6-264D-9C13-BF83C14095D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контроль</a:t>
          </a:r>
          <a:endParaRPr lang="ru-RU" dirty="0">
            <a:solidFill>
              <a:schemeClr val="bg1"/>
            </a:solidFill>
          </a:endParaRPr>
        </a:p>
      </dgm:t>
    </dgm:pt>
    <dgm:pt modelId="{F6925E26-3988-674D-8A10-51F73CA0F5A8}" type="parTrans" cxnId="{9F6BAFEF-E859-0B48-923C-A181092F2DB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1A4A40B-D12E-FC43-AF5E-9CE4115413CC}" type="sibTrans" cxnId="{9F6BAFEF-E859-0B48-923C-A181092F2DB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FFB2FC2-2262-284D-B7D5-DF1E3059419E}">
      <dgm:prSet phldrT="[Текст]" custT="1"/>
      <dgm:spPr/>
      <dgm:t>
        <a:bodyPr/>
        <a:lstStyle/>
        <a:p>
          <a:r>
            <a:rPr lang="ru-RU" sz="4000" dirty="0" err="1" smtClean="0">
              <a:solidFill>
                <a:schemeClr val="bg1"/>
              </a:solidFill>
            </a:rPr>
            <a:t>антиагреганты</a:t>
          </a:r>
          <a:endParaRPr lang="ru-RU" sz="4000" dirty="0">
            <a:solidFill>
              <a:schemeClr val="bg1"/>
            </a:solidFill>
          </a:endParaRPr>
        </a:p>
      </dgm:t>
    </dgm:pt>
    <dgm:pt modelId="{CC697774-2FA4-BE47-A8F0-AD16D9D91D13}" type="parTrans" cxnId="{22394D6D-2EBE-7540-8244-97F33D232F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AF396B-99FC-1E44-9DC7-1A0CA680FB3B}" type="sibTrans" cxnId="{22394D6D-2EBE-7540-8244-97F33D232F9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67AC3F-CB7D-3F46-BCDC-0F9F3D610FB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аспирин</a:t>
          </a:r>
          <a:endParaRPr lang="ru-RU" dirty="0">
            <a:solidFill>
              <a:schemeClr val="bg1"/>
            </a:solidFill>
          </a:endParaRPr>
        </a:p>
      </dgm:t>
    </dgm:pt>
    <dgm:pt modelId="{DE55B54F-DD35-C64F-A290-E90A69CF7F7B}" type="parTrans" cxnId="{45AB5274-5D11-AF45-9CB6-72552EDA23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AC45780-23E2-B941-B33D-8CDA73E9BF96}" type="sibTrans" cxnId="{45AB5274-5D11-AF45-9CB6-72552EDA23A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E9EDBD1-8B2E-CF42-8206-2BE6EB962C4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преимущество и побочные эффекты </a:t>
          </a:r>
          <a:endParaRPr lang="ru-RU" dirty="0">
            <a:solidFill>
              <a:schemeClr val="bg1"/>
            </a:solidFill>
          </a:endParaRPr>
        </a:p>
      </dgm:t>
    </dgm:pt>
    <dgm:pt modelId="{94F87E82-993B-8E40-8312-34C44CBAFF40}" type="parTrans" cxnId="{9636D978-4D27-804C-BE86-8CE6BCCD9BE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F9DB709-B23D-1C4B-9360-655A3C20F3B1}" type="sibTrans" cxnId="{9636D978-4D27-804C-BE86-8CE6BCCD9BE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D31EF85-F9A3-F24F-977B-DA870C2AFF0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контроль</a:t>
          </a:r>
          <a:endParaRPr lang="ru-RU" dirty="0">
            <a:solidFill>
              <a:schemeClr val="bg1"/>
            </a:solidFill>
          </a:endParaRPr>
        </a:p>
      </dgm:t>
    </dgm:pt>
    <dgm:pt modelId="{22671F6B-1701-D24C-B726-585E20F75430}" type="parTrans" cxnId="{09383536-7762-7A4F-8D21-3C67DC430FA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BE2C32A-B340-CD40-8F61-1EAA46F87967}" type="sibTrans" cxnId="{09383536-7762-7A4F-8D21-3C67DC430FA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F2915F3-7285-9841-924A-B4D241F3FB2B}" type="pres">
      <dgm:prSet presAssocID="{D7B0DDC0-3B95-D94C-A4D2-502B073CA8E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4EEFE6-B175-554B-A6EF-AC8CA5E52DCC}" type="pres">
      <dgm:prSet presAssocID="{A4B2390C-9D06-4F41-BFEB-88C50FAEB583}" presName="root" presStyleCnt="0">
        <dgm:presLayoutVars>
          <dgm:chMax/>
          <dgm:chPref/>
        </dgm:presLayoutVars>
      </dgm:prSet>
      <dgm:spPr/>
    </dgm:pt>
    <dgm:pt modelId="{A7FC3201-FCAD-1E4A-B92F-FD303F41852C}" type="pres">
      <dgm:prSet presAssocID="{A4B2390C-9D06-4F41-BFEB-88C50FAEB583}" presName="rootComposite" presStyleCnt="0">
        <dgm:presLayoutVars/>
      </dgm:prSet>
      <dgm:spPr/>
    </dgm:pt>
    <dgm:pt modelId="{37817802-6E5A-9843-A0B3-F6AEF363BB6B}" type="pres">
      <dgm:prSet presAssocID="{A4B2390C-9D06-4F41-BFEB-88C50FAEB583}" presName="ParentAccent" presStyleLbl="alignNode1" presStyleIdx="0" presStyleCnt="2"/>
      <dgm:spPr/>
    </dgm:pt>
    <dgm:pt modelId="{356A55C7-6B3C-3A40-87FA-FA8BF42F499E}" type="pres">
      <dgm:prSet presAssocID="{A4B2390C-9D06-4F41-BFEB-88C50FAEB583}" presName="ParentSmallAccent" presStyleLbl="fgAcc1" presStyleIdx="0" presStyleCnt="2"/>
      <dgm:spPr/>
    </dgm:pt>
    <dgm:pt modelId="{77421B5A-3DFF-2949-8232-735439FB6D85}" type="pres">
      <dgm:prSet presAssocID="{A4B2390C-9D06-4F41-BFEB-88C50FAEB583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01076-A406-C74A-A0B2-C510AC11834E}" type="pres">
      <dgm:prSet presAssocID="{A4B2390C-9D06-4F41-BFEB-88C50FAEB583}" presName="childShape" presStyleCnt="0">
        <dgm:presLayoutVars>
          <dgm:chMax val="0"/>
          <dgm:chPref val="0"/>
        </dgm:presLayoutVars>
      </dgm:prSet>
      <dgm:spPr/>
    </dgm:pt>
    <dgm:pt modelId="{418A1BCE-8883-914D-82B9-FD6E57340841}" type="pres">
      <dgm:prSet presAssocID="{AEFDB0F4-2DE2-6E42-81A0-A8D977885A1E}" presName="childComposite" presStyleCnt="0">
        <dgm:presLayoutVars>
          <dgm:chMax val="0"/>
          <dgm:chPref val="0"/>
        </dgm:presLayoutVars>
      </dgm:prSet>
      <dgm:spPr/>
    </dgm:pt>
    <dgm:pt modelId="{284575D4-F4BA-EE41-B581-77D2EB5F3711}" type="pres">
      <dgm:prSet presAssocID="{AEFDB0F4-2DE2-6E42-81A0-A8D977885A1E}" presName="ChildAccent" presStyleLbl="solidFgAcc1" presStyleIdx="0" presStyleCnt="6"/>
      <dgm:spPr/>
    </dgm:pt>
    <dgm:pt modelId="{90A387A7-68BD-D741-B0A6-F04FB7FF5B76}" type="pres">
      <dgm:prSet presAssocID="{AEFDB0F4-2DE2-6E42-81A0-A8D977885A1E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C90F-D7FB-C340-AD9C-135F52179874}" type="pres">
      <dgm:prSet presAssocID="{88C66A8E-2CD6-4844-9175-BA3905583F9F}" presName="childComposite" presStyleCnt="0">
        <dgm:presLayoutVars>
          <dgm:chMax val="0"/>
          <dgm:chPref val="0"/>
        </dgm:presLayoutVars>
      </dgm:prSet>
      <dgm:spPr/>
    </dgm:pt>
    <dgm:pt modelId="{95379DA6-5860-BF49-889A-382E38FF809D}" type="pres">
      <dgm:prSet presAssocID="{88C66A8E-2CD6-4844-9175-BA3905583F9F}" presName="ChildAccent" presStyleLbl="solidFgAcc1" presStyleIdx="1" presStyleCnt="6"/>
      <dgm:spPr/>
    </dgm:pt>
    <dgm:pt modelId="{CF0C3190-893C-4A49-8C2F-E83D34377F64}" type="pres">
      <dgm:prSet presAssocID="{88C66A8E-2CD6-4844-9175-BA3905583F9F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C72A1-59F8-4948-A420-A7ADB528EA2A}" type="pres">
      <dgm:prSet presAssocID="{0E8CBD48-BDB6-264D-9C13-BF83C14095DF}" presName="childComposite" presStyleCnt="0">
        <dgm:presLayoutVars>
          <dgm:chMax val="0"/>
          <dgm:chPref val="0"/>
        </dgm:presLayoutVars>
      </dgm:prSet>
      <dgm:spPr/>
    </dgm:pt>
    <dgm:pt modelId="{5FA708FD-8B46-654E-A757-1C8C7E1B4BF7}" type="pres">
      <dgm:prSet presAssocID="{0E8CBD48-BDB6-264D-9C13-BF83C14095DF}" presName="ChildAccent" presStyleLbl="solidFgAcc1" presStyleIdx="2" presStyleCnt="6"/>
      <dgm:spPr/>
    </dgm:pt>
    <dgm:pt modelId="{838D1258-A695-954E-AADB-0AAE33EEB825}" type="pres">
      <dgm:prSet presAssocID="{0E8CBD48-BDB6-264D-9C13-BF83C14095DF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28DB3-7CF7-FD47-B243-525F301DC7CA}" type="pres">
      <dgm:prSet presAssocID="{0FFB2FC2-2262-284D-B7D5-DF1E3059419E}" presName="root" presStyleCnt="0">
        <dgm:presLayoutVars>
          <dgm:chMax/>
          <dgm:chPref/>
        </dgm:presLayoutVars>
      </dgm:prSet>
      <dgm:spPr/>
    </dgm:pt>
    <dgm:pt modelId="{F7AA2138-208B-A648-95E9-7F9913F2C538}" type="pres">
      <dgm:prSet presAssocID="{0FFB2FC2-2262-284D-B7D5-DF1E3059419E}" presName="rootComposite" presStyleCnt="0">
        <dgm:presLayoutVars/>
      </dgm:prSet>
      <dgm:spPr/>
    </dgm:pt>
    <dgm:pt modelId="{56D9C0EF-D638-7F46-BA8A-2569F7E18E92}" type="pres">
      <dgm:prSet presAssocID="{0FFB2FC2-2262-284D-B7D5-DF1E3059419E}" presName="ParentAccent" presStyleLbl="alignNode1" presStyleIdx="1" presStyleCnt="2"/>
      <dgm:spPr/>
    </dgm:pt>
    <dgm:pt modelId="{4F2C7BE2-CFF7-2547-B37F-A2980EAAC234}" type="pres">
      <dgm:prSet presAssocID="{0FFB2FC2-2262-284D-B7D5-DF1E3059419E}" presName="ParentSmallAccent" presStyleLbl="fgAcc1" presStyleIdx="1" presStyleCnt="2" custLinFactY="100000" custLinFactNeighborX="13172" custLinFactNeighborY="126966"/>
      <dgm:spPr/>
      <dgm:t>
        <a:bodyPr/>
        <a:lstStyle/>
        <a:p>
          <a:endParaRPr lang="ru-RU"/>
        </a:p>
      </dgm:t>
    </dgm:pt>
    <dgm:pt modelId="{740686CB-6720-1643-B103-DC170A298A82}" type="pres">
      <dgm:prSet presAssocID="{0FFB2FC2-2262-284D-B7D5-DF1E3059419E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88B4-4A10-E04F-BF20-61B48D0A216B}" type="pres">
      <dgm:prSet presAssocID="{0FFB2FC2-2262-284D-B7D5-DF1E3059419E}" presName="childShape" presStyleCnt="0">
        <dgm:presLayoutVars>
          <dgm:chMax val="0"/>
          <dgm:chPref val="0"/>
        </dgm:presLayoutVars>
      </dgm:prSet>
      <dgm:spPr/>
    </dgm:pt>
    <dgm:pt modelId="{9AB04C14-A659-BB47-A658-EE4A87489770}" type="pres">
      <dgm:prSet presAssocID="{9F67AC3F-CB7D-3F46-BCDC-0F9F3D610FBC}" presName="childComposite" presStyleCnt="0">
        <dgm:presLayoutVars>
          <dgm:chMax val="0"/>
          <dgm:chPref val="0"/>
        </dgm:presLayoutVars>
      </dgm:prSet>
      <dgm:spPr/>
    </dgm:pt>
    <dgm:pt modelId="{4D58A2ED-23F1-7848-A078-10F017C09572}" type="pres">
      <dgm:prSet presAssocID="{9F67AC3F-CB7D-3F46-BCDC-0F9F3D610FBC}" presName="ChildAccent" presStyleLbl="solidFgAcc1" presStyleIdx="3" presStyleCnt="6" custLinFactY="-100000" custLinFactNeighborX="13172" custLinFactNeighborY="-15614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31A6FB3-4F1D-ED4C-8285-56550A2D9742}" type="pres">
      <dgm:prSet presAssocID="{9F67AC3F-CB7D-3F46-BCDC-0F9F3D610FBC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A525-8D1F-AD44-8549-026D0949C046}" type="pres">
      <dgm:prSet presAssocID="{2E9EDBD1-8B2E-CF42-8206-2BE6EB962C43}" presName="childComposite" presStyleCnt="0">
        <dgm:presLayoutVars>
          <dgm:chMax val="0"/>
          <dgm:chPref val="0"/>
        </dgm:presLayoutVars>
      </dgm:prSet>
      <dgm:spPr/>
    </dgm:pt>
    <dgm:pt modelId="{CCF5CD35-24CC-364D-9E3B-5E517BCF6726}" type="pres">
      <dgm:prSet presAssocID="{2E9EDBD1-8B2E-CF42-8206-2BE6EB962C43}" presName="ChildAccent" presStyleLbl="solidFgAcc1" presStyleIdx="4" presStyleCnt="6"/>
      <dgm:spPr/>
    </dgm:pt>
    <dgm:pt modelId="{C08A3090-B1E8-6D46-A86F-D5671AAFD808}" type="pres">
      <dgm:prSet presAssocID="{2E9EDBD1-8B2E-CF42-8206-2BE6EB962C43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661E6-D0A9-2A45-9D37-55EA96C6CC3D}" type="pres">
      <dgm:prSet presAssocID="{CD31EF85-F9A3-F24F-977B-DA870C2AFF04}" presName="childComposite" presStyleCnt="0">
        <dgm:presLayoutVars>
          <dgm:chMax val="0"/>
          <dgm:chPref val="0"/>
        </dgm:presLayoutVars>
      </dgm:prSet>
      <dgm:spPr/>
    </dgm:pt>
    <dgm:pt modelId="{E3FB06E2-A5D6-0B4A-ABDB-F11876E4BD8A}" type="pres">
      <dgm:prSet presAssocID="{CD31EF85-F9A3-F24F-977B-DA870C2AFF04}" presName="ChildAccent" presStyleLbl="solidFgAcc1" presStyleIdx="5" presStyleCnt="6"/>
      <dgm:spPr/>
    </dgm:pt>
    <dgm:pt modelId="{E75BC970-3EDD-6E4B-B97A-7DB6CB1AB9E6}" type="pres">
      <dgm:prSet presAssocID="{CD31EF85-F9A3-F24F-977B-DA870C2AFF04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126CDF-1884-4D0C-BEFD-9F81C998D755}" type="presOf" srcId="{A4B2390C-9D06-4F41-BFEB-88C50FAEB583}" destId="{77421B5A-3DFF-2949-8232-735439FB6D85}" srcOrd="0" destOrd="0" presId="urn:microsoft.com/office/officeart/2008/layout/SquareAccentList"/>
    <dgm:cxn modelId="{9636D978-4D27-804C-BE86-8CE6BCCD9BEA}" srcId="{0FFB2FC2-2262-284D-B7D5-DF1E3059419E}" destId="{2E9EDBD1-8B2E-CF42-8206-2BE6EB962C43}" srcOrd="1" destOrd="0" parTransId="{94F87E82-993B-8E40-8312-34C44CBAFF40}" sibTransId="{3F9DB709-B23D-1C4B-9360-655A3C20F3B1}"/>
    <dgm:cxn modelId="{26B03864-14B3-44CE-88B8-9FBB37A052B7}" type="presOf" srcId="{AEFDB0F4-2DE2-6E42-81A0-A8D977885A1E}" destId="{90A387A7-68BD-D741-B0A6-F04FB7FF5B76}" srcOrd="0" destOrd="0" presId="urn:microsoft.com/office/officeart/2008/layout/SquareAccentList"/>
    <dgm:cxn modelId="{9307E295-D28B-C04F-ACC8-0B1FF65F3953}" srcId="{D7B0DDC0-3B95-D94C-A4D2-502B073CA8E7}" destId="{A4B2390C-9D06-4F41-BFEB-88C50FAEB583}" srcOrd="0" destOrd="0" parTransId="{79B240A7-FAB2-EB47-8B3B-8A34D2CE7720}" sibTransId="{DFE9FC96-B69A-1147-8A4C-41F6B147B020}"/>
    <dgm:cxn modelId="{82B6CDBE-6E09-4C0B-9CAD-C466C6C40D2B}" type="presOf" srcId="{D7B0DDC0-3B95-D94C-A4D2-502B073CA8E7}" destId="{7F2915F3-7285-9841-924A-B4D241F3FB2B}" srcOrd="0" destOrd="0" presId="urn:microsoft.com/office/officeart/2008/layout/SquareAccentList"/>
    <dgm:cxn modelId="{09383536-7762-7A4F-8D21-3C67DC430FA7}" srcId="{0FFB2FC2-2262-284D-B7D5-DF1E3059419E}" destId="{CD31EF85-F9A3-F24F-977B-DA870C2AFF04}" srcOrd="2" destOrd="0" parTransId="{22671F6B-1701-D24C-B726-585E20F75430}" sibTransId="{0BE2C32A-B340-CD40-8F61-1EAA46F87967}"/>
    <dgm:cxn modelId="{4E88D748-68A0-A841-91D7-DF88243FE953}" srcId="{A4B2390C-9D06-4F41-BFEB-88C50FAEB583}" destId="{AEFDB0F4-2DE2-6E42-81A0-A8D977885A1E}" srcOrd="0" destOrd="0" parTransId="{F3555CA9-8BC1-1D44-BF37-70F729C6F4C4}" sibTransId="{8F47FB6C-E97E-7741-9C9C-834E8731F966}"/>
    <dgm:cxn modelId="{28FC625B-01A2-4DBB-A4D4-5B5CCCB96699}" type="presOf" srcId="{0E8CBD48-BDB6-264D-9C13-BF83C14095DF}" destId="{838D1258-A695-954E-AADB-0AAE33EEB825}" srcOrd="0" destOrd="0" presId="urn:microsoft.com/office/officeart/2008/layout/SquareAccentList"/>
    <dgm:cxn modelId="{9F6BAFEF-E859-0B48-923C-A181092F2DB3}" srcId="{A4B2390C-9D06-4F41-BFEB-88C50FAEB583}" destId="{0E8CBD48-BDB6-264D-9C13-BF83C14095DF}" srcOrd="2" destOrd="0" parTransId="{F6925E26-3988-674D-8A10-51F73CA0F5A8}" sibTransId="{E1A4A40B-D12E-FC43-AF5E-9CE4115413CC}"/>
    <dgm:cxn modelId="{AE797767-5BC0-AD4B-A726-782708EB8140}" srcId="{A4B2390C-9D06-4F41-BFEB-88C50FAEB583}" destId="{88C66A8E-2CD6-4844-9175-BA3905583F9F}" srcOrd="1" destOrd="0" parTransId="{EB96646D-A0DE-9A4F-9D77-34CB3226FCA9}" sibTransId="{E5B909DE-15EB-924B-91CF-C9E894A331C3}"/>
    <dgm:cxn modelId="{4FBC0673-A919-4617-9AA6-A4CA55DB3473}" type="presOf" srcId="{9F67AC3F-CB7D-3F46-BCDC-0F9F3D610FBC}" destId="{E31A6FB3-4F1D-ED4C-8285-56550A2D9742}" srcOrd="0" destOrd="0" presId="urn:microsoft.com/office/officeart/2008/layout/SquareAccentList"/>
    <dgm:cxn modelId="{22394D6D-2EBE-7540-8244-97F33D232F94}" srcId="{D7B0DDC0-3B95-D94C-A4D2-502B073CA8E7}" destId="{0FFB2FC2-2262-284D-B7D5-DF1E3059419E}" srcOrd="1" destOrd="0" parTransId="{CC697774-2FA4-BE47-A8F0-AD16D9D91D13}" sibTransId="{CBAF396B-99FC-1E44-9DC7-1A0CA680FB3B}"/>
    <dgm:cxn modelId="{4740A1E8-194C-45CA-9657-448F38559BBA}" type="presOf" srcId="{88C66A8E-2CD6-4844-9175-BA3905583F9F}" destId="{CF0C3190-893C-4A49-8C2F-E83D34377F64}" srcOrd="0" destOrd="0" presId="urn:microsoft.com/office/officeart/2008/layout/SquareAccentList"/>
    <dgm:cxn modelId="{77552833-79A3-4F60-BAB3-929F3DF3C4F6}" type="presOf" srcId="{2E9EDBD1-8B2E-CF42-8206-2BE6EB962C43}" destId="{C08A3090-B1E8-6D46-A86F-D5671AAFD808}" srcOrd="0" destOrd="0" presId="urn:microsoft.com/office/officeart/2008/layout/SquareAccentList"/>
    <dgm:cxn modelId="{DA46D954-DEB1-4DE3-914E-F74573066153}" type="presOf" srcId="{0FFB2FC2-2262-284D-B7D5-DF1E3059419E}" destId="{740686CB-6720-1643-B103-DC170A298A82}" srcOrd="0" destOrd="0" presId="urn:microsoft.com/office/officeart/2008/layout/SquareAccentList"/>
    <dgm:cxn modelId="{45AB5274-5D11-AF45-9CB6-72552EDA23A8}" srcId="{0FFB2FC2-2262-284D-B7D5-DF1E3059419E}" destId="{9F67AC3F-CB7D-3F46-BCDC-0F9F3D610FBC}" srcOrd="0" destOrd="0" parTransId="{DE55B54F-DD35-C64F-A290-E90A69CF7F7B}" sibTransId="{FAC45780-23E2-B941-B33D-8CDA73E9BF96}"/>
    <dgm:cxn modelId="{A8A501E7-C87F-4340-BC63-53B26BD0E21F}" type="presOf" srcId="{CD31EF85-F9A3-F24F-977B-DA870C2AFF04}" destId="{E75BC970-3EDD-6E4B-B97A-7DB6CB1AB9E6}" srcOrd="0" destOrd="0" presId="urn:microsoft.com/office/officeart/2008/layout/SquareAccentList"/>
    <dgm:cxn modelId="{E1FABA6D-46ED-4DB4-B095-8C86286DDE48}" type="presParOf" srcId="{7F2915F3-7285-9841-924A-B4D241F3FB2B}" destId="{284EEFE6-B175-554B-A6EF-AC8CA5E52DCC}" srcOrd="0" destOrd="0" presId="urn:microsoft.com/office/officeart/2008/layout/SquareAccentList"/>
    <dgm:cxn modelId="{F1773D71-153E-48DE-AEB0-B0B668F1B206}" type="presParOf" srcId="{284EEFE6-B175-554B-A6EF-AC8CA5E52DCC}" destId="{A7FC3201-FCAD-1E4A-B92F-FD303F41852C}" srcOrd="0" destOrd="0" presId="urn:microsoft.com/office/officeart/2008/layout/SquareAccentList"/>
    <dgm:cxn modelId="{97EB66E0-3DF7-47B2-A893-0FE1AC44F90C}" type="presParOf" srcId="{A7FC3201-FCAD-1E4A-B92F-FD303F41852C}" destId="{37817802-6E5A-9843-A0B3-F6AEF363BB6B}" srcOrd="0" destOrd="0" presId="urn:microsoft.com/office/officeart/2008/layout/SquareAccentList"/>
    <dgm:cxn modelId="{05105C7E-CD9C-4041-817F-AE8D2B25BE5C}" type="presParOf" srcId="{A7FC3201-FCAD-1E4A-B92F-FD303F41852C}" destId="{356A55C7-6B3C-3A40-87FA-FA8BF42F499E}" srcOrd="1" destOrd="0" presId="urn:microsoft.com/office/officeart/2008/layout/SquareAccentList"/>
    <dgm:cxn modelId="{94B84BB0-EF51-4B02-B5DB-A3967647ED4E}" type="presParOf" srcId="{A7FC3201-FCAD-1E4A-B92F-FD303F41852C}" destId="{77421B5A-3DFF-2949-8232-735439FB6D85}" srcOrd="2" destOrd="0" presId="urn:microsoft.com/office/officeart/2008/layout/SquareAccentList"/>
    <dgm:cxn modelId="{85216301-6C25-4FC6-B62E-AE7219B2C4A5}" type="presParOf" srcId="{284EEFE6-B175-554B-A6EF-AC8CA5E52DCC}" destId="{B2401076-A406-C74A-A0B2-C510AC11834E}" srcOrd="1" destOrd="0" presId="urn:microsoft.com/office/officeart/2008/layout/SquareAccentList"/>
    <dgm:cxn modelId="{E538E215-A62D-4DD0-8B21-0EA0A677B692}" type="presParOf" srcId="{B2401076-A406-C74A-A0B2-C510AC11834E}" destId="{418A1BCE-8883-914D-82B9-FD6E57340841}" srcOrd="0" destOrd="0" presId="urn:microsoft.com/office/officeart/2008/layout/SquareAccentList"/>
    <dgm:cxn modelId="{D4D677F8-05B7-49A5-9FF3-381233A2DB70}" type="presParOf" srcId="{418A1BCE-8883-914D-82B9-FD6E57340841}" destId="{284575D4-F4BA-EE41-B581-77D2EB5F3711}" srcOrd="0" destOrd="0" presId="urn:microsoft.com/office/officeart/2008/layout/SquareAccentList"/>
    <dgm:cxn modelId="{7875C637-4BEC-4FA6-9EC6-59A552FB20D3}" type="presParOf" srcId="{418A1BCE-8883-914D-82B9-FD6E57340841}" destId="{90A387A7-68BD-D741-B0A6-F04FB7FF5B76}" srcOrd="1" destOrd="0" presId="urn:microsoft.com/office/officeart/2008/layout/SquareAccentList"/>
    <dgm:cxn modelId="{C7B5A381-05AB-44E4-BD13-33352DC9A616}" type="presParOf" srcId="{B2401076-A406-C74A-A0B2-C510AC11834E}" destId="{FF9FC90F-D7FB-C340-AD9C-135F52179874}" srcOrd="1" destOrd="0" presId="urn:microsoft.com/office/officeart/2008/layout/SquareAccentList"/>
    <dgm:cxn modelId="{4C54E490-4F10-404C-9EE1-78DE974A69A9}" type="presParOf" srcId="{FF9FC90F-D7FB-C340-AD9C-135F52179874}" destId="{95379DA6-5860-BF49-889A-382E38FF809D}" srcOrd="0" destOrd="0" presId="urn:microsoft.com/office/officeart/2008/layout/SquareAccentList"/>
    <dgm:cxn modelId="{F0F4042D-2FF8-4290-BAB9-18BAFF6C5F45}" type="presParOf" srcId="{FF9FC90F-D7FB-C340-AD9C-135F52179874}" destId="{CF0C3190-893C-4A49-8C2F-E83D34377F64}" srcOrd="1" destOrd="0" presId="urn:microsoft.com/office/officeart/2008/layout/SquareAccentList"/>
    <dgm:cxn modelId="{0A18372B-E922-4FB3-939A-CCBB12A0E472}" type="presParOf" srcId="{B2401076-A406-C74A-A0B2-C510AC11834E}" destId="{7CCC72A1-59F8-4948-A420-A7ADB528EA2A}" srcOrd="2" destOrd="0" presId="urn:microsoft.com/office/officeart/2008/layout/SquareAccentList"/>
    <dgm:cxn modelId="{3703D330-C17F-4C13-BFD7-9A7C217F43BC}" type="presParOf" srcId="{7CCC72A1-59F8-4948-A420-A7ADB528EA2A}" destId="{5FA708FD-8B46-654E-A757-1C8C7E1B4BF7}" srcOrd="0" destOrd="0" presId="urn:microsoft.com/office/officeart/2008/layout/SquareAccentList"/>
    <dgm:cxn modelId="{008E90D4-16A3-4943-B889-A60C56A290F7}" type="presParOf" srcId="{7CCC72A1-59F8-4948-A420-A7ADB528EA2A}" destId="{838D1258-A695-954E-AADB-0AAE33EEB825}" srcOrd="1" destOrd="0" presId="urn:microsoft.com/office/officeart/2008/layout/SquareAccentList"/>
    <dgm:cxn modelId="{9D677244-0BF9-450B-8DDE-AE960A7BD6F1}" type="presParOf" srcId="{7F2915F3-7285-9841-924A-B4D241F3FB2B}" destId="{78628DB3-7CF7-FD47-B243-525F301DC7CA}" srcOrd="1" destOrd="0" presId="urn:microsoft.com/office/officeart/2008/layout/SquareAccentList"/>
    <dgm:cxn modelId="{E63C5628-4175-449F-BCD9-BB0764CDB03C}" type="presParOf" srcId="{78628DB3-7CF7-FD47-B243-525F301DC7CA}" destId="{F7AA2138-208B-A648-95E9-7F9913F2C538}" srcOrd="0" destOrd="0" presId="urn:microsoft.com/office/officeart/2008/layout/SquareAccentList"/>
    <dgm:cxn modelId="{B69B4921-507D-4C60-9E70-471B51AE77FB}" type="presParOf" srcId="{F7AA2138-208B-A648-95E9-7F9913F2C538}" destId="{56D9C0EF-D638-7F46-BA8A-2569F7E18E92}" srcOrd="0" destOrd="0" presId="urn:microsoft.com/office/officeart/2008/layout/SquareAccentList"/>
    <dgm:cxn modelId="{DEBE140F-80B6-4F20-A424-461036BE049C}" type="presParOf" srcId="{F7AA2138-208B-A648-95E9-7F9913F2C538}" destId="{4F2C7BE2-CFF7-2547-B37F-A2980EAAC234}" srcOrd="1" destOrd="0" presId="urn:microsoft.com/office/officeart/2008/layout/SquareAccentList"/>
    <dgm:cxn modelId="{773F537A-8084-4C05-9DDB-1A6AC1901014}" type="presParOf" srcId="{F7AA2138-208B-A648-95E9-7F9913F2C538}" destId="{740686CB-6720-1643-B103-DC170A298A82}" srcOrd="2" destOrd="0" presId="urn:microsoft.com/office/officeart/2008/layout/SquareAccentList"/>
    <dgm:cxn modelId="{F7A9EDCE-27C1-4856-AE59-16E5BDD9CDD3}" type="presParOf" srcId="{78628DB3-7CF7-FD47-B243-525F301DC7CA}" destId="{8ED588B4-4A10-E04F-BF20-61B48D0A216B}" srcOrd="1" destOrd="0" presId="urn:microsoft.com/office/officeart/2008/layout/SquareAccentList"/>
    <dgm:cxn modelId="{EC243858-C84A-4F94-A7C0-D30C2ADF1322}" type="presParOf" srcId="{8ED588B4-4A10-E04F-BF20-61B48D0A216B}" destId="{9AB04C14-A659-BB47-A658-EE4A87489770}" srcOrd="0" destOrd="0" presId="urn:microsoft.com/office/officeart/2008/layout/SquareAccentList"/>
    <dgm:cxn modelId="{06FFEB1F-587D-414C-9D64-BC390A5B6313}" type="presParOf" srcId="{9AB04C14-A659-BB47-A658-EE4A87489770}" destId="{4D58A2ED-23F1-7848-A078-10F017C09572}" srcOrd="0" destOrd="0" presId="urn:microsoft.com/office/officeart/2008/layout/SquareAccentList"/>
    <dgm:cxn modelId="{47265062-D53F-4B70-9A34-693D41777067}" type="presParOf" srcId="{9AB04C14-A659-BB47-A658-EE4A87489770}" destId="{E31A6FB3-4F1D-ED4C-8285-56550A2D9742}" srcOrd="1" destOrd="0" presId="urn:microsoft.com/office/officeart/2008/layout/SquareAccentList"/>
    <dgm:cxn modelId="{FA6503A4-704B-4CC3-BBC1-A3CC39BBFF53}" type="presParOf" srcId="{8ED588B4-4A10-E04F-BF20-61B48D0A216B}" destId="{6D22A525-8D1F-AD44-8549-026D0949C046}" srcOrd="1" destOrd="0" presId="urn:microsoft.com/office/officeart/2008/layout/SquareAccentList"/>
    <dgm:cxn modelId="{49F3A1D1-D121-4ACF-A8B1-688B0BE49800}" type="presParOf" srcId="{6D22A525-8D1F-AD44-8549-026D0949C046}" destId="{CCF5CD35-24CC-364D-9E3B-5E517BCF6726}" srcOrd="0" destOrd="0" presId="urn:microsoft.com/office/officeart/2008/layout/SquareAccentList"/>
    <dgm:cxn modelId="{5C756BDE-4513-4201-B541-EB98F96CE453}" type="presParOf" srcId="{6D22A525-8D1F-AD44-8549-026D0949C046}" destId="{C08A3090-B1E8-6D46-A86F-D5671AAFD808}" srcOrd="1" destOrd="0" presId="urn:microsoft.com/office/officeart/2008/layout/SquareAccentList"/>
    <dgm:cxn modelId="{5280A261-8BDF-4351-98CA-F95B46CE562A}" type="presParOf" srcId="{8ED588B4-4A10-E04F-BF20-61B48D0A216B}" destId="{7E3661E6-D0A9-2A45-9D37-55EA96C6CC3D}" srcOrd="2" destOrd="0" presId="urn:microsoft.com/office/officeart/2008/layout/SquareAccentList"/>
    <dgm:cxn modelId="{EB39EF5A-B5F2-46B5-A271-059B7CB1287A}" type="presParOf" srcId="{7E3661E6-D0A9-2A45-9D37-55EA96C6CC3D}" destId="{E3FB06E2-A5D6-0B4A-ABDB-F11876E4BD8A}" srcOrd="0" destOrd="0" presId="urn:microsoft.com/office/officeart/2008/layout/SquareAccentList"/>
    <dgm:cxn modelId="{D199164D-B445-4231-A34A-519096470197}" type="presParOf" srcId="{7E3661E6-D0A9-2A45-9D37-55EA96C6CC3D}" destId="{E75BC970-3EDD-6E4B-B97A-7DB6CB1AB9E6}" srcOrd="1" destOrd="0" presId="urn:microsoft.com/office/officeart/2008/layout/Square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637491-E686-904A-A5DC-20515DEE7588}" type="doc">
      <dgm:prSet loTypeId="urn:microsoft.com/office/officeart/2005/8/layout/balance1" loCatId="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7B2E2BC7-F195-AA43-B052-5130D192CC8F}">
      <dgm:prSet phldrT="[Текст]"/>
      <dgm:spPr/>
      <dgm:t>
        <a:bodyPr/>
        <a:lstStyle/>
        <a:p>
          <a:r>
            <a:rPr lang="ru-RU" dirty="0" smtClean="0"/>
            <a:t>У всех с </a:t>
          </a:r>
          <a:r>
            <a:rPr lang="ru-RU" dirty="0" err="1" smtClean="0"/>
            <a:t>невынашиванием</a:t>
          </a:r>
          <a:endParaRPr lang="ru-RU" dirty="0" smtClean="0"/>
        </a:p>
        <a:p>
          <a:r>
            <a:rPr lang="ru-RU" dirty="0" smtClean="0"/>
            <a:t>в анамнезе</a:t>
          </a:r>
          <a:endParaRPr lang="ru-RU" dirty="0"/>
        </a:p>
      </dgm:t>
    </dgm:pt>
    <dgm:pt modelId="{C258BFCB-216E-F142-B220-3DF1BE979CE2}" type="parTrans" cxnId="{4E14ED74-9B6F-A64D-A5DF-8D048F7A0C08}">
      <dgm:prSet/>
      <dgm:spPr/>
      <dgm:t>
        <a:bodyPr/>
        <a:lstStyle/>
        <a:p>
          <a:endParaRPr lang="ru-RU"/>
        </a:p>
      </dgm:t>
    </dgm:pt>
    <dgm:pt modelId="{556BC631-37F3-2C40-B883-3BE609571ED6}" type="sibTrans" cxnId="{4E14ED74-9B6F-A64D-A5DF-8D048F7A0C08}">
      <dgm:prSet/>
      <dgm:spPr/>
      <dgm:t>
        <a:bodyPr/>
        <a:lstStyle/>
        <a:p>
          <a:endParaRPr lang="ru-RU"/>
        </a:p>
      </dgm:t>
    </dgm:pt>
    <dgm:pt modelId="{21111873-A797-2E4E-9B78-EE3E034D1924}">
      <dgm:prSet phldrT="[Текст]" custT="1"/>
      <dgm:spPr/>
      <dgm:t>
        <a:bodyPr/>
        <a:lstStyle/>
        <a:p>
          <a:r>
            <a:rPr lang="ru-RU" sz="14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Регенераторно</a:t>
          </a:r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-пластическая недостаточность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F931D7-64C8-5F48-98BC-B7924220D671}" type="parTrans" cxnId="{E0C8F2E4-6645-6E48-816E-1CA20C7B654E}">
      <dgm:prSet/>
      <dgm:spPr/>
      <dgm:t>
        <a:bodyPr/>
        <a:lstStyle/>
        <a:p>
          <a:endParaRPr lang="ru-RU"/>
        </a:p>
      </dgm:t>
    </dgm:pt>
    <dgm:pt modelId="{208EFF42-54B5-6142-8B6A-71478C72807E}" type="sibTrans" cxnId="{E0C8F2E4-6645-6E48-816E-1CA20C7B654E}">
      <dgm:prSet/>
      <dgm:spPr/>
      <dgm:t>
        <a:bodyPr/>
        <a:lstStyle/>
        <a:p>
          <a:endParaRPr lang="ru-RU"/>
        </a:p>
      </dgm:t>
    </dgm:pt>
    <dgm:pt modelId="{547AE6E5-72BE-E94E-9056-47F63A16DC4B}">
      <dgm:prSet phldrT="[Текст]" custT="1"/>
      <dgm:spPr/>
      <dgm:t>
        <a:bodyPr/>
        <a:lstStyle/>
        <a:p>
          <a:r>
            <a:rPr lang="ru-RU" sz="1200" dirty="0" smtClean="0"/>
            <a:t>Морфофункциональные изменения, Нарушение </a:t>
          </a:r>
          <a:r>
            <a:rPr lang="ru-RU" sz="1200" dirty="0" err="1" smtClean="0"/>
            <a:t>рецептивности</a:t>
          </a:r>
          <a:endParaRPr lang="ru-RU" sz="1200" dirty="0"/>
        </a:p>
      </dgm:t>
    </dgm:pt>
    <dgm:pt modelId="{1213AD53-1782-E844-9004-EF832662DF29}" type="parTrans" cxnId="{18AE6EF4-F8B0-6647-A2A5-0D32D93A4204}">
      <dgm:prSet/>
      <dgm:spPr/>
      <dgm:t>
        <a:bodyPr/>
        <a:lstStyle/>
        <a:p>
          <a:endParaRPr lang="ru-RU"/>
        </a:p>
      </dgm:t>
    </dgm:pt>
    <dgm:pt modelId="{FA71905F-5D2E-F448-A734-85EDA3602244}" type="sibTrans" cxnId="{18AE6EF4-F8B0-6647-A2A5-0D32D93A4204}">
      <dgm:prSet/>
      <dgm:spPr/>
      <dgm:t>
        <a:bodyPr/>
        <a:lstStyle/>
        <a:p>
          <a:endParaRPr lang="ru-RU"/>
        </a:p>
      </dgm:t>
    </dgm:pt>
    <dgm:pt modelId="{C81E8E8A-9767-8449-96C7-03F514125979}">
      <dgm:prSet phldrT="[Текст]"/>
      <dgm:spPr/>
      <dgm:t>
        <a:bodyPr/>
        <a:lstStyle/>
        <a:p>
          <a:r>
            <a:rPr lang="ru-RU" dirty="0" smtClean="0"/>
            <a:t>Лечение – реабилитация в первые 3 </a:t>
          </a:r>
          <a:r>
            <a:rPr lang="ru-RU" dirty="0" err="1" smtClean="0"/>
            <a:t>мес</a:t>
          </a:r>
          <a:endParaRPr lang="ru-RU" dirty="0"/>
        </a:p>
      </dgm:t>
    </dgm:pt>
    <dgm:pt modelId="{E7F18A3F-6948-774B-9635-FA8E0652B09A}" type="parTrans" cxnId="{D6032C11-7FE0-1745-8566-2AA896817A00}">
      <dgm:prSet/>
      <dgm:spPr/>
      <dgm:t>
        <a:bodyPr/>
        <a:lstStyle/>
        <a:p>
          <a:endParaRPr lang="ru-RU"/>
        </a:p>
      </dgm:t>
    </dgm:pt>
    <dgm:pt modelId="{6E9B0C66-88EB-BB42-9C22-867483998DBE}" type="sibTrans" cxnId="{D6032C11-7FE0-1745-8566-2AA896817A00}">
      <dgm:prSet/>
      <dgm:spPr/>
      <dgm:t>
        <a:bodyPr/>
        <a:lstStyle/>
        <a:p>
          <a:endParaRPr lang="ru-RU"/>
        </a:p>
      </dgm:t>
    </dgm:pt>
    <dgm:pt modelId="{B056BD28-C50A-5E48-A69E-E01E3FD76BC9}">
      <dgm:prSet phldrT="[Текст]" custT="1"/>
      <dgm:spPr/>
      <dgm:t>
        <a:bodyPr/>
        <a:lstStyle/>
        <a:p>
          <a:r>
            <a:rPr lang="ru-RU" sz="1000" dirty="0" smtClean="0"/>
            <a:t>Физические факторы:</a:t>
          </a:r>
        </a:p>
        <a:p>
          <a:r>
            <a:rPr lang="ru-RU" sz="1000" dirty="0" smtClean="0"/>
            <a:t>Метаболизм, сосудистая реакция, рецепторная активность</a:t>
          </a:r>
          <a:endParaRPr lang="ru-RU" sz="1000" dirty="0"/>
        </a:p>
      </dgm:t>
    </dgm:pt>
    <dgm:pt modelId="{0E1E9C90-C04C-AD48-AB47-F7D15C7F07E2}" type="parTrans" cxnId="{8E525DEF-F48B-A545-B54F-D4B814024BF8}">
      <dgm:prSet/>
      <dgm:spPr/>
      <dgm:t>
        <a:bodyPr/>
        <a:lstStyle/>
        <a:p>
          <a:endParaRPr lang="ru-RU"/>
        </a:p>
      </dgm:t>
    </dgm:pt>
    <dgm:pt modelId="{E6261899-FEDD-4D4C-AC48-14FADE26F484}" type="sibTrans" cxnId="{8E525DEF-F48B-A545-B54F-D4B814024BF8}">
      <dgm:prSet/>
      <dgm:spPr/>
      <dgm:t>
        <a:bodyPr/>
        <a:lstStyle/>
        <a:p>
          <a:endParaRPr lang="ru-RU"/>
        </a:p>
      </dgm:t>
    </dgm:pt>
    <dgm:pt modelId="{63E5B4A5-4616-BE47-B153-F663D6BB396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Гормональная реабилитация: эстрогены, гестагены в </a:t>
          </a:r>
          <a:r>
            <a:rPr lang="ru-RU" sz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циклическоем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режиме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30169A-A636-6543-BAA0-59DB8FCA8DDD}" type="parTrans" cxnId="{2EEDD1AF-B977-0C47-B127-646B1660108F}">
      <dgm:prSet/>
      <dgm:spPr/>
      <dgm:t>
        <a:bodyPr/>
        <a:lstStyle/>
        <a:p>
          <a:endParaRPr lang="ru-RU"/>
        </a:p>
      </dgm:t>
    </dgm:pt>
    <dgm:pt modelId="{BFA8F8FD-DD10-DE4F-A77B-844A8DD84699}" type="sibTrans" cxnId="{2EEDD1AF-B977-0C47-B127-646B1660108F}">
      <dgm:prSet/>
      <dgm:spPr/>
      <dgm:t>
        <a:bodyPr/>
        <a:lstStyle/>
        <a:p>
          <a:endParaRPr lang="ru-RU"/>
        </a:p>
      </dgm:t>
    </dgm:pt>
    <dgm:pt modelId="{9BF58EED-58BC-E04D-AFBB-583967B66BBB}">
      <dgm:prSet phldrT="[Текст]" custT="1"/>
      <dgm:spPr/>
      <dgm:t>
        <a:bodyPr/>
        <a:lstStyle/>
        <a:p>
          <a:r>
            <a:rPr lang="ru-RU" sz="1200" dirty="0" smtClean="0"/>
            <a:t>Химиотерапия антибиотиками при доказано значимом </a:t>
          </a:r>
          <a:r>
            <a:rPr lang="ru-RU" sz="1200" dirty="0" err="1" smtClean="0"/>
            <a:t>инфекте</a:t>
          </a:r>
          <a:endParaRPr lang="ru-RU" sz="1200" dirty="0"/>
        </a:p>
      </dgm:t>
    </dgm:pt>
    <dgm:pt modelId="{CDE1EEC8-000B-684D-830C-69C99D3DF38D}" type="parTrans" cxnId="{50F8E724-9AA6-7448-8472-3FF388084D64}">
      <dgm:prSet/>
      <dgm:spPr/>
      <dgm:t>
        <a:bodyPr/>
        <a:lstStyle/>
        <a:p>
          <a:endParaRPr lang="ru-RU"/>
        </a:p>
      </dgm:t>
    </dgm:pt>
    <dgm:pt modelId="{2B2310A8-5690-0743-8305-2ECA84F117D7}" type="sibTrans" cxnId="{50F8E724-9AA6-7448-8472-3FF388084D64}">
      <dgm:prSet/>
      <dgm:spPr/>
      <dgm:t>
        <a:bodyPr/>
        <a:lstStyle/>
        <a:p>
          <a:endParaRPr lang="ru-RU"/>
        </a:p>
      </dgm:t>
    </dgm:pt>
    <dgm:pt modelId="{F8FAFBA1-4A4A-274E-ACF0-614107DD8437}">
      <dgm:prSet phldrT="[Текст]" custT="1"/>
      <dgm:spPr/>
      <dgm:t>
        <a:bodyPr/>
        <a:lstStyle/>
        <a:p>
          <a:r>
            <a:rPr lang="ru-RU" sz="1400" dirty="0" smtClean="0"/>
            <a:t>Аутоиммунный процесс</a:t>
          </a:r>
          <a:endParaRPr lang="ru-RU" sz="1400" dirty="0"/>
        </a:p>
      </dgm:t>
    </dgm:pt>
    <dgm:pt modelId="{39D1C06A-858F-BE43-8A3D-0636E8F92769}" type="parTrans" cxnId="{12E5060F-A283-174C-AF81-057E45E447D1}">
      <dgm:prSet/>
      <dgm:spPr/>
      <dgm:t>
        <a:bodyPr/>
        <a:lstStyle/>
        <a:p>
          <a:endParaRPr lang="ru-RU"/>
        </a:p>
      </dgm:t>
    </dgm:pt>
    <dgm:pt modelId="{4355395E-E5D4-5D49-AE12-D932159244AD}" type="sibTrans" cxnId="{12E5060F-A283-174C-AF81-057E45E447D1}">
      <dgm:prSet/>
      <dgm:spPr/>
      <dgm:t>
        <a:bodyPr/>
        <a:lstStyle/>
        <a:p>
          <a:endParaRPr lang="ru-RU"/>
        </a:p>
      </dgm:t>
    </dgm:pt>
    <dgm:pt modelId="{18E30F5C-BA7E-EC41-8C8D-30E33834B51F}" type="pres">
      <dgm:prSet presAssocID="{62637491-E686-904A-A5DC-20515DEE758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34D96E-546C-2E4D-85A4-94607B7EDC9C}" type="pres">
      <dgm:prSet presAssocID="{62637491-E686-904A-A5DC-20515DEE7588}" presName="dummyMaxCanvas" presStyleCnt="0"/>
      <dgm:spPr/>
    </dgm:pt>
    <dgm:pt modelId="{E7798D0A-7F12-CF45-81E1-769C876CE0AA}" type="pres">
      <dgm:prSet presAssocID="{62637491-E686-904A-A5DC-20515DEE7588}" presName="parentComposite" presStyleCnt="0"/>
      <dgm:spPr/>
    </dgm:pt>
    <dgm:pt modelId="{995B3470-98DB-8543-9194-8B25D8E2EB3A}" type="pres">
      <dgm:prSet presAssocID="{62637491-E686-904A-A5DC-20515DEE7588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BC0F918-8C33-054E-83B7-CA23442E91B8}" type="pres">
      <dgm:prSet presAssocID="{62637491-E686-904A-A5DC-20515DEE7588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B49CA94-C6BC-D24E-A5BC-D89D2749A783}" type="pres">
      <dgm:prSet presAssocID="{62637491-E686-904A-A5DC-20515DEE7588}" presName="childrenComposite" presStyleCnt="0"/>
      <dgm:spPr/>
    </dgm:pt>
    <dgm:pt modelId="{E5B9AEE1-8D23-DD40-BFCC-605F25ECE6B6}" type="pres">
      <dgm:prSet presAssocID="{62637491-E686-904A-A5DC-20515DEE7588}" presName="dummyMaxCanvas_ChildArea" presStyleCnt="0"/>
      <dgm:spPr/>
    </dgm:pt>
    <dgm:pt modelId="{63B1B71D-8A0D-3542-8670-22208FAD5AAB}" type="pres">
      <dgm:prSet presAssocID="{62637491-E686-904A-A5DC-20515DEE7588}" presName="fulcrum" presStyleLbl="alignAccFollowNode1" presStyleIdx="2" presStyleCnt="4"/>
      <dgm:spPr/>
    </dgm:pt>
    <dgm:pt modelId="{4DBD1BCE-C3BE-6547-B0FA-24B09253EB4A}" type="pres">
      <dgm:prSet presAssocID="{62637491-E686-904A-A5DC-20515DEE7588}" presName="balance_33" presStyleLbl="alignAccFollowNode1" presStyleIdx="3" presStyleCnt="4">
        <dgm:presLayoutVars>
          <dgm:bulletEnabled val="1"/>
        </dgm:presLayoutVars>
      </dgm:prSet>
      <dgm:spPr/>
    </dgm:pt>
    <dgm:pt modelId="{22081873-D83D-6D49-951D-8B44188FE4CD}" type="pres">
      <dgm:prSet presAssocID="{62637491-E686-904A-A5DC-20515DEE7588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AA463-8221-9C49-A578-12CA5E0C5493}" type="pres">
      <dgm:prSet presAssocID="{62637491-E686-904A-A5DC-20515DEE7588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1644E-A7E1-D047-A948-D68611083BC4}" type="pres">
      <dgm:prSet presAssocID="{62637491-E686-904A-A5DC-20515DEE7588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41EC7-35A2-1441-B7CD-A90E943018EE}" type="pres">
      <dgm:prSet presAssocID="{62637491-E686-904A-A5DC-20515DEE7588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638C5-751C-C74A-B119-7DE189F569B7}" type="pres">
      <dgm:prSet presAssocID="{62637491-E686-904A-A5DC-20515DEE7588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4788A-D503-0748-B6D4-308EB4278553}" type="pres">
      <dgm:prSet presAssocID="{62637491-E686-904A-A5DC-20515DEE7588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AF0954-CD57-4399-B2C1-891491BE8234}" type="presOf" srcId="{7B2E2BC7-F195-AA43-B052-5130D192CC8F}" destId="{995B3470-98DB-8543-9194-8B25D8E2EB3A}" srcOrd="0" destOrd="0" presId="urn:microsoft.com/office/officeart/2005/8/layout/balance1"/>
    <dgm:cxn modelId="{7B95F856-1C5E-43A5-9BD4-E780237144B7}" type="presOf" srcId="{C81E8E8A-9767-8449-96C7-03F514125979}" destId="{EBC0F918-8C33-054E-83B7-CA23442E91B8}" srcOrd="0" destOrd="0" presId="urn:microsoft.com/office/officeart/2005/8/layout/balance1"/>
    <dgm:cxn modelId="{F0CA3CAA-B3B4-44C7-A9CA-E64402F3E54A}" type="presOf" srcId="{B056BD28-C50A-5E48-A69E-E01E3FD76BC9}" destId="{22081873-D83D-6D49-951D-8B44188FE4CD}" srcOrd="0" destOrd="0" presId="urn:microsoft.com/office/officeart/2005/8/layout/balance1"/>
    <dgm:cxn modelId="{2EEDD1AF-B977-0C47-B127-646B1660108F}" srcId="{C81E8E8A-9767-8449-96C7-03F514125979}" destId="{63E5B4A5-4616-BE47-B153-F663D6BB396F}" srcOrd="1" destOrd="0" parTransId="{BA30169A-A636-6543-BAA0-59DB8FCA8DDD}" sibTransId="{BFA8F8FD-DD10-DE4F-A77B-844A8DD84699}"/>
    <dgm:cxn modelId="{A71ADE68-F432-4DBF-9D49-25CDB437DC43}" type="presOf" srcId="{62637491-E686-904A-A5DC-20515DEE7588}" destId="{18E30F5C-BA7E-EC41-8C8D-30E33834B51F}" srcOrd="0" destOrd="0" presId="urn:microsoft.com/office/officeart/2005/8/layout/balance1"/>
    <dgm:cxn modelId="{50F8E724-9AA6-7448-8472-3FF388084D64}" srcId="{C81E8E8A-9767-8449-96C7-03F514125979}" destId="{9BF58EED-58BC-E04D-AFBB-583967B66BBB}" srcOrd="2" destOrd="0" parTransId="{CDE1EEC8-000B-684D-830C-69C99D3DF38D}" sibTransId="{2B2310A8-5690-0743-8305-2ECA84F117D7}"/>
    <dgm:cxn modelId="{12E5060F-A283-174C-AF81-057E45E447D1}" srcId="{7B2E2BC7-F195-AA43-B052-5130D192CC8F}" destId="{F8FAFBA1-4A4A-274E-ACF0-614107DD8437}" srcOrd="2" destOrd="0" parTransId="{39D1C06A-858F-BE43-8A3D-0636E8F92769}" sibTransId="{4355395E-E5D4-5D49-AE12-D932159244AD}"/>
    <dgm:cxn modelId="{D82171FA-76AF-4D6A-960B-544CE49C97A8}" type="presOf" srcId="{9BF58EED-58BC-E04D-AFBB-583967B66BBB}" destId="{5401644E-A7E1-D047-A948-D68611083BC4}" srcOrd="0" destOrd="0" presId="urn:microsoft.com/office/officeart/2005/8/layout/balance1"/>
    <dgm:cxn modelId="{18AE6EF4-F8B0-6647-A2A5-0D32D93A4204}" srcId="{7B2E2BC7-F195-AA43-B052-5130D192CC8F}" destId="{547AE6E5-72BE-E94E-9056-47F63A16DC4B}" srcOrd="1" destOrd="0" parTransId="{1213AD53-1782-E844-9004-EF832662DF29}" sibTransId="{FA71905F-5D2E-F448-A734-85EDA3602244}"/>
    <dgm:cxn modelId="{755EEE93-31F9-4080-AED0-16CEF6A45D62}" type="presOf" srcId="{21111873-A797-2E4E-9B78-EE3E034D1924}" destId="{C2741EC7-35A2-1441-B7CD-A90E943018EE}" srcOrd="0" destOrd="0" presId="urn:microsoft.com/office/officeart/2005/8/layout/balance1"/>
    <dgm:cxn modelId="{973B932E-87BF-4535-AABE-85B6B2BFBD04}" type="presOf" srcId="{547AE6E5-72BE-E94E-9056-47F63A16DC4B}" destId="{97A638C5-751C-C74A-B119-7DE189F569B7}" srcOrd="0" destOrd="0" presId="urn:microsoft.com/office/officeart/2005/8/layout/balance1"/>
    <dgm:cxn modelId="{E0C8F2E4-6645-6E48-816E-1CA20C7B654E}" srcId="{7B2E2BC7-F195-AA43-B052-5130D192CC8F}" destId="{21111873-A797-2E4E-9B78-EE3E034D1924}" srcOrd="0" destOrd="0" parTransId="{DAF931D7-64C8-5F48-98BC-B7924220D671}" sibTransId="{208EFF42-54B5-6142-8B6A-71478C72807E}"/>
    <dgm:cxn modelId="{4E14ED74-9B6F-A64D-A5DF-8D048F7A0C08}" srcId="{62637491-E686-904A-A5DC-20515DEE7588}" destId="{7B2E2BC7-F195-AA43-B052-5130D192CC8F}" srcOrd="0" destOrd="0" parTransId="{C258BFCB-216E-F142-B220-3DF1BE979CE2}" sibTransId="{556BC631-37F3-2C40-B883-3BE609571ED6}"/>
    <dgm:cxn modelId="{344F825A-AE43-4948-B7D2-2A79F098EA03}" type="presOf" srcId="{F8FAFBA1-4A4A-274E-ACF0-614107DD8437}" destId="{9C54788A-D503-0748-B6D4-308EB4278553}" srcOrd="0" destOrd="0" presId="urn:microsoft.com/office/officeart/2005/8/layout/balance1"/>
    <dgm:cxn modelId="{8E525DEF-F48B-A545-B54F-D4B814024BF8}" srcId="{C81E8E8A-9767-8449-96C7-03F514125979}" destId="{B056BD28-C50A-5E48-A69E-E01E3FD76BC9}" srcOrd="0" destOrd="0" parTransId="{0E1E9C90-C04C-AD48-AB47-F7D15C7F07E2}" sibTransId="{E6261899-FEDD-4D4C-AC48-14FADE26F484}"/>
    <dgm:cxn modelId="{A3B7245B-3B46-451A-BFB5-EE8201D8A5BA}" type="presOf" srcId="{63E5B4A5-4616-BE47-B153-F663D6BB396F}" destId="{79DAA463-8221-9C49-A578-12CA5E0C5493}" srcOrd="0" destOrd="0" presId="urn:microsoft.com/office/officeart/2005/8/layout/balance1"/>
    <dgm:cxn modelId="{D6032C11-7FE0-1745-8566-2AA896817A00}" srcId="{62637491-E686-904A-A5DC-20515DEE7588}" destId="{C81E8E8A-9767-8449-96C7-03F514125979}" srcOrd="1" destOrd="0" parTransId="{E7F18A3F-6948-774B-9635-FA8E0652B09A}" sibTransId="{6E9B0C66-88EB-BB42-9C22-867483998DBE}"/>
    <dgm:cxn modelId="{CDA75737-A3BF-4103-92C8-0BD44143ADCB}" type="presParOf" srcId="{18E30F5C-BA7E-EC41-8C8D-30E33834B51F}" destId="{1734D96E-546C-2E4D-85A4-94607B7EDC9C}" srcOrd="0" destOrd="0" presId="urn:microsoft.com/office/officeart/2005/8/layout/balance1"/>
    <dgm:cxn modelId="{BB29A76E-2C86-477D-A10E-3A204FFE3F8A}" type="presParOf" srcId="{18E30F5C-BA7E-EC41-8C8D-30E33834B51F}" destId="{E7798D0A-7F12-CF45-81E1-769C876CE0AA}" srcOrd="1" destOrd="0" presId="urn:microsoft.com/office/officeart/2005/8/layout/balance1"/>
    <dgm:cxn modelId="{B5CBC945-7F6F-401D-9997-B13A36A79413}" type="presParOf" srcId="{E7798D0A-7F12-CF45-81E1-769C876CE0AA}" destId="{995B3470-98DB-8543-9194-8B25D8E2EB3A}" srcOrd="0" destOrd="0" presId="urn:microsoft.com/office/officeart/2005/8/layout/balance1"/>
    <dgm:cxn modelId="{C1D9B9D0-7981-4870-80F1-69DFEDE4BED3}" type="presParOf" srcId="{E7798D0A-7F12-CF45-81E1-769C876CE0AA}" destId="{EBC0F918-8C33-054E-83B7-CA23442E91B8}" srcOrd="1" destOrd="0" presId="urn:microsoft.com/office/officeart/2005/8/layout/balance1"/>
    <dgm:cxn modelId="{A9EF4CB2-1E38-4EB5-A93B-F654E114825E}" type="presParOf" srcId="{18E30F5C-BA7E-EC41-8C8D-30E33834B51F}" destId="{3B49CA94-C6BC-D24E-A5BC-D89D2749A783}" srcOrd="2" destOrd="0" presId="urn:microsoft.com/office/officeart/2005/8/layout/balance1"/>
    <dgm:cxn modelId="{52734F1A-5FFF-488D-AF6E-1AF2822CE83C}" type="presParOf" srcId="{3B49CA94-C6BC-D24E-A5BC-D89D2749A783}" destId="{E5B9AEE1-8D23-DD40-BFCC-605F25ECE6B6}" srcOrd="0" destOrd="0" presId="urn:microsoft.com/office/officeart/2005/8/layout/balance1"/>
    <dgm:cxn modelId="{64AE0A89-F985-4DFE-97CB-0C8E899D26DF}" type="presParOf" srcId="{3B49CA94-C6BC-D24E-A5BC-D89D2749A783}" destId="{63B1B71D-8A0D-3542-8670-22208FAD5AAB}" srcOrd="1" destOrd="0" presId="urn:microsoft.com/office/officeart/2005/8/layout/balance1"/>
    <dgm:cxn modelId="{48772D35-B59F-4613-8FC1-96FA69120424}" type="presParOf" srcId="{3B49CA94-C6BC-D24E-A5BC-D89D2749A783}" destId="{4DBD1BCE-C3BE-6547-B0FA-24B09253EB4A}" srcOrd="2" destOrd="0" presId="urn:microsoft.com/office/officeart/2005/8/layout/balance1"/>
    <dgm:cxn modelId="{3B7DBE43-8AF4-4E11-B1BB-1375D3758200}" type="presParOf" srcId="{3B49CA94-C6BC-D24E-A5BC-D89D2749A783}" destId="{22081873-D83D-6D49-951D-8B44188FE4CD}" srcOrd="3" destOrd="0" presId="urn:microsoft.com/office/officeart/2005/8/layout/balance1"/>
    <dgm:cxn modelId="{5966E125-AC5D-466A-9286-FCC31CC24040}" type="presParOf" srcId="{3B49CA94-C6BC-D24E-A5BC-D89D2749A783}" destId="{79DAA463-8221-9C49-A578-12CA5E0C5493}" srcOrd="4" destOrd="0" presId="urn:microsoft.com/office/officeart/2005/8/layout/balance1"/>
    <dgm:cxn modelId="{368D11B2-A6FD-429C-83C5-7F9FB5F13051}" type="presParOf" srcId="{3B49CA94-C6BC-D24E-A5BC-D89D2749A783}" destId="{5401644E-A7E1-D047-A948-D68611083BC4}" srcOrd="5" destOrd="0" presId="urn:microsoft.com/office/officeart/2005/8/layout/balance1"/>
    <dgm:cxn modelId="{270E0087-6FC5-4A6A-B3A5-CB4A344A25B5}" type="presParOf" srcId="{3B49CA94-C6BC-D24E-A5BC-D89D2749A783}" destId="{C2741EC7-35A2-1441-B7CD-A90E943018EE}" srcOrd="6" destOrd="0" presId="urn:microsoft.com/office/officeart/2005/8/layout/balance1"/>
    <dgm:cxn modelId="{B954E467-E427-44FD-8AAF-3AB617C806E5}" type="presParOf" srcId="{3B49CA94-C6BC-D24E-A5BC-D89D2749A783}" destId="{97A638C5-751C-C74A-B119-7DE189F569B7}" srcOrd="7" destOrd="0" presId="urn:microsoft.com/office/officeart/2005/8/layout/balance1"/>
    <dgm:cxn modelId="{DBB88C07-10CB-4619-B530-2EE5659E3903}" type="presParOf" srcId="{3B49CA94-C6BC-D24E-A5BC-D89D2749A783}" destId="{9C54788A-D503-0748-B6D4-308EB4278553}" srcOrd="8" destOrd="0" presId="urn:microsoft.com/office/officeart/2005/8/layout/balance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2E4571-1FD7-4013-BBD9-7513F1F4FF2B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485353A6-76A5-4325-A4F3-DCD5B9CD38EA}">
      <dgm:prSet phldrT="[Текст]" custT="1"/>
      <dgm:spPr/>
      <dgm:t>
        <a:bodyPr/>
        <a:lstStyle/>
        <a:p>
          <a:pPr algn="l"/>
          <a:r>
            <a:rPr lang="ru-RU" sz="2800" dirty="0" smtClean="0"/>
            <a:t>Несмотря на стимуляцию овуляции гормональными препаратами</a:t>
          </a:r>
          <a:endParaRPr lang="ru-RU" sz="2800" dirty="0"/>
        </a:p>
      </dgm:t>
    </dgm:pt>
    <dgm:pt modelId="{70BD0952-797A-46FA-AF7C-D0380766CF2A}" type="parTrans" cxnId="{440FBE81-0827-4BED-B5A5-279FE65C769E}">
      <dgm:prSet/>
      <dgm:spPr/>
      <dgm:t>
        <a:bodyPr/>
        <a:lstStyle/>
        <a:p>
          <a:endParaRPr lang="ru-RU"/>
        </a:p>
      </dgm:t>
    </dgm:pt>
    <dgm:pt modelId="{A36448FC-F0D9-4B37-8949-BF0F4B019974}" type="sibTrans" cxnId="{440FBE81-0827-4BED-B5A5-279FE65C769E}">
      <dgm:prSet/>
      <dgm:spPr/>
      <dgm:t>
        <a:bodyPr/>
        <a:lstStyle/>
        <a:p>
          <a:endParaRPr lang="ru-RU"/>
        </a:p>
      </dgm:t>
    </dgm:pt>
    <dgm:pt modelId="{B4AB65E6-7C5A-43F2-B6B5-BDDC044B0660}">
      <dgm:prSet phldrT="[Текст]" custT="1"/>
      <dgm:spPr/>
      <dgm:t>
        <a:bodyPr/>
        <a:lstStyle/>
        <a:p>
          <a:pPr algn="l"/>
          <a:r>
            <a:rPr lang="ru-RU" sz="2800" dirty="0" smtClean="0"/>
            <a:t>Выраженное состояние </a:t>
          </a:r>
          <a:r>
            <a:rPr lang="ru-RU" sz="2800" dirty="0" err="1" smtClean="0"/>
            <a:t>гиперэстрогении</a:t>
          </a:r>
          <a:endParaRPr lang="ru-RU" sz="2800" dirty="0"/>
        </a:p>
      </dgm:t>
    </dgm:pt>
    <dgm:pt modelId="{7B16D3B7-395B-45F0-9BBE-FA7A6FB3DBFE}" type="parTrans" cxnId="{F1BF48FC-D31B-4FF0-9AFD-AFC8609FD8E4}">
      <dgm:prSet/>
      <dgm:spPr/>
      <dgm:t>
        <a:bodyPr/>
        <a:lstStyle/>
        <a:p>
          <a:endParaRPr lang="ru-RU"/>
        </a:p>
      </dgm:t>
    </dgm:pt>
    <dgm:pt modelId="{CB471F0D-0470-45A4-90B1-3D51597FC63D}" type="sibTrans" cxnId="{F1BF48FC-D31B-4FF0-9AFD-AFC8609FD8E4}">
      <dgm:prSet/>
      <dgm:spPr/>
      <dgm:t>
        <a:bodyPr/>
        <a:lstStyle/>
        <a:p>
          <a:endParaRPr lang="ru-RU"/>
        </a:p>
      </dgm:t>
    </dgm:pt>
    <dgm:pt modelId="{AD649CBA-84C9-45DE-BFE6-73DB6606313A}">
      <dgm:prSet phldrT="[Текст]" custT="1"/>
      <dgm:spPr/>
      <dgm:t>
        <a:bodyPr/>
        <a:lstStyle/>
        <a:p>
          <a:pPr algn="l"/>
          <a:r>
            <a:rPr lang="ru-RU" sz="2800" dirty="0" smtClean="0"/>
            <a:t>Формирование множества желтых тел</a:t>
          </a:r>
          <a:endParaRPr lang="ru-RU" sz="2800" dirty="0"/>
        </a:p>
      </dgm:t>
    </dgm:pt>
    <dgm:pt modelId="{44739B1F-C863-4C0A-B6A5-434B1D81B2C9}" type="parTrans" cxnId="{0941C78C-6977-4868-9F1D-6D8AD86BF23B}">
      <dgm:prSet/>
      <dgm:spPr/>
      <dgm:t>
        <a:bodyPr/>
        <a:lstStyle/>
        <a:p>
          <a:endParaRPr lang="ru-RU"/>
        </a:p>
      </dgm:t>
    </dgm:pt>
    <dgm:pt modelId="{2CE70A8E-86D9-4D22-BBDC-2091B293D8AC}" type="sibTrans" cxnId="{0941C78C-6977-4868-9F1D-6D8AD86BF23B}">
      <dgm:prSet/>
      <dgm:spPr/>
      <dgm:t>
        <a:bodyPr/>
        <a:lstStyle/>
        <a:p>
          <a:endParaRPr lang="ru-RU"/>
        </a:p>
      </dgm:t>
    </dgm:pt>
    <dgm:pt modelId="{76A064CD-C38E-4716-83F2-18D898E9987A}" type="pres">
      <dgm:prSet presAssocID="{B82E4571-1FD7-4013-BBD9-7513F1F4FF2B}" presName="compositeShape" presStyleCnt="0">
        <dgm:presLayoutVars>
          <dgm:dir/>
          <dgm:resizeHandles/>
        </dgm:presLayoutVars>
      </dgm:prSet>
      <dgm:spPr/>
    </dgm:pt>
    <dgm:pt modelId="{D6DB9ED9-6BBE-4D4A-ADCB-EA69CB6A75B4}" type="pres">
      <dgm:prSet presAssocID="{B82E4571-1FD7-4013-BBD9-7513F1F4FF2B}" presName="pyramid" presStyleLbl="node1" presStyleIdx="0" presStyleCnt="1" custScaleX="155732" custLinFactNeighborX="-1010" custLinFactNeighborY="1728"/>
      <dgm:spPr/>
    </dgm:pt>
    <dgm:pt modelId="{027A1C86-CDE6-43F9-96A6-A989E14290F0}" type="pres">
      <dgm:prSet presAssocID="{B82E4571-1FD7-4013-BBD9-7513F1F4FF2B}" presName="theList" presStyleCnt="0"/>
      <dgm:spPr/>
    </dgm:pt>
    <dgm:pt modelId="{EDCF8CB2-DE89-422A-AA10-FFDE9C8C570A}" type="pres">
      <dgm:prSet presAssocID="{485353A6-76A5-4325-A4F3-DCD5B9CD38EA}" presName="aNode" presStyleLbl="fgAcc1" presStyleIdx="0" presStyleCnt="3" custScaleX="170544" custLinFactNeighborX="1775" custLinFactNeighborY="-8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3C3F6-37AD-40E1-B092-4C9CD66AE41A}" type="pres">
      <dgm:prSet presAssocID="{485353A6-76A5-4325-A4F3-DCD5B9CD38EA}" presName="aSpace" presStyleCnt="0"/>
      <dgm:spPr/>
    </dgm:pt>
    <dgm:pt modelId="{ECA5E9B0-7E97-4773-8053-446C4A80D373}" type="pres">
      <dgm:prSet presAssocID="{B4AB65E6-7C5A-43F2-B6B5-BDDC044B0660}" presName="aNode" presStyleLbl="fgAcc1" presStyleIdx="1" presStyleCnt="3" custScaleX="172428" custLinFactNeighborX="2717" custLinFactNeighborY="-1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A1A43-84A4-46A7-9345-FDE6F628E205}" type="pres">
      <dgm:prSet presAssocID="{B4AB65E6-7C5A-43F2-B6B5-BDDC044B0660}" presName="aSpace" presStyleCnt="0"/>
      <dgm:spPr/>
    </dgm:pt>
    <dgm:pt modelId="{86E4487A-5381-4A64-94FD-CF0474EAF957}" type="pres">
      <dgm:prSet presAssocID="{AD649CBA-84C9-45DE-BFE6-73DB6606313A}" presName="aNode" presStyleLbl="fgAcc1" presStyleIdx="2" presStyleCnt="3" custScaleX="171986" custLinFactNeighborX="2496" custLinFactNeighborY="-15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0F6CC-C66A-447A-BE32-4786F68800D1}" type="pres">
      <dgm:prSet presAssocID="{AD649CBA-84C9-45DE-BFE6-73DB6606313A}" presName="aSpace" presStyleCnt="0"/>
      <dgm:spPr/>
    </dgm:pt>
  </dgm:ptLst>
  <dgm:cxnLst>
    <dgm:cxn modelId="{F1BF48FC-D31B-4FF0-9AFD-AFC8609FD8E4}" srcId="{B82E4571-1FD7-4013-BBD9-7513F1F4FF2B}" destId="{B4AB65E6-7C5A-43F2-B6B5-BDDC044B0660}" srcOrd="1" destOrd="0" parTransId="{7B16D3B7-395B-45F0-9BBE-FA7A6FB3DBFE}" sibTransId="{CB471F0D-0470-45A4-90B1-3D51597FC63D}"/>
    <dgm:cxn modelId="{0941C78C-6977-4868-9F1D-6D8AD86BF23B}" srcId="{B82E4571-1FD7-4013-BBD9-7513F1F4FF2B}" destId="{AD649CBA-84C9-45DE-BFE6-73DB6606313A}" srcOrd="2" destOrd="0" parTransId="{44739B1F-C863-4C0A-B6A5-434B1D81B2C9}" sibTransId="{2CE70A8E-86D9-4D22-BBDC-2091B293D8AC}"/>
    <dgm:cxn modelId="{440FBE81-0827-4BED-B5A5-279FE65C769E}" srcId="{B82E4571-1FD7-4013-BBD9-7513F1F4FF2B}" destId="{485353A6-76A5-4325-A4F3-DCD5B9CD38EA}" srcOrd="0" destOrd="0" parTransId="{70BD0952-797A-46FA-AF7C-D0380766CF2A}" sibTransId="{A36448FC-F0D9-4B37-8949-BF0F4B019974}"/>
    <dgm:cxn modelId="{E004BC19-A842-4B6D-9909-B94730FB7BF9}" type="presOf" srcId="{B4AB65E6-7C5A-43F2-B6B5-BDDC044B0660}" destId="{ECA5E9B0-7E97-4773-8053-446C4A80D373}" srcOrd="0" destOrd="0" presId="urn:microsoft.com/office/officeart/2005/8/layout/pyramid2"/>
    <dgm:cxn modelId="{DE5F7492-D4D4-43EB-9C8A-AFDC6E71FA18}" type="presOf" srcId="{485353A6-76A5-4325-A4F3-DCD5B9CD38EA}" destId="{EDCF8CB2-DE89-422A-AA10-FFDE9C8C570A}" srcOrd="0" destOrd="0" presId="urn:microsoft.com/office/officeart/2005/8/layout/pyramid2"/>
    <dgm:cxn modelId="{D86EF48C-A2E3-43AC-93F2-C67CF6B66291}" type="presOf" srcId="{AD649CBA-84C9-45DE-BFE6-73DB6606313A}" destId="{86E4487A-5381-4A64-94FD-CF0474EAF957}" srcOrd="0" destOrd="0" presId="urn:microsoft.com/office/officeart/2005/8/layout/pyramid2"/>
    <dgm:cxn modelId="{FD86D483-19E9-4425-8AFE-8373CB031610}" type="presOf" srcId="{B82E4571-1FD7-4013-BBD9-7513F1F4FF2B}" destId="{76A064CD-C38E-4716-83F2-18D898E9987A}" srcOrd="0" destOrd="0" presId="urn:microsoft.com/office/officeart/2005/8/layout/pyramid2"/>
    <dgm:cxn modelId="{CA08E3EB-E1D2-4607-BA93-9F54E758B43C}" type="presParOf" srcId="{76A064CD-C38E-4716-83F2-18D898E9987A}" destId="{D6DB9ED9-6BBE-4D4A-ADCB-EA69CB6A75B4}" srcOrd="0" destOrd="0" presId="urn:microsoft.com/office/officeart/2005/8/layout/pyramid2"/>
    <dgm:cxn modelId="{578C1492-9946-4CF5-8A47-CE006B9347FA}" type="presParOf" srcId="{76A064CD-C38E-4716-83F2-18D898E9987A}" destId="{027A1C86-CDE6-43F9-96A6-A989E14290F0}" srcOrd="1" destOrd="0" presId="urn:microsoft.com/office/officeart/2005/8/layout/pyramid2"/>
    <dgm:cxn modelId="{A49FBAAB-DA66-487D-BED2-2FD9F3FF4211}" type="presParOf" srcId="{027A1C86-CDE6-43F9-96A6-A989E14290F0}" destId="{EDCF8CB2-DE89-422A-AA10-FFDE9C8C570A}" srcOrd="0" destOrd="0" presId="urn:microsoft.com/office/officeart/2005/8/layout/pyramid2"/>
    <dgm:cxn modelId="{2BB91F12-7183-4BC7-B16F-60E8D54C9998}" type="presParOf" srcId="{027A1C86-CDE6-43F9-96A6-A989E14290F0}" destId="{28D3C3F6-37AD-40E1-B092-4C9CD66AE41A}" srcOrd="1" destOrd="0" presId="urn:microsoft.com/office/officeart/2005/8/layout/pyramid2"/>
    <dgm:cxn modelId="{59251F35-555A-469E-8F70-572CA6506BC4}" type="presParOf" srcId="{027A1C86-CDE6-43F9-96A6-A989E14290F0}" destId="{ECA5E9B0-7E97-4773-8053-446C4A80D373}" srcOrd="2" destOrd="0" presId="urn:microsoft.com/office/officeart/2005/8/layout/pyramid2"/>
    <dgm:cxn modelId="{DBC10CDE-7E87-482E-BB2C-43905D9CBC61}" type="presParOf" srcId="{027A1C86-CDE6-43F9-96A6-A989E14290F0}" destId="{C83A1A43-84A4-46A7-9345-FDE6F628E205}" srcOrd="3" destOrd="0" presId="urn:microsoft.com/office/officeart/2005/8/layout/pyramid2"/>
    <dgm:cxn modelId="{891212AF-A047-4A8F-9043-C0FE3ECB24F1}" type="presParOf" srcId="{027A1C86-CDE6-43F9-96A6-A989E14290F0}" destId="{86E4487A-5381-4A64-94FD-CF0474EAF957}" srcOrd="4" destOrd="0" presId="urn:microsoft.com/office/officeart/2005/8/layout/pyramid2"/>
    <dgm:cxn modelId="{EAE3FC21-20F4-462C-A344-56F6CB72A122}" type="presParOf" srcId="{027A1C86-CDE6-43F9-96A6-A989E14290F0}" destId="{9680F6CC-C66A-447A-BE32-4786F68800D1}" srcOrd="5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98F064-3507-43A8-A7EE-067DB47D74B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5AD7E-AA1C-432C-A1CE-A61B2A6EC486}">
      <dgm:prSet phldrT="[Текст]" custT="1"/>
      <dgm:spPr/>
      <dgm:t>
        <a:bodyPr/>
        <a:lstStyle/>
        <a:p>
          <a:r>
            <a:rPr lang="ru-RU" sz="4000" b="1" dirty="0" smtClean="0"/>
            <a:t>НЛФ</a:t>
          </a:r>
        </a:p>
      </dgm:t>
    </dgm:pt>
    <dgm:pt modelId="{13C9260F-72A6-42D1-AF7D-C8494766C6F9}" type="parTrans" cxnId="{D6A6E3E5-CD56-4D78-BED9-9DC594E82474}">
      <dgm:prSet/>
      <dgm:spPr/>
      <dgm:t>
        <a:bodyPr/>
        <a:lstStyle/>
        <a:p>
          <a:endParaRPr lang="ru-RU"/>
        </a:p>
      </dgm:t>
    </dgm:pt>
    <dgm:pt modelId="{1C9C20CC-F8DC-4B32-AAB8-CBFDB362044E}" type="sibTrans" cxnId="{D6A6E3E5-CD56-4D78-BED9-9DC594E82474}">
      <dgm:prSet/>
      <dgm:spPr/>
      <dgm:t>
        <a:bodyPr/>
        <a:lstStyle/>
        <a:p>
          <a:endParaRPr lang="ru-RU"/>
        </a:p>
      </dgm:t>
    </dgm:pt>
    <dgm:pt modelId="{B6400EDC-1334-46ED-A9CD-6E40358E68BE}">
      <dgm:prSet phldrT="[Текст]" custT="1"/>
      <dgm:spPr/>
      <dgm:t>
        <a:bodyPr/>
        <a:lstStyle/>
        <a:p>
          <a:pPr marL="230400" marR="0" indent="-2304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Непосредственно с пункцией фолликулов происходит  аспирация  части клеток </a:t>
          </a:r>
          <a:r>
            <a:rPr lang="ru-RU" sz="2200" dirty="0" err="1" smtClean="0">
              <a:latin typeface="+mn-lt"/>
              <a:ea typeface="Helvetica" charset="0"/>
              <a:cs typeface="Helvetica" charset="0"/>
              <a:sym typeface="Helvetica" charset="0"/>
            </a:rPr>
            <a:t>гранулезы</a:t>
          </a: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, что нарушает продукцию прогестерона</a:t>
          </a:r>
          <a:endParaRPr lang="ru-RU" sz="2200" dirty="0">
            <a:latin typeface="+mn-lt"/>
            <a:ea typeface="Helvetica" charset="0"/>
            <a:cs typeface="Helvetica" charset="0"/>
            <a:sym typeface="Helvetica" charset="0"/>
          </a:endParaRPr>
        </a:p>
      </dgm:t>
    </dgm:pt>
    <dgm:pt modelId="{3F769A45-DD43-4A82-8A5A-27CBF2C09089}" type="parTrans" cxnId="{949DB53A-D42A-43E5-A2CA-2AAB90DEDCA1}">
      <dgm:prSet/>
      <dgm:spPr/>
      <dgm:t>
        <a:bodyPr/>
        <a:lstStyle/>
        <a:p>
          <a:endParaRPr lang="ru-RU"/>
        </a:p>
      </dgm:t>
    </dgm:pt>
    <dgm:pt modelId="{AB393764-B6A0-42B7-84B6-DAF02DAD2219}" type="sibTrans" cxnId="{949DB53A-D42A-43E5-A2CA-2AAB90DEDCA1}">
      <dgm:prSet/>
      <dgm:spPr/>
      <dgm:t>
        <a:bodyPr/>
        <a:lstStyle/>
        <a:p>
          <a:endParaRPr lang="ru-RU"/>
        </a:p>
      </dgm:t>
    </dgm:pt>
    <dgm:pt modelId="{353F663E-F081-42AF-94BE-B0351FDD9C03}">
      <dgm:prSet phldrT="[Текст]" custT="1"/>
      <dgm:spPr/>
      <dgm:t>
        <a:bodyPr/>
        <a:lstStyle/>
        <a:p>
          <a:r>
            <a:rPr lang="ru-RU" sz="4000" b="1" dirty="0" smtClean="0"/>
            <a:t>НЛФ</a:t>
          </a:r>
          <a:endParaRPr lang="ru-RU" sz="4000" b="1" dirty="0"/>
        </a:p>
      </dgm:t>
    </dgm:pt>
    <dgm:pt modelId="{776E3344-797E-4220-8FAF-97EDE3944A08}" type="parTrans" cxnId="{C0FC2576-7F00-4576-86ED-C62F75CF05FB}">
      <dgm:prSet/>
      <dgm:spPr/>
      <dgm:t>
        <a:bodyPr/>
        <a:lstStyle/>
        <a:p>
          <a:endParaRPr lang="ru-RU"/>
        </a:p>
      </dgm:t>
    </dgm:pt>
    <dgm:pt modelId="{94B74D88-9FEB-4F67-BAEB-EE93DF132BD9}" type="sibTrans" cxnId="{C0FC2576-7F00-4576-86ED-C62F75CF05FB}">
      <dgm:prSet/>
      <dgm:spPr/>
      <dgm:t>
        <a:bodyPr/>
        <a:lstStyle/>
        <a:p>
          <a:endParaRPr lang="ru-RU"/>
        </a:p>
      </dgm:t>
    </dgm:pt>
    <dgm:pt modelId="{57E03981-29C7-49F4-9D2C-2C22B1D75BB3}">
      <dgm:prSet phldrT="[Текст]" custT="1"/>
      <dgm:spPr/>
      <dgm:t>
        <a:bodyPr/>
        <a:lstStyle/>
        <a:p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Аналоги </a:t>
          </a:r>
          <a:r>
            <a:rPr lang="ru-RU" sz="2200" dirty="0" err="1" smtClean="0">
              <a:latin typeface="+mn-lt"/>
              <a:ea typeface="Helvetica" charset="0"/>
              <a:cs typeface="Helvetica" charset="0"/>
              <a:sym typeface="Helvetica" charset="0"/>
            </a:rPr>
            <a:t>Гн-РГ</a:t>
          </a: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 подавляют продукцию ЛГ в первые дни </a:t>
          </a:r>
          <a:r>
            <a:rPr lang="ru-RU" sz="2200" dirty="0" smtClean="0">
              <a:solidFill>
                <a:schemeClr val="tx1"/>
              </a:solidFill>
              <a:latin typeface="+mn-lt"/>
              <a:ea typeface="Helvetica" charset="0"/>
              <a:cs typeface="Helvetica" charset="0"/>
              <a:sym typeface="Helvetica" charset="0"/>
            </a:rPr>
            <a:t>после пункции фолликулов, что также снижает  уровень прогестерона</a:t>
          </a:r>
          <a:endParaRPr lang="ru-RU" sz="2200" dirty="0">
            <a:solidFill>
              <a:schemeClr val="tx1"/>
            </a:solidFill>
            <a:latin typeface="+mn-lt"/>
          </a:endParaRPr>
        </a:p>
      </dgm:t>
    </dgm:pt>
    <dgm:pt modelId="{B5F29D33-737E-4318-B233-2AA07AB4955F}" type="parTrans" cxnId="{3FD96F51-E9FF-483E-9635-72FE400E16B0}">
      <dgm:prSet/>
      <dgm:spPr/>
      <dgm:t>
        <a:bodyPr/>
        <a:lstStyle/>
        <a:p>
          <a:endParaRPr lang="ru-RU"/>
        </a:p>
      </dgm:t>
    </dgm:pt>
    <dgm:pt modelId="{CB36ED66-7572-429A-94FA-A6811A1BC2D3}" type="sibTrans" cxnId="{3FD96F51-E9FF-483E-9635-72FE400E16B0}">
      <dgm:prSet/>
      <dgm:spPr/>
      <dgm:t>
        <a:bodyPr/>
        <a:lstStyle/>
        <a:p>
          <a:endParaRPr lang="ru-RU"/>
        </a:p>
      </dgm:t>
    </dgm:pt>
    <dgm:pt modelId="{3EDCB280-4228-4EB0-8BA0-CDE016BEDBFD}">
      <dgm:prSet phldrT="[Текст]" custT="1"/>
      <dgm:spPr/>
      <dgm:t>
        <a:bodyPr/>
        <a:lstStyle/>
        <a:p>
          <a:r>
            <a:rPr lang="ru-RU" sz="4000" b="1" dirty="0" smtClean="0"/>
            <a:t>НЛФ</a:t>
          </a:r>
          <a:endParaRPr lang="ru-RU" sz="4000" b="1" dirty="0"/>
        </a:p>
      </dgm:t>
    </dgm:pt>
    <dgm:pt modelId="{3511F1CB-1087-44E4-8216-5D741E52A724}" type="parTrans" cxnId="{F8BC984F-B788-4C3D-A216-1BD3CC9E5DEF}">
      <dgm:prSet/>
      <dgm:spPr/>
      <dgm:t>
        <a:bodyPr/>
        <a:lstStyle/>
        <a:p>
          <a:endParaRPr lang="ru-RU"/>
        </a:p>
      </dgm:t>
    </dgm:pt>
    <dgm:pt modelId="{4DDFC2B4-F45B-435C-B9C4-0210AA1AF246}" type="sibTrans" cxnId="{F8BC984F-B788-4C3D-A216-1BD3CC9E5DEF}">
      <dgm:prSet/>
      <dgm:spPr/>
      <dgm:t>
        <a:bodyPr/>
        <a:lstStyle/>
        <a:p>
          <a:endParaRPr lang="ru-RU"/>
        </a:p>
      </dgm:t>
    </dgm:pt>
    <dgm:pt modelId="{937F2A29-162F-46E7-B515-F521FD3D3A86}">
      <dgm:prSet phldrT="[Текст]" custT="1"/>
      <dgm:spPr/>
      <dgm:t>
        <a:bodyPr/>
        <a:lstStyle/>
        <a:p>
          <a:pPr marL="285750" indent="0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200" dirty="0"/>
        </a:p>
      </dgm:t>
    </dgm:pt>
    <dgm:pt modelId="{87425C40-037F-402D-97D3-C0A8EB2CCA4C}" type="parTrans" cxnId="{0D5F79ED-4D56-4544-93CD-D6D052387C9A}">
      <dgm:prSet/>
      <dgm:spPr/>
      <dgm:t>
        <a:bodyPr/>
        <a:lstStyle/>
        <a:p>
          <a:endParaRPr lang="ru-RU"/>
        </a:p>
      </dgm:t>
    </dgm:pt>
    <dgm:pt modelId="{6175AC82-B482-48CD-8356-D758C3FCBDCC}" type="sibTrans" cxnId="{0D5F79ED-4D56-4544-93CD-D6D052387C9A}">
      <dgm:prSet/>
      <dgm:spPr/>
      <dgm:t>
        <a:bodyPr/>
        <a:lstStyle/>
        <a:p>
          <a:endParaRPr lang="ru-RU"/>
        </a:p>
      </dgm:t>
    </dgm:pt>
    <dgm:pt modelId="{77D0C68B-6290-4C2C-A5E4-0681387C3413}">
      <dgm:prSet phldrT="[Текст]" custT="1"/>
      <dgm:spPr/>
      <dgm:t>
        <a:bodyPr/>
        <a:lstStyle/>
        <a:p>
          <a:pPr marL="230400" marR="0" lvl="4" indent="-23040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Введение </a:t>
          </a:r>
          <a:r>
            <a:rPr lang="ru-RU" sz="2200" dirty="0" err="1" smtClean="0">
              <a:latin typeface="+mn-lt"/>
              <a:ea typeface="Helvetica" charset="0"/>
              <a:cs typeface="Helvetica" charset="0"/>
              <a:sym typeface="Helvetica" charset="0"/>
            </a:rPr>
            <a:t>овуляторной</a:t>
          </a:r>
          <a:r>
            <a:rPr lang="ru-RU" sz="2200" dirty="0" smtClean="0">
              <a:latin typeface="+mn-lt"/>
              <a:ea typeface="Helvetica" charset="0"/>
              <a:cs typeface="Helvetica" charset="0"/>
              <a:sym typeface="Helvetica" charset="0"/>
            </a:rPr>
            <a:t>  дозы ХГ  -  подавляет  продукцию собственного ЛГ, нарушая нормальную функцию желтого тела</a:t>
          </a:r>
        </a:p>
        <a:p>
          <a:pPr marL="285750" indent="0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200" dirty="0"/>
        </a:p>
      </dgm:t>
    </dgm:pt>
    <dgm:pt modelId="{8A5E6F5D-279B-43BA-885C-5DD2B6CB983E}" type="sibTrans" cxnId="{F0EAE806-D4FC-4AA9-9FE8-455641E5B189}">
      <dgm:prSet/>
      <dgm:spPr/>
      <dgm:t>
        <a:bodyPr/>
        <a:lstStyle/>
        <a:p>
          <a:endParaRPr lang="ru-RU"/>
        </a:p>
      </dgm:t>
    </dgm:pt>
    <dgm:pt modelId="{7B08AAB6-5496-4A22-BE66-53FE1937DDC2}" type="parTrans" cxnId="{F0EAE806-D4FC-4AA9-9FE8-455641E5B189}">
      <dgm:prSet/>
      <dgm:spPr/>
      <dgm:t>
        <a:bodyPr/>
        <a:lstStyle/>
        <a:p>
          <a:endParaRPr lang="ru-RU"/>
        </a:p>
      </dgm:t>
    </dgm:pt>
    <dgm:pt modelId="{BA7DAA2D-1EC3-42FB-B9CD-3BFF89001358}" type="pres">
      <dgm:prSet presAssocID="{3998F064-3507-43A8-A7EE-067DB47D74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E2569-AFF4-4883-BFDA-88061C0377DB}" type="pres">
      <dgm:prSet presAssocID="{8C45AD7E-AA1C-432C-A1CE-A61B2A6EC486}" presName="composite" presStyleCnt="0"/>
      <dgm:spPr/>
    </dgm:pt>
    <dgm:pt modelId="{EB31B212-751B-42FA-8CA2-FEE924AB2C6B}" type="pres">
      <dgm:prSet presAssocID="{8C45AD7E-AA1C-432C-A1CE-A61B2A6EC48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14B43-EA32-4CAF-88C8-39DCD87FBDAB}" type="pres">
      <dgm:prSet presAssocID="{8C45AD7E-AA1C-432C-A1CE-A61B2A6EC48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A50A1-34D1-4C9E-8E6C-DC3457668360}" type="pres">
      <dgm:prSet presAssocID="{1C9C20CC-F8DC-4B32-AAB8-CBFDB362044E}" presName="sp" presStyleCnt="0"/>
      <dgm:spPr/>
    </dgm:pt>
    <dgm:pt modelId="{24B5829E-00AA-40C3-99A2-A95164A03573}" type="pres">
      <dgm:prSet presAssocID="{353F663E-F081-42AF-94BE-B0351FDD9C03}" presName="composite" presStyleCnt="0"/>
      <dgm:spPr/>
    </dgm:pt>
    <dgm:pt modelId="{587DCA41-B180-46FC-A80C-C3119F74AC2E}" type="pres">
      <dgm:prSet presAssocID="{353F663E-F081-42AF-94BE-B0351FDD9C0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8FD10-44AB-46F0-BB31-BB3BD690A224}" type="pres">
      <dgm:prSet presAssocID="{353F663E-F081-42AF-94BE-B0351FDD9C0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366F0D-A2D2-43BC-8F35-D5337BDB79D5}" type="pres">
      <dgm:prSet presAssocID="{94B74D88-9FEB-4F67-BAEB-EE93DF132BD9}" presName="sp" presStyleCnt="0"/>
      <dgm:spPr/>
    </dgm:pt>
    <dgm:pt modelId="{790905B4-B7A7-4767-B30D-0B6ABEA61772}" type="pres">
      <dgm:prSet presAssocID="{3EDCB280-4228-4EB0-8BA0-CDE016BEDBFD}" presName="composite" presStyleCnt="0"/>
      <dgm:spPr/>
    </dgm:pt>
    <dgm:pt modelId="{89B5860A-5624-471D-B389-B339221F5C6D}" type="pres">
      <dgm:prSet presAssocID="{3EDCB280-4228-4EB0-8BA0-CDE016BEDB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A9277-EA80-4E28-9A08-48AEC4A0AFD1}" type="pres">
      <dgm:prSet presAssocID="{3EDCB280-4228-4EB0-8BA0-CDE016BEDB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5F79ED-4D56-4544-93CD-D6D052387C9A}" srcId="{3EDCB280-4228-4EB0-8BA0-CDE016BEDBFD}" destId="{937F2A29-162F-46E7-B515-F521FD3D3A86}" srcOrd="0" destOrd="0" parTransId="{87425C40-037F-402D-97D3-C0A8EB2CCA4C}" sibTransId="{6175AC82-B482-48CD-8356-D758C3FCBDCC}"/>
    <dgm:cxn modelId="{AC7A20E5-4DE5-4145-AED8-D6C56AFE0390}" type="presOf" srcId="{57E03981-29C7-49F4-9D2C-2C22B1D75BB3}" destId="{B428FD10-44AB-46F0-BB31-BB3BD690A224}" srcOrd="0" destOrd="0" presId="urn:microsoft.com/office/officeart/2005/8/layout/chevron2"/>
    <dgm:cxn modelId="{29B3158C-E443-4A52-BEFA-50D647D31CA4}" type="presOf" srcId="{8C45AD7E-AA1C-432C-A1CE-A61B2A6EC486}" destId="{EB31B212-751B-42FA-8CA2-FEE924AB2C6B}" srcOrd="0" destOrd="0" presId="urn:microsoft.com/office/officeart/2005/8/layout/chevron2"/>
    <dgm:cxn modelId="{F0EAE806-D4FC-4AA9-9FE8-455641E5B189}" srcId="{3EDCB280-4228-4EB0-8BA0-CDE016BEDBFD}" destId="{77D0C68B-6290-4C2C-A5E4-0681387C3413}" srcOrd="1" destOrd="0" parTransId="{7B08AAB6-5496-4A22-BE66-53FE1937DDC2}" sibTransId="{8A5E6F5D-279B-43BA-885C-5DD2B6CB983E}"/>
    <dgm:cxn modelId="{996BAF9D-68E0-483D-A8EF-B9929E42E73A}" type="presOf" srcId="{3EDCB280-4228-4EB0-8BA0-CDE016BEDBFD}" destId="{89B5860A-5624-471D-B389-B339221F5C6D}" srcOrd="0" destOrd="0" presId="urn:microsoft.com/office/officeart/2005/8/layout/chevron2"/>
    <dgm:cxn modelId="{949DB53A-D42A-43E5-A2CA-2AAB90DEDCA1}" srcId="{8C45AD7E-AA1C-432C-A1CE-A61B2A6EC486}" destId="{B6400EDC-1334-46ED-A9CD-6E40358E68BE}" srcOrd="0" destOrd="0" parTransId="{3F769A45-DD43-4A82-8A5A-27CBF2C09089}" sibTransId="{AB393764-B6A0-42B7-84B6-DAF02DAD2219}"/>
    <dgm:cxn modelId="{F8BC984F-B788-4C3D-A216-1BD3CC9E5DEF}" srcId="{3998F064-3507-43A8-A7EE-067DB47D74B1}" destId="{3EDCB280-4228-4EB0-8BA0-CDE016BEDBFD}" srcOrd="2" destOrd="0" parTransId="{3511F1CB-1087-44E4-8216-5D741E52A724}" sibTransId="{4DDFC2B4-F45B-435C-B9C4-0210AA1AF246}"/>
    <dgm:cxn modelId="{D6A6E3E5-CD56-4D78-BED9-9DC594E82474}" srcId="{3998F064-3507-43A8-A7EE-067DB47D74B1}" destId="{8C45AD7E-AA1C-432C-A1CE-A61B2A6EC486}" srcOrd="0" destOrd="0" parTransId="{13C9260F-72A6-42D1-AF7D-C8494766C6F9}" sibTransId="{1C9C20CC-F8DC-4B32-AAB8-CBFDB362044E}"/>
    <dgm:cxn modelId="{A5C37BDD-5F54-41F8-A933-E6364F6A80D3}" type="presOf" srcId="{937F2A29-162F-46E7-B515-F521FD3D3A86}" destId="{C59A9277-EA80-4E28-9A08-48AEC4A0AFD1}" srcOrd="0" destOrd="0" presId="urn:microsoft.com/office/officeart/2005/8/layout/chevron2"/>
    <dgm:cxn modelId="{CF4E02F4-6EF9-4E5F-B051-ACFC926B71A2}" type="presOf" srcId="{B6400EDC-1334-46ED-A9CD-6E40358E68BE}" destId="{59E14B43-EA32-4CAF-88C8-39DCD87FBDAB}" srcOrd="0" destOrd="0" presId="urn:microsoft.com/office/officeart/2005/8/layout/chevron2"/>
    <dgm:cxn modelId="{C0FC2576-7F00-4576-86ED-C62F75CF05FB}" srcId="{3998F064-3507-43A8-A7EE-067DB47D74B1}" destId="{353F663E-F081-42AF-94BE-B0351FDD9C03}" srcOrd="1" destOrd="0" parTransId="{776E3344-797E-4220-8FAF-97EDE3944A08}" sibTransId="{94B74D88-9FEB-4F67-BAEB-EE93DF132BD9}"/>
    <dgm:cxn modelId="{5A640702-33ED-4802-8A60-5F806714626A}" type="presOf" srcId="{353F663E-F081-42AF-94BE-B0351FDD9C03}" destId="{587DCA41-B180-46FC-A80C-C3119F74AC2E}" srcOrd="0" destOrd="0" presId="urn:microsoft.com/office/officeart/2005/8/layout/chevron2"/>
    <dgm:cxn modelId="{33E699E7-EB0B-4955-9C72-7CCD7AE88431}" type="presOf" srcId="{3998F064-3507-43A8-A7EE-067DB47D74B1}" destId="{BA7DAA2D-1EC3-42FB-B9CD-3BFF89001358}" srcOrd="0" destOrd="0" presId="urn:microsoft.com/office/officeart/2005/8/layout/chevron2"/>
    <dgm:cxn modelId="{3FD96F51-E9FF-483E-9635-72FE400E16B0}" srcId="{353F663E-F081-42AF-94BE-B0351FDD9C03}" destId="{57E03981-29C7-49F4-9D2C-2C22B1D75BB3}" srcOrd="0" destOrd="0" parTransId="{B5F29D33-737E-4318-B233-2AA07AB4955F}" sibTransId="{CB36ED66-7572-429A-94FA-A6811A1BC2D3}"/>
    <dgm:cxn modelId="{2DBE28AC-2CE5-4D40-9866-DE6371DD352E}" type="presOf" srcId="{77D0C68B-6290-4C2C-A5E4-0681387C3413}" destId="{C59A9277-EA80-4E28-9A08-48AEC4A0AFD1}" srcOrd="0" destOrd="1" presId="urn:microsoft.com/office/officeart/2005/8/layout/chevron2"/>
    <dgm:cxn modelId="{2FCC10EA-8A2E-4680-8190-F2CB8B64D17F}" type="presParOf" srcId="{BA7DAA2D-1EC3-42FB-B9CD-3BFF89001358}" destId="{828E2569-AFF4-4883-BFDA-88061C0377DB}" srcOrd="0" destOrd="0" presId="urn:microsoft.com/office/officeart/2005/8/layout/chevron2"/>
    <dgm:cxn modelId="{778BC6C8-1345-4493-9FE9-C103807B5AC7}" type="presParOf" srcId="{828E2569-AFF4-4883-BFDA-88061C0377DB}" destId="{EB31B212-751B-42FA-8CA2-FEE924AB2C6B}" srcOrd="0" destOrd="0" presId="urn:microsoft.com/office/officeart/2005/8/layout/chevron2"/>
    <dgm:cxn modelId="{4B06D6B0-367F-46AD-8586-B5600D8DD462}" type="presParOf" srcId="{828E2569-AFF4-4883-BFDA-88061C0377DB}" destId="{59E14B43-EA32-4CAF-88C8-39DCD87FBDAB}" srcOrd="1" destOrd="0" presId="urn:microsoft.com/office/officeart/2005/8/layout/chevron2"/>
    <dgm:cxn modelId="{250E6C45-4AA0-4E5F-BFA4-5D82D7331D97}" type="presParOf" srcId="{BA7DAA2D-1EC3-42FB-B9CD-3BFF89001358}" destId="{15DA50A1-34D1-4C9E-8E6C-DC3457668360}" srcOrd="1" destOrd="0" presId="urn:microsoft.com/office/officeart/2005/8/layout/chevron2"/>
    <dgm:cxn modelId="{73013C01-EB04-466D-B741-B74BECC0CC0C}" type="presParOf" srcId="{BA7DAA2D-1EC3-42FB-B9CD-3BFF89001358}" destId="{24B5829E-00AA-40C3-99A2-A95164A03573}" srcOrd="2" destOrd="0" presId="urn:microsoft.com/office/officeart/2005/8/layout/chevron2"/>
    <dgm:cxn modelId="{673E242A-BC0C-4E9F-8A81-02797CDCD9C2}" type="presParOf" srcId="{24B5829E-00AA-40C3-99A2-A95164A03573}" destId="{587DCA41-B180-46FC-A80C-C3119F74AC2E}" srcOrd="0" destOrd="0" presId="urn:microsoft.com/office/officeart/2005/8/layout/chevron2"/>
    <dgm:cxn modelId="{D7F9C5F1-0CFB-4C4C-88F1-D51F944BA03D}" type="presParOf" srcId="{24B5829E-00AA-40C3-99A2-A95164A03573}" destId="{B428FD10-44AB-46F0-BB31-BB3BD690A224}" srcOrd="1" destOrd="0" presId="urn:microsoft.com/office/officeart/2005/8/layout/chevron2"/>
    <dgm:cxn modelId="{C40C8882-3B5E-437B-8D97-4A9114B15212}" type="presParOf" srcId="{BA7DAA2D-1EC3-42FB-B9CD-3BFF89001358}" destId="{B4366F0D-A2D2-43BC-8F35-D5337BDB79D5}" srcOrd="3" destOrd="0" presId="urn:microsoft.com/office/officeart/2005/8/layout/chevron2"/>
    <dgm:cxn modelId="{C0F02D19-D943-47A4-9891-106837781F37}" type="presParOf" srcId="{BA7DAA2D-1EC3-42FB-B9CD-3BFF89001358}" destId="{790905B4-B7A7-4767-B30D-0B6ABEA61772}" srcOrd="4" destOrd="0" presId="urn:microsoft.com/office/officeart/2005/8/layout/chevron2"/>
    <dgm:cxn modelId="{CE207DBB-A289-42E8-866C-488F375E46F4}" type="presParOf" srcId="{790905B4-B7A7-4767-B30D-0B6ABEA61772}" destId="{89B5860A-5624-471D-B389-B339221F5C6D}" srcOrd="0" destOrd="0" presId="urn:microsoft.com/office/officeart/2005/8/layout/chevron2"/>
    <dgm:cxn modelId="{B4CDC396-F468-4099-8FDD-B8C721B91A70}" type="presParOf" srcId="{790905B4-B7A7-4767-B30D-0B6ABEA61772}" destId="{C59A9277-EA80-4E28-9A08-48AEC4A0AFD1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AF62B8-EEDC-481D-A40C-4A0B49E8FF4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DBAA303-BAD0-4A27-BC18-486CB9A8B79B}">
      <dgm:prSet phldrT="[Текст]"/>
      <dgm:spPr/>
      <dgm:t>
        <a:bodyPr/>
        <a:lstStyle/>
        <a:p>
          <a:r>
            <a:rPr lang="ru-RU" dirty="0" smtClean="0"/>
            <a:t>Беременность развивается</a:t>
          </a:r>
          <a:endParaRPr lang="ru-RU" dirty="0"/>
        </a:p>
      </dgm:t>
    </dgm:pt>
    <dgm:pt modelId="{B9E6B544-AA2B-4A20-8079-F9375898373A}" type="parTrans" cxnId="{3E48E888-7756-4701-8B4F-CCE2EFAA6CA9}">
      <dgm:prSet/>
      <dgm:spPr/>
      <dgm:t>
        <a:bodyPr/>
        <a:lstStyle/>
        <a:p>
          <a:endParaRPr lang="ru-RU"/>
        </a:p>
      </dgm:t>
    </dgm:pt>
    <dgm:pt modelId="{EE5C602A-756D-49C9-879A-400CCD52D055}" type="sibTrans" cxnId="{3E48E888-7756-4701-8B4F-CCE2EFAA6CA9}">
      <dgm:prSet/>
      <dgm:spPr/>
      <dgm:t>
        <a:bodyPr/>
        <a:lstStyle/>
        <a:p>
          <a:endParaRPr lang="ru-RU"/>
        </a:p>
      </dgm:t>
    </dgm:pt>
    <dgm:pt modelId="{1316C1A4-18AD-45B4-8D26-A45CD14F2540}">
      <dgm:prSet phldrT="[Текст]"/>
      <dgm:spPr/>
      <dgm:t>
        <a:bodyPr/>
        <a:lstStyle/>
        <a:p>
          <a:r>
            <a:rPr lang="ru-RU" dirty="0" smtClean="0"/>
            <a:t>Формируется  плацента</a:t>
          </a:r>
          <a:endParaRPr lang="ru-RU" dirty="0"/>
        </a:p>
      </dgm:t>
    </dgm:pt>
    <dgm:pt modelId="{ABB94287-9436-4F71-924C-2EE859ACA973}" type="parTrans" cxnId="{B2D1166F-F506-4F75-A999-8E73550D7116}">
      <dgm:prSet/>
      <dgm:spPr/>
      <dgm:t>
        <a:bodyPr/>
        <a:lstStyle/>
        <a:p>
          <a:endParaRPr lang="ru-RU"/>
        </a:p>
      </dgm:t>
    </dgm:pt>
    <dgm:pt modelId="{2E808B91-45D4-4302-8BC8-A6E1CCB819F3}" type="sibTrans" cxnId="{B2D1166F-F506-4F75-A999-8E73550D7116}">
      <dgm:prSet/>
      <dgm:spPr/>
      <dgm:t>
        <a:bodyPr/>
        <a:lstStyle/>
        <a:p>
          <a:endParaRPr lang="ru-RU"/>
        </a:p>
      </dgm:t>
    </dgm:pt>
    <dgm:pt modelId="{96FB0250-630E-42F0-819E-076CA0EEAF2A}">
      <dgm:prSet phldrT="[Текст]"/>
      <dgm:spPr/>
      <dgm:t>
        <a:bodyPr/>
        <a:lstStyle/>
        <a:p>
          <a:r>
            <a:rPr lang="ru-RU" dirty="0" smtClean="0"/>
            <a:t>Плацента выполняет гормональную функцию</a:t>
          </a:r>
          <a:endParaRPr lang="ru-RU" dirty="0"/>
        </a:p>
      </dgm:t>
    </dgm:pt>
    <dgm:pt modelId="{173D2FC3-038E-472F-8EC0-BB143D151AB5}" type="parTrans" cxnId="{C88889CD-8DF1-4B7E-8744-A12BB65689D2}">
      <dgm:prSet/>
      <dgm:spPr/>
      <dgm:t>
        <a:bodyPr/>
        <a:lstStyle/>
        <a:p>
          <a:endParaRPr lang="ru-RU"/>
        </a:p>
      </dgm:t>
    </dgm:pt>
    <dgm:pt modelId="{A5EDD0C2-9F91-4E6F-B3D5-35ABD9D1E265}" type="sibTrans" cxnId="{C88889CD-8DF1-4B7E-8744-A12BB65689D2}">
      <dgm:prSet/>
      <dgm:spPr/>
      <dgm:t>
        <a:bodyPr/>
        <a:lstStyle/>
        <a:p>
          <a:endParaRPr lang="ru-RU"/>
        </a:p>
      </dgm:t>
    </dgm:pt>
    <dgm:pt modelId="{73117741-DF3D-4B80-80D9-D4357E3C9E11}" type="pres">
      <dgm:prSet presAssocID="{43AF62B8-EEDC-481D-A40C-4A0B49E8FF4A}" presName="Name0" presStyleCnt="0">
        <dgm:presLayoutVars>
          <dgm:dir/>
          <dgm:animLvl val="lvl"/>
          <dgm:resizeHandles val="exact"/>
        </dgm:presLayoutVars>
      </dgm:prSet>
      <dgm:spPr/>
    </dgm:pt>
    <dgm:pt modelId="{D571E607-A094-4405-A21E-81D0F42C6CDA}" type="pres">
      <dgm:prSet presAssocID="{9DBAA303-BAD0-4A27-BC18-486CB9A8B7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EF697-BC2E-4662-B4DC-0E96C9C7A786}" type="pres">
      <dgm:prSet presAssocID="{EE5C602A-756D-49C9-879A-400CCD52D055}" presName="parTxOnlySpace" presStyleCnt="0"/>
      <dgm:spPr/>
    </dgm:pt>
    <dgm:pt modelId="{CF01A6AB-8C0F-488F-B417-460D797CA3A9}" type="pres">
      <dgm:prSet presAssocID="{1316C1A4-18AD-45B4-8D26-A45CD14F254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78073-9D62-49AF-B1B0-51E57CAB399B}" type="pres">
      <dgm:prSet presAssocID="{2E808B91-45D4-4302-8BC8-A6E1CCB819F3}" presName="parTxOnlySpace" presStyleCnt="0"/>
      <dgm:spPr/>
    </dgm:pt>
    <dgm:pt modelId="{2470A728-8800-45CE-A139-AA0EDAD7E68B}" type="pres">
      <dgm:prSet presAssocID="{96FB0250-630E-42F0-819E-076CA0EEAF2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48E888-7756-4701-8B4F-CCE2EFAA6CA9}" srcId="{43AF62B8-EEDC-481D-A40C-4A0B49E8FF4A}" destId="{9DBAA303-BAD0-4A27-BC18-486CB9A8B79B}" srcOrd="0" destOrd="0" parTransId="{B9E6B544-AA2B-4A20-8079-F9375898373A}" sibTransId="{EE5C602A-756D-49C9-879A-400CCD52D055}"/>
    <dgm:cxn modelId="{47DE48F4-4E67-4F00-A938-DE249BC7E425}" type="presOf" srcId="{1316C1A4-18AD-45B4-8D26-A45CD14F2540}" destId="{CF01A6AB-8C0F-488F-B417-460D797CA3A9}" srcOrd="0" destOrd="0" presId="urn:microsoft.com/office/officeart/2005/8/layout/chevron1"/>
    <dgm:cxn modelId="{2014D9DD-3B4C-49E2-8B3D-7C7EC96CEA27}" type="presOf" srcId="{9DBAA303-BAD0-4A27-BC18-486CB9A8B79B}" destId="{D571E607-A094-4405-A21E-81D0F42C6CDA}" srcOrd="0" destOrd="0" presId="urn:microsoft.com/office/officeart/2005/8/layout/chevron1"/>
    <dgm:cxn modelId="{CB755281-0DEB-4E7B-9B95-FC68848E6112}" type="presOf" srcId="{96FB0250-630E-42F0-819E-076CA0EEAF2A}" destId="{2470A728-8800-45CE-A139-AA0EDAD7E68B}" srcOrd="0" destOrd="0" presId="urn:microsoft.com/office/officeart/2005/8/layout/chevron1"/>
    <dgm:cxn modelId="{E41CD8F4-3B8A-4954-B829-5CDCE7CE0147}" type="presOf" srcId="{43AF62B8-EEDC-481D-A40C-4A0B49E8FF4A}" destId="{73117741-DF3D-4B80-80D9-D4357E3C9E11}" srcOrd="0" destOrd="0" presId="urn:microsoft.com/office/officeart/2005/8/layout/chevron1"/>
    <dgm:cxn modelId="{B2D1166F-F506-4F75-A999-8E73550D7116}" srcId="{43AF62B8-EEDC-481D-A40C-4A0B49E8FF4A}" destId="{1316C1A4-18AD-45B4-8D26-A45CD14F2540}" srcOrd="1" destOrd="0" parTransId="{ABB94287-9436-4F71-924C-2EE859ACA973}" sibTransId="{2E808B91-45D4-4302-8BC8-A6E1CCB819F3}"/>
    <dgm:cxn modelId="{C88889CD-8DF1-4B7E-8744-A12BB65689D2}" srcId="{43AF62B8-EEDC-481D-A40C-4A0B49E8FF4A}" destId="{96FB0250-630E-42F0-819E-076CA0EEAF2A}" srcOrd="2" destOrd="0" parTransId="{173D2FC3-038E-472F-8EC0-BB143D151AB5}" sibTransId="{A5EDD0C2-9F91-4E6F-B3D5-35ABD9D1E265}"/>
    <dgm:cxn modelId="{BE6FD6EE-47E4-442E-8550-68CA22F52735}" type="presParOf" srcId="{73117741-DF3D-4B80-80D9-D4357E3C9E11}" destId="{D571E607-A094-4405-A21E-81D0F42C6CDA}" srcOrd="0" destOrd="0" presId="urn:microsoft.com/office/officeart/2005/8/layout/chevron1"/>
    <dgm:cxn modelId="{C1448C1C-930A-444E-A7FD-670E73AA7D07}" type="presParOf" srcId="{73117741-DF3D-4B80-80D9-D4357E3C9E11}" destId="{437EF697-BC2E-4662-B4DC-0E96C9C7A786}" srcOrd="1" destOrd="0" presId="urn:microsoft.com/office/officeart/2005/8/layout/chevron1"/>
    <dgm:cxn modelId="{F0D96B93-3F54-4FFD-A94F-1E9B3FBDACC4}" type="presParOf" srcId="{73117741-DF3D-4B80-80D9-D4357E3C9E11}" destId="{CF01A6AB-8C0F-488F-B417-460D797CA3A9}" srcOrd="2" destOrd="0" presId="urn:microsoft.com/office/officeart/2005/8/layout/chevron1"/>
    <dgm:cxn modelId="{EC438271-E168-4AB2-81FD-D026E5F73ADD}" type="presParOf" srcId="{73117741-DF3D-4B80-80D9-D4357E3C9E11}" destId="{CA578073-9D62-49AF-B1B0-51E57CAB399B}" srcOrd="3" destOrd="0" presId="urn:microsoft.com/office/officeart/2005/8/layout/chevron1"/>
    <dgm:cxn modelId="{8796AED3-5354-4368-9EF8-A9442C9FEFE4}" type="presParOf" srcId="{73117741-DF3D-4B80-80D9-D4357E3C9E11}" destId="{2470A728-8800-45CE-A139-AA0EDAD7E68B}" srcOrd="4" destOrd="0" presId="urn:microsoft.com/office/officeart/2005/8/layout/chevron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6BCEF-3269-7A4D-B687-71D520EA804E}">
      <dsp:nvSpPr>
        <dsp:cNvPr id="0" name=""/>
        <dsp:cNvSpPr/>
      </dsp:nvSpPr>
      <dsp:spPr>
        <a:xfrm>
          <a:off x="634438" y="0"/>
          <a:ext cx="7190303" cy="4568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FF9EE4-7750-E94A-84F6-1FB4A7C2F88E}">
      <dsp:nvSpPr>
        <dsp:cNvPr id="0" name=""/>
        <dsp:cNvSpPr/>
      </dsp:nvSpPr>
      <dsp:spPr>
        <a:xfrm>
          <a:off x="293365" y="1370639"/>
          <a:ext cx="3833065" cy="1827520"/>
        </a:xfrm>
        <a:prstGeom prst="roundRect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Human </a:t>
          </a:r>
          <a:r>
            <a:rPr lang="en-US" sz="2700" b="1" kern="1200" dirty="0" err="1" smtClean="0"/>
            <a:t>fecundability</a:t>
          </a:r>
          <a:r>
            <a:rPr lang="en-US" sz="2700" b="1" kern="1200" dirty="0" smtClean="0"/>
            <a:t> is </a:t>
          </a:r>
          <a:r>
            <a:rPr lang="en-US" sz="2700" b="1" kern="1200" dirty="0" err="1" smtClean="0"/>
            <a:t>arround</a:t>
          </a:r>
          <a:r>
            <a:rPr lang="en-US" sz="2700" b="1" kern="1200" dirty="0" smtClean="0"/>
            <a:t> 30%</a:t>
          </a:r>
          <a:endParaRPr lang="en-US" sz="27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J. </a:t>
          </a:r>
          <a:r>
            <a:rPr lang="en-US" sz="2100" kern="1200" dirty="0" err="1" smtClean="0"/>
            <a:t>Garsia</a:t>
          </a:r>
          <a:r>
            <a:rPr lang="en-US" sz="2100" kern="1200" dirty="0" smtClean="0"/>
            <a:t> Velasco, ESHRE oral, 2012</a:t>
          </a:r>
          <a:endParaRPr lang="en-US" sz="2100" kern="1200" dirty="0"/>
        </a:p>
      </dsp:txBody>
      <dsp:txXfrm>
        <a:off x="293365" y="1370639"/>
        <a:ext cx="3833065" cy="1827520"/>
      </dsp:txXfrm>
    </dsp:sp>
    <dsp:sp modelId="{5A8B9B91-1DF0-CC4F-AD85-347E0E0C95CC}">
      <dsp:nvSpPr>
        <dsp:cNvPr id="0" name=""/>
        <dsp:cNvSpPr/>
      </dsp:nvSpPr>
      <dsp:spPr>
        <a:xfrm>
          <a:off x="4332748" y="1370639"/>
          <a:ext cx="3833065" cy="182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Уровень естественной фертильности 30%</a:t>
          </a:r>
          <a:endParaRPr lang="ru-RU" sz="27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32748" y="1370639"/>
        <a:ext cx="3833065" cy="182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3DA972-9B49-4C02-AF8C-4FFEC845BDB5}">
      <dsp:nvSpPr>
        <dsp:cNvPr id="0" name=""/>
        <dsp:cNvSpPr/>
      </dsp:nvSpPr>
      <dsp:spPr>
        <a:xfrm>
          <a:off x="63928" y="54140"/>
          <a:ext cx="6994400" cy="1351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Частота наступления беременности</a:t>
          </a:r>
          <a:r>
            <a:rPr lang="en-US" sz="3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PR</a:t>
          </a:r>
          <a:r>
            <a:rPr lang="ru-RU" sz="3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– </a:t>
          </a:r>
          <a:r>
            <a:rPr lang="ru-RU" sz="4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42</a:t>
          </a:r>
          <a:r>
            <a:rPr lang="ru-RU" sz="47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 </a:t>
          </a:r>
          <a:r>
            <a:rPr lang="en-US" sz="47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      </a:t>
          </a:r>
          <a:r>
            <a:rPr lang="ru-RU" sz="47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</a:t>
          </a:r>
          <a:r>
            <a:rPr lang="ru-RU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ESHRE, </a:t>
          </a:r>
          <a:r>
            <a:rPr lang="ru-RU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r>
            <a:rPr lang="en-US" sz="2400" b="1" i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4700" b="1" i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28" y="54140"/>
        <a:ext cx="5615550" cy="1351151"/>
      </dsp:txXfrm>
    </dsp:sp>
    <dsp:sp modelId="{26125EAF-CBC4-4514-AC68-D7033B54D6F2}">
      <dsp:nvSpPr>
        <dsp:cNvPr id="0" name=""/>
        <dsp:cNvSpPr/>
      </dsp:nvSpPr>
      <dsp:spPr>
        <a:xfrm>
          <a:off x="617153" y="1576343"/>
          <a:ext cx="6994400" cy="1351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-5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Частота родов</a:t>
          </a:r>
          <a:r>
            <a:rPr lang="ru-RU" sz="4400" kern="1200" dirty="0" smtClean="0"/>
            <a:t> </a:t>
          </a:r>
          <a:r>
            <a:rPr lang="en-US" sz="4400" kern="1200" dirty="0" smtClean="0"/>
            <a:t>LBR</a:t>
          </a:r>
          <a:r>
            <a:rPr lang="ru-RU" sz="4700" kern="1200" dirty="0" smtClean="0"/>
            <a:t>– 31</a:t>
          </a:r>
          <a:r>
            <a:rPr lang="ru-RU" sz="4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  <a:r>
            <a:rPr lang="en-US" sz="4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</a:t>
          </a:r>
          <a:r>
            <a:rPr lang="en-US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(ESHRE</a:t>
          </a: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,2012</a:t>
          </a:r>
          <a:r>
            <a:rPr lang="en-US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en-US" sz="4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ru-RU" sz="4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153" y="1576343"/>
        <a:ext cx="5498999" cy="1351151"/>
      </dsp:txXfrm>
    </dsp:sp>
    <dsp:sp modelId="{E321E78E-44F6-49AA-9605-4A46605EEC52}">
      <dsp:nvSpPr>
        <dsp:cNvPr id="0" name=""/>
        <dsp:cNvSpPr/>
      </dsp:nvSpPr>
      <dsp:spPr>
        <a:xfrm>
          <a:off x="1234306" y="3152687"/>
          <a:ext cx="6994400" cy="1351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Частота неосложненных родов</a:t>
          </a:r>
          <a:r>
            <a:rPr lang="ru-RU" sz="3600" kern="1200" dirty="0" smtClean="0"/>
            <a:t> </a:t>
          </a:r>
          <a:r>
            <a:rPr lang="en-US" sz="3600" kern="1200" dirty="0" smtClean="0"/>
            <a:t>delivery</a:t>
          </a:r>
          <a:r>
            <a:rPr lang="ru-RU" sz="4700" kern="1200" dirty="0" smtClean="0"/>
            <a:t>– </a:t>
          </a:r>
          <a:r>
            <a:rPr lang="ru-RU" sz="4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31,2%</a:t>
          </a:r>
          <a:r>
            <a:rPr lang="en-US" sz="4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7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          </a:t>
          </a: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МЗ РФ, 2009)</a:t>
          </a:r>
          <a:endParaRPr lang="ru-RU" sz="47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4306" y="3152687"/>
        <a:ext cx="5498999" cy="1351151"/>
      </dsp:txXfrm>
    </dsp:sp>
    <dsp:sp modelId="{C8780749-FC77-48B7-8D11-4F2BC1C9ECAC}">
      <dsp:nvSpPr>
        <dsp:cNvPr id="0" name=""/>
        <dsp:cNvSpPr/>
      </dsp:nvSpPr>
      <dsp:spPr>
        <a:xfrm>
          <a:off x="6116152" y="1024623"/>
          <a:ext cx="878248" cy="8782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16152" y="1024623"/>
        <a:ext cx="878248" cy="878248"/>
      </dsp:txXfrm>
    </dsp:sp>
    <dsp:sp modelId="{965C5A91-D54E-4D9F-84A9-EF5F0490EB89}">
      <dsp:nvSpPr>
        <dsp:cNvPr id="0" name=""/>
        <dsp:cNvSpPr/>
      </dsp:nvSpPr>
      <dsp:spPr>
        <a:xfrm>
          <a:off x="6733305" y="2591959"/>
          <a:ext cx="878248" cy="87824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-202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33305" y="2591959"/>
        <a:ext cx="878248" cy="87824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31ED93-5A5D-FC47-9537-16F9F65EA283}">
      <dsp:nvSpPr>
        <dsp:cNvPr id="0" name=""/>
        <dsp:cNvSpPr/>
      </dsp:nvSpPr>
      <dsp:spPr>
        <a:xfrm rot="5400000">
          <a:off x="-279941" y="282737"/>
          <a:ext cx="1866273" cy="13063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50%</a:t>
          </a:r>
          <a:endParaRPr lang="ru-RU" sz="2800" kern="1200" dirty="0"/>
        </a:p>
      </dsp:txBody>
      <dsp:txXfrm rot="5400000">
        <a:off x="-279941" y="282737"/>
        <a:ext cx="1866273" cy="1306391"/>
      </dsp:txXfrm>
    </dsp:sp>
    <dsp:sp modelId="{36490E08-889B-3D49-A92C-2B874958E6B7}">
      <dsp:nvSpPr>
        <dsp:cNvPr id="0" name=""/>
        <dsp:cNvSpPr/>
      </dsp:nvSpPr>
      <dsp:spPr>
        <a:xfrm rot="5400000">
          <a:off x="4179708" y="-2870520"/>
          <a:ext cx="1213077" cy="6959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зачатий не реализуются в прогрессирующую беременность</a:t>
          </a:r>
          <a:endParaRPr lang="ru-RU" sz="1900" kern="1200" dirty="0"/>
        </a:p>
      </dsp:txBody>
      <dsp:txXfrm rot="5400000">
        <a:off x="4179708" y="-2870520"/>
        <a:ext cx="1213077" cy="6959712"/>
      </dsp:txXfrm>
    </dsp:sp>
    <dsp:sp modelId="{26480FB5-1DD1-8C4F-A454-172D2FCF25E2}">
      <dsp:nvSpPr>
        <dsp:cNvPr id="0" name=""/>
        <dsp:cNvSpPr/>
      </dsp:nvSpPr>
      <dsp:spPr>
        <a:xfrm rot="5400000">
          <a:off x="-279941" y="1957547"/>
          <a:ext cx="1866273" cy="13063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-5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5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5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-5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13-15% </a:t>
          </a:r>
          <a:endParaRPr lang="ru-RU" sz="2800" kern="1200" dirty="0"/>
        </a:p>
      </dsp:txBody>
      <dsp:txXfrm rot="5400000">
        <a:off x="-279941" y="1957547"/>
        <a:ext cx="1866273" cy="1306391"/>
      </dsp:txXfrm>
    </dsp:sp>
    <dsp:sp modelId="{E5AA3588-1ACB-004A-B3AC-0214E70B6CC5}">
      <dsp:nvSpPr>
        <dsp:cNvPr id="0" name=""/>
        <dsp:cNvSpPr/>
      </dsp:nvSpPr>
      <dsp:spPr>
        <a:xfrm rot="5400000">
          <a:off x="4179708" y="-1195710"/>
          <a:ext cx="1213077" cy="6959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-5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известных беременностей </a:t>
          </a:r>
          <a:r>
            <a:rPr lang="ru-RU" sz="1900" kern="1200" dirty="0" err="1" smtClean="0"/>
            <a:t>невынашивается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FF0000"/>
              </a:solidFill>
            </a:rPr>
            <a:t>90% из них до 12-14 </a:t>
          </a:r>
          <a:r>
            <a:rPr lang="ru-RU" sz="1900" kern="1200" dirty="0" err="1" smtClean="0">
              <a:solidFill>
                <a:srgbClr val="FF0000"/>
              </a:solidFill>
            </a:rPr>
            <a:t>нед</a:t>
          </a:r>
          <a:r>
            <a:rPr lang="ru-RU" sz="1900" kern="1200" dirty="0" smtClean="0">
              <a:solidFill>
                <a:srgbClr val="FF0000"/>
              </a:solidFill>
            </a:rPr>
            <a:t>.</a:t>
          </a:r>
          <a:endParaRPr lang="ru-RU" sz="1900" kern="1200" dirty="0">
            <a:solidFill>
              <a:srgbClr val="FF0000"/>
            </a:solidFill>
          </a:endParaRPr>
        </a:p>
      </dsp:txBody>
      <dsp:txXfrm rot="5400000">
        <a:off x="4179708" y="-1195710"/>
        <a:ext cx="1213077" cy="6959712"/>
      </dsp:txXfrm>
    </dsp:sp>
    <dsp:sp modelId="{F2C05B6D-AF95-A64F-8D87-194ACEB9B325}">
      <dsp:nvSpPr>
        <dsp:cNvPr id="0" name=""/>
        <dsp:cNvSpPr/>
      </dsp:nvSpPr>
      <dsp:spPr>
        <a:xfrm rot="5400000">
          <a:off x="-279941" y="3632357"/>
          <a:ext cx="1866273" cy="130639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-10000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-10000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-1000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-10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2%</a:t>
          </a:r>
          <a:endParaRPr lang="ru-RU" sz="2800" kern="1200" dirty="0"/>
        </a:p>
      </dsp:txBody>
      <dsp:txXfrm rot="5400000">
        <a:off x="-279941" y="3632357"/>
        <a:ext cx="1866273" cy="1306391"/>
      </dsp:txXfrm>
    </dsp:sp>
    <dsp:sp modelId="{BC5CE797-AE2E-9D47-ADEC-6855D1477B5D}">
      <dsp:nvSpPr>
        <dsp:cNvPr id="0" name=""/>
        <dsp:cNvSpPr/>
      </dsp:nvSpPr>
      <dsp:spPr>
        <a:xfrm rot="5400000">
          <a:off x="4179708" y="479099"/>
          <a:ext cx="1213077" cy="69597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-10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женщин имеют 2 последующих прерывания беременности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>
              <a:solidFill>
                <a:srgbClr val="FF0000"/>
              </a:solidFill>
            </a:rPr>
            <a:t>0,4%-1% имеют 3 последующих прерывания беременности</a:t>
          </a:r>
          <a:endParaRPr lang="ru-RU" sz="1900" kern="1200" dirty="0">
            <a:solidFill>
              <a:srgbClr val="FF0000"/>
            </a:solidFill>
          </a:endParaRPr>
        </a:p>
      </dsp:txBody>
      <dsp:txXfrm rot="5400000">
        <a:off x="4179708" y="479099"/>
        <a:ext cx="1213077" cy="69597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9DDB8F-9561-AC45-9985-16F596B711CD}">
      <dsp:nvSpPr>
        <dsp:cNvPr id="0" name=""/>
        <dsp:cNvSpPr/>
      </dsp:nvSpPr>
      <dsp:spPr>
        <a:xfrm>
          <a:off x="1228177" y="84561"/>
          <a:ext cx="1486133" cy="743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эндотелиоз</a:t>
          </a:r>
          <a:endParaRPr lang="ru-RU" sz="1600" kern="1200" dirty="0"/>
        </a:p>
      </dsp:txBody>
      <dsp:txXfrm>
        <a:off x="1228177" y="84561"/>
        <a:ext cx="1486133" cy="743066"/>
      </dsp:txXfrm>
    </dsp:sp>
    <dsp:sp modelId="{790045FC-9887-A442-9CCF-8F32F863534C}">
      <dsp:nvSpPr>
        <dsp:cNvPr id="0" name=""/>
        <dsp:cNvSpPr/>
      </dsp:nvSpPr>
      <dsp:spPr>
        <a:xfrm rot="3600000">
          <a:off x="2197576" y="1388732"/>
          <a:ext cx="774406" cy="2600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600000">
        <a:off x="2197576" y="1388732"/>
        <a:ext cx="774406" cy="260073"/>
      </dsp:txXfrm>
    </dsp:sp>
    <dsp:sp modelId="{3C185916-B2F7-014C-B846-B92CAE656FEC}">
      <dsp:nvSpPr>
        <dsp:cNvPr id="0" name=""/>
        <dsp:cNvSpPr/>
      </dsp:nvSpPr>
      <dsp:spPr>
        <a:xfrm>
          <a:off x="2455247" y="2209909"/>
          <a:ext cx="1486133" cy="743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Нарушение </a:t>
          </a:r>
          <a:r>
            <a:rPr lang="ru-RU" sz="16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плацентации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455247" y="2209909"/>
        <a:ext cx="1486133" cy="743066"/>
      </dsp:txXfrm>
    </dsp:sp>
    <dsp:sp modelId="{BA8395FC-D4DC-BA4F-9FD4-06948F501A16}">
      <dsp:nvSpPr>
        <dsp:cNvPr id="0" name=""/>
        <dsp:cNvSpPr/>
      </dsp:nvSpPr>
      <dsp:spPr>
        <a:xfrm rot="10800000">
          <a:off x="1584040" y="2451406"/>
          <a:ext cx="774406" cy="2600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584040" y="2451406"/>
        <a:ext cx="774406" cy="260073"/>
      </dsp:txXfrm>
    </dsp:sp>
    <dsp:sp modelId="{71123725-D115-7246-9C6F-BA5609F3BD03}">
      <dsp:nvSpPr>
        <dsp:cNvPr id="0" name=""/>
        <dsp:cNvSpPr/>
      </dsp:nvSpPr>
      <dsp:spPr>
        <a:xfrm>
          <a:off x="1106" y="2209909"/>
          <a:ext cx="1486133" cy="743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Дисфункция </a:t>
          </a:r>
          <a:r>
            <a:rPr lang="ru-RU" sz="1600" kern="1200" dirty="0" err="1" smtClean="0"/>
            <a:t>трофобласта</a:t>
          </a:r>
          <a:endParaRPr lang="ru-RU" sz="1600" kern="1200" dirty="0"/>
        </a:p>
      </dsp:txBody>
      <dsp:txXfrm>
        <a:off x="1106" y="2209909"/>
        <a:ext cx="1486133" cy="743066"/>
      </dsp:txXfrm>
    </dsp:sp>
    <dsp:sp modelId="{D9BE90FA-F325-964F-AB08-D5D27CDC39D7}">
      <dsp:nvSpPr>
        <dsp:cNvPr id="0" name=""/>
        <dsp:cNvSpPr/>
      </dsp:nvSpPr>
      <dsp:spPr>
        <a:xfrm rot="18000000">
          <a:off x="970505" y="1388732"/>
          <a:ext cx="774406" cy="2600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8000000">
        <a:off x="970505" y="1388732"/>
        <a:ext cx="774406" cy="26007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817802-6E5A-9843-A0B3-F6AEF363BB6B}">
      <dsp:nvSpPr>
        <dsp:cNvPr id="0" name=""/>
        <dsp:cNvSpPr/>
      </dsp:nvSpPr>
      <dsp:spPr>
        <a:xfrm>
          <a:off x="898" y="904254"/>
          <a:ext cx="4278600" cy="503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A55C7-6B3C-3A40-87FA-FA8BF42F499E}">
      <dsp:nvSpPr>
        <dsp:cNvPr id="0" name=""/>
        <dsp:cNvSpPr/>
      </dsp:nvSpPr>
      <dsp:spPr>
        <a:xfrm>
          <a:off x="898" y="1093298"/>
          <a:ext cx="314321" cy="314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21B5A-3DFF-2949-8232-735439FB6D85}">
      <dsp:nvSpPr>
        <dsp:cNvPr id="0" name=""/>
        <dsp:cNvSpPr/>
      </dsp:nvSpPr>
      <dsp:spPr>
        <a:xfrm>
          <a:off x="898" y="0"/>
          <a:ext cx="4278600" cy="904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/>
              </a:solidFill>
            </a:rPr>
            <a:t>антикоагулянты </a:t>
          </a:r>
          <a:endParaRPr lang="ru-RU" sz="4000" kern="1200" dirty="0">
            <a:solidFill>
              <a:schemeClr val="bg1"/>
            </a:solidFill>
          </a:endParaRPr>
        </a:p>
      </dsp:txBody>
      <dsp:txXfrm>
        <a:off x="898" y="0"/>
        <a:ext cx="4278600" cy="904254"/>
      </dsp:txXfrm>
    </dsp:sp>
    <dsp:sp modelId="{284575D4-F4BA-EE41-B581-77D2EB5F3711}">
      <dsp:nvSpPr>
        <dsp:cNvPr id="0" name=""/>
        <dsp:cNvSpPr/>
      </dsp:nvSpPr>
      <dsp:spPr>
        <a:xfrm>
          <a:off x="898" y="1825972"/>
          <a:ext cx="314313" cy="31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387A7-68BD-D741-B0A6-F04FB7FF5B76}">
      <dsp:nvSpPr>
        <dsp:cNvPr id="0" name=""/>
        <dsp:cNvSpPr/>
      </dsp:nvSpPr>
      <dsp:spPr>
        <a:xfrm>
          <a:off x="300401" y="1616795"/>
          <a:ext cx="3979098" cy="73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Низкомолекулярные гепарины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00401" y="1616795"/>
        <a:ext cx="3979098" cy="732666"/>
      </dsp:txXfrm>
    </dsp:sp>
    <dsp:sp modelId="{95379DA6-5860-BF49-889A-382E38FF809D}">
      <dsp:nvSpPr>
        <dsp:cNvPr id="0" name=""/>
        <dsp:cNvSpPr/>
      </dsp:nvSpPr>
      <dsp:spPr>
        <a:xfrm>
          <a:off x="898" y="2558638"/>
          <a:ext cx="314313" cy="31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C3190-893C-4A49-8C2F-E83D34377F64}">
      <dsp:nvSpPr>
        <dsp:cNvPr id="0" name=""/>
        <dsp:cNvSpPr/>
      </dsp:nvSpPr>
      <dsp:spPr>
        <a:xfrm>
          <a:off x="300401" y="2349461"/>
          <a:ext cx="3979098" cy="73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Всю беременность ?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00401" y="2349461"/>
        <a:ext cx="3979098" cy="732666"/>
      </dsp:txXfrm>
    </dsp:sp>
    <dsp:sp modelId="{5FA708FD-8B46-654E-A757-1C8C7E1B4BF7}">
      <dsp:nvSpPr>
        <dsp:cNvPr id="0" name=""/>
        <dsp:cNvSpPr/>
      </dsp:nvSpPr>
      <dsp:spPr>
        <a:xfrm>
          <a:off x="898" y="3291304"/>
          <a:ext cx="314313" cy="31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D1258-A695-954E-AADB-0AAE33EEB825}">
      <dsp:nvSpPr>
        <dsp:cNvPr id="0" name=""/>
        <dsp:cNvSpPr/>
      </dsp:nvSpPr>
      <dsp:spPr>
        <a:xfrm>
          <a:off x="300401" y="3082128"/>
          <a:ext cx="3979098" cy="73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контроль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300401" y="3082128"/>
        <a:ext cx="3979098" cy="732666"/>
      </dsp:txXfrm>
    </dsp:sp>
    <dsp:sp modelId="{56D9C0EF-D638-7F46-BA8A-2569F7E18E92}">
      <dsp:nvSpPr>
        <dsp:cNvPr id="0" name=""/>
        <dsp:cNvSpPr/>
      </dsp:nvSpPr>
      <dsp:spPr>
        <a:xfrm>
          <a:off x="4493430" y="904254"/>
          <a:ext cx="4278600" cy="5033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C7BE2-CFF7-2547-B37F-A2980EAAC234}">
      <dsp:nvSpPr>
        <dsp:cNvPr id="0" name=""/>
        <dsp:cNvSpPr/>
      </dsp:nvSpPr>
      <dsp:spPr>
        <a:xfrm>
          <a:off x="4493430" y="1093298"/>
          <a:ext cx="314321" cy="314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686CB-6720-1643-B103-DC170A298A82}">
      <dsp:nvSpPr>
        <dsp:cNvPr id="0" name=""/>
        <dsp:cNvSpPr/>
      </dsp:nvSpPr>
      <dsp:spPr>
        <a:xfrm>
          <a:off x="4493430" y="0"/>
          <a:ext cx="4278600" cy="904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>
              <a:solidFill>
                <a:schemeClr val="bg1"/>
              </a:solidFill>
            </a:rPr>
            <a:t>антиагреганты</a:t>
          </a:r>
          <a:endParaRPr lang="ru-RU" sz="4000" kern="1200" dirty="0">
            <a:solidFill>
              <a:schemeClr val="bg1"/>
            </a:solidFill>
          </a:endParaRPr>
        </a:p>
      </dsp:txBody>
      <dsp:txXfrm>
        <a:off x="4493430" y="0"/>
        <a:ext cx="4278600" cy="904254"/>
      </dsp:txXfrm>
    </dsp:sp>
    <dsp:sp modelId="{4D58A2ED-23F1-7848-A078-10F017C09572}">
      <dsp:nvSpPr>
        <dsp:cNvPr id="0" name=""/>
        <dsp:cNvSpPr/>
      </dsp:nvSpPr>
      <dsp:spPr>
        <a:xfrm>
          <a:off x="4493430" y="1825972"/>
          <a:ext cx="314313" cy="31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A6FB3-4F1D-ED4C-8285-56550A2D9742}">
      <dsp:nvSpPr>
        <dsp:cNvPr id="0" name=""/>
        <dsp:cNvSpPr/>
      </dsp:nvSpPr>
      <dsp:spPr>
        <a:xfrm>
          <a:off x="4792932" y="1616795"/>
          <a:ext cx="3979098" cy="73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аспирин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792932" y="1616795"/>
        <a:ext cx="3979098" cy="732666"/>
      </dsp:txXfrm>
    </dsp:sp>
    <dsp:sp modelId="{CCF5CD35-24CC-364D-9E3B-5E517BCF6726}">
      <dsp:nvSpPr>
        <dsp:cNvPr id="0" name=""/>
        <dsp:cNvSpPr/>
      </dsp:nvSpPr>
      <dsp:spPr>
        <a:xfrm>
          <a:off x="4493430" y="2558638"/>
          <a:ext cx="314313" cy="31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A3090-B1E8-6D46-A86F-D5671AAFD808}">
      <dsp:nvSpPr>
        <dsp:cNvPr id="0" name=""/>
        <dsp:cNvSpPr/>
      </dsp:nvSpPr>
      <dsp:spPr>
        <a:xfrm>
          <a:off x="4792932" y="2349461"/>
          <a:ext cx="3979098" cy="73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Преимущество и побочные эффекты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792932" y="2349461"/>
        <a:ext cx="3979098" cy="732666"/>
      </dsp:txXfrm>
    </dsp:sp>
    <dsp:sp modelId="{E3FB06E2-A5D6-0B4A-ABDB-F11876E4BD8A}">
      <dsp:nvSpPr>
        <dsp:cNvPr id="0" name=""/>
        <dsp:cNvSpPr/>
      </dsp:nvSpPr>
      <dsp:spPr>
        <a:xfrm>
          <a:off x="4493430" y="3291304"/>
          <a:ext cx="314313" cy="3143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BC970-3EDD-6E4B-B97A-7DB6CB1AB9E6}">
      <dsp:nvSpPr>
        <dsp:cNvPr id="0" name=""/>
        <dsp:cNvSpPr/>
      </dsp:nvSpPr>
      <dsp:spPr>
        <a:xfrm>
          <a:off x="4792932" y="3082128"/>
          <a:ext cx="3979098" cy="73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контроль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4792932" y="3082128"/>
        <a:ext cx="3979098" cy="7326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0.50764</cdr:x>
      <cdr:y>0.18017</cdr:y>
    </cdr:from>
    <cdr:to>
      <cdr:x>0.5809</cdr:x>
      <cdr:y>0.36704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3281917" y="807274"/>
          <a:ext cx="473678" cy="837339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3344" tIns="36672" rIns="73344" bIns="36672" rtlCol="0" anchor="ctr"/>
        <a:lstStyle xmlns:a="http://schemas.openxmlformats.org/drawingml/2006/main">
          <a:defPPr>
            <a:defRPr lang="en-US"/>
          </a:defPPr>
          <a:lvl1pPr marL="0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1528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3056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4584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6112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607640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129168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650696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172224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0.44436</cdr:x>
      <cdr:y>0.82391</cdr:y>
    </cdr:from>
    <cdr:to>
      <cdr:x>0.94632</cdr:x>
      <cdr:y>0.89514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6555" y="3348361"/>
          <a:ext cx="2775058" cy="2895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73344" tIns="36672" rIns="73344" bIns="36672" rtlCol="0">
          <a:spAutoFit/>
        </a:bodyPr>
        <a:lstStyle xmlns:a="http://schemas.openxmlformats.org/drawingml/2006/main">
          <a:defPPr>
            <a:defRPr lang="en-US"/>
          </a:defPPr>
          <a:lvl1pPr marL="0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528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3056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584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6112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640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9168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696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2224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C824"/>
              </a:solidFill>
            </a:rPr>
            <a:t>Факторы окружающей среды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0.13488</cdr:x>
      <cdr:y>0.99617</cdr:y>
    </cdr:from>
    <cdr:to>
      <cdr:x>0.8868</cdr:x>
      <cdr:y>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V="1">
          <a:off x="1207504" y="3668638"/>
          <a:ext cx="6731402" cy="14105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rgbClr val="FF66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0.13615</cdr:x>
      <cdr:y>0.34483</cdr:y>
    </cdr:from>
    <cdr:to>
      <cdr:x>0.88808</cdr:x>
      <cdr:y>0.34866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1218886" y="1269912"/>
          <a:ext cx="6731444" cy="14110"/>
        </a:xfrm>
        <a:prstGeom xmlns:a="http://schemas.openxmlformats.org/drawingml/2006/main" prst="line">
          <a:avLst/>
        </a:prstGeom>
        <a:ln xmlns:a="http://schemas.openxmlformats.org/drawingml/2006/main" w="38100" cmpd="sng">
          <a:solidFill>
            <a:srgbClr val="FF66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0.50764</cdr:x>
      <cdr:y>0.18017</cdr:y>
    </cdr:from>
    <cdr:to>
      <cdr:x>0.5809</cdr:x>
      <cdr:y>0.36704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3281917" y="807274"/>
          <a:ext cx="473678" cy="837339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73344" tIns="36672" rIns="73344" bIns="36672" rtlCol="0" anchor="ctr"/>
        <a:lstStyle xmlns:a="http://schemas.openxmlformats.org/drawingml/2006/main">
          <a:defPPr>
            <a:defRPr lang="en-US"/>
          </a:defPPr>
          <a:lvl1pPr marL="0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1528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3056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4584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6112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607640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129168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650696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172224" algn="l" defTabSz="1043056" rtl="0" eaLnBrk="1" latinLnBrk="0" hangingPunct="1">
            <a:defRPr sz="2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0.44436</cdr:x>
      <cdr:y>0.82391</cdr:y>
    </cdr:from>
    <cdr:to>
      <cdr:x>0.94632</cdr:x>
      <cdr:y>0.89514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6555" y="3348361"/>
          <a:ext cx="2775058" cy="2895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73344" tIns="36672" rIns="73344" bIns="36672" rtlCol="0">
          <a:spAutoFit/>
        </a:bodyPr>
        <a:lstStyle xmlns:a="http://schemas.openxmlformats.org/drawingml/2006/main">
          <a:defPPr>
            <a:defRPr lang="en-US"/>
          </a:defPPr>
          <a:lvl1pPr marL="0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21528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43056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64584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86112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607640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129168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650696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172224" algn="l" defTabSz="1043056" rtl="0" eaLnBrk="1" latinLnBrk="0" hangingPunct="1">
            <a:defRPr sz="2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C824"/>
              </a:solidFill>
            </a:rPr>
            <a:t>Факторы окружающей среды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4094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331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067F40-6473-4BA5-92A9-A13FF7EE6084}" type="slidenum">
              <a:rPr lang="ru-RU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47</a:t>
            </a:fld>
            <a:endParaRPr 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208463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399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Проспективное пилотное исследование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организовано в Бельгии, сотрудниками Центра Репродуктивной Медицины при Фламандском Университете Брюсселя.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Авторы во главе с профессором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Фатеми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решили провести сравнение эффективности вагинального микронизированного прогестерона и дидрогестерона  в отношении влияния на эндометрий. 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исследования должны были ответить на вопрос, какой из препаратов дает наиболее благоприятный эффект при использовании в циклах ЭКО для поддержки лютеиновой фазы.</a:t>
            </a: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Отдельно хотелось бы отметить уникальный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методологический дизайн исследования: в качестве модели были в исследование были отобраны женщины репродуктивного возраста с исходно выключенной функцией яичников. Таким образом, удалось исключить дополнительные факторы, которые могли бы повлиять на изменения эндометрия под действием извне вводимых эстрогенов и прогестерона либо дидрогестерона.</a:t>
            </a:r>
            <a:endParaRPr lang="ru-RU" dirty="0">
              <a:effectLst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Шесть пациенток с преждевременным выключением функции яичников было включено в исследование.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подготовки эндометрия эстрогенами (Е2) пациентки в ходе рандомизации были разделены на две группы и получали дидрогестерон либо микронизированный прогестерон в течение двух последующих циклов.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оценивали по данным гистологического исследования эндометрия на 21 день цикла и по оценке гормонального профиля. 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46499FD-C7C3-46B0-BE1F-42A0F651CA1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35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FF814CC-694B-4ADF-B3B5-37CA1B682D4F}" type="slidenum">
              <a:rPr lang="ru-RU" altLang="ru-RU" smtClean="0">
                <a:cs typeface="Arial" charset="0"/>
              </a:rPr>
              <a:pPr/>
              <a:t>67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4212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4212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29143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4212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8056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8413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5842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5331"/>
            <a:ext cx="2972547" cy="457200"/>
          </a:xfrm>
          <a:prstGeom prst="rect">
            <a:avLst/>
          </a:prstGeom>
        </p:spPr>
        <p:txBody>
          <a:bodyPr/>
          <a:lstStyle/>
          <a:p>
            <a:fld id="{C0F4A2C8-6C88-4E71-83EE-698B9D4FE22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0327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7A461-98A5-4402-B574-D91150A02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6EFA-6EBB-42B7-B230-8E696DC121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B31-B199-4043-8D5C-2EF67BF1D1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8298D-5BEA-41D2-A9FC-61CE6CF7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A272-A735-4081-B3F6-1BB6F947F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5DAE-DB05-4A5C-8AD9-60A0D9A1B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E451-D995-4476-9D43-87ED51205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BC07-AC82-4EFF-BAB9-5B6E3FE4D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A32DA-B6F2-4F8B-A984-0DDAADEB9C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AF57-D531-47D4-BEA9-9BB3BA039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главление и дивайд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060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96DE-47E6-45C7-B6B2-AF2A49091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склей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79259" y="6577195"/>
            <a:ext cx="264741" cy="280805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8879179" y="6296391"/>
            <a:ext cx="264741" cy="280805"/>
          </a:xfrm>
          <a:prstGeom prst="rect">
            <a:avLst/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752916" y="6436793"/>
            <a:ext cx="264741" cy="28080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400" b="0" i="0" smtClean="0">
                <a:solidFill>
                  <a:schemeClr val="tx1"/>
                </a:solidFill>
                <a:latin typeface="HelveticaNeueCyr-Thin"/>
                <a:cs typeface="HelveticaNeueCyr-Thin"/>
              </a:rPr>
              <a:pPr algn="ctr"/>
              <a:t>‹#›</a:t>
            </a:fld>
            <a:endParaRPr lang="en-US" sz="1400" b="0" i="0" dirty="0">
              <a:solidFill>
                <a:schemeClr val="tx1"/>
              </a:solidFill>
              <a:latin typeface="HelveticaNeueCyr-Thin"/>
              <a:cs typeface="HelveticaNeueCyr-Thin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31" y="1"/>
            <a:ext cx="1064128" cy="1128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314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79259" y="6577195"/>
            <a:ext cx="264741" cy="28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879259" y="6296391"/>
            <a:ext cx="264741" cy="28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752916" y="6436793"/>
            <a:ext cx="264741" cy="280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4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4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657687953"/>
              </p:ext>
            </p:extLst>
          </p:nvPr>
        </p:nvGraphicFramePr>
        <p:xfrm>
          <a:off x="1" y="847200"/>
          <a:ext cx="9143992" cy="3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32652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8349419" y="1718"/>
            <a:ext cx="264741" cy="280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878902" y="3486"/>
            <a:ext cx="264741" cy="2808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878902" y="284291"/>
            <a:ext cx="264741" cy="2808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614160" y="3486"/>
            <a:ext cx="264741" cy="2808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8614160" y="282522"/>
            <a:ext cx="264741" cy="2808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8877223" y="566396"/>
            <a:ext cx="264741" cy="280805"/>
          </a:xfrm>
          <a:prstGeom prst="rect">
            <a:avLst/>
          </a:prstGeom>
          <a:solidFill>
            <a:srgbClr val="54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8863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79259" y="6577195"/>
            <a:ext cx="264741" cy="280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879259" y="6296391"/>
            <a:ext cx="264741" cy="2808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52916" y="6436793"/>
            <a:ext cx="264741" cy="28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4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4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348611829"/>
              </p:ext>
            </p:extLst>
          </p:nvPr>
        </p:nvGraphicFramePr>
        <p:xfrm>
          <a:off x="1" y="844131"/>
          <a:ext cx="9143992" cy="3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32652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8349419" y="1718"/>
            <a:ext cx="264741" cy="28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878902" y="563327"/>
            <a:ext cx="264741" cy="280805"/>
          </a:xfrm>
          <a:prstGeom prst="rect">
            <a:avLst/>
          </a:prstGeom>
          <a:solidFill>
            <a:srgbClr val="362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878902" y="2954"/>
            <a:ext cx="264741" cy="28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8614160" y="1718"/>
            <a:ext cx="264741" cy="28080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614160" y="282522"/>
            <a:ext cx="264741" cy="280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878902" y="282522"/>
            <a:ext cx="264741" cy="2808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1744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79259" y="6577195"/>
            <a:ext cx="264741" cy="2808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879259" y="6296391"/>
            <a:ext cx="264741" cy="2808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52916" y="6436793"/>
            <a:ext cx="264741" cy="280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4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4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3666252186"/>
              </p:ext>
            </p:extLst>
          </p:nvPr>
        </p:nvGraphicFramePr>
        <p:xfrm>
          <a:off x="1" y="844131"/>
          <a:ext cx="9143992" cy="3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32652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8349419" y="1718"/>
            <a:ext cx="264741" cy="2808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614160" y="1718"/>
            <a:ext cx="264741" cy="2808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614518" y="282522"/>
            <a:ext cx="264741" cy="280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878902" y="1718"/>
            <a:ext cx="264741" cy="2808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8878902" y="282522"/>
            <a:ext cx="264741" cy="2808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878902" y="563327"/>
            <a:ext cx="264741" cy="2808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6178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Прило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879259" y="6577195"/>
            <a:ext cx="264741" cy="2808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879179" y="6296391"/>
            <a:ext cx="264741" cy="2808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752916" y="6436793"/>
            <a:ext cx="264741" cy="280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4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400" b="0" i="0" dirty="0">
              <a:latin typeface="HelveticaNeueCyr-Thin"/>
              <a:cs typeface="HelveticaNeueCyr-Thi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768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 userDrawn="1"/>
        </p:nvSpPr>
        <p:spPr>
          <a:xfrm>
            <a:off x="8879259" y="6577195"/>
            <a:ext cx="264741" cy="280805"/>
          </a:xfrm>
          <a:prstGeom prst="rect">
            <a:avLst/>
          </a:prstGeom>
          <a:solidFill>
            <a:srgbClr val="83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8879259" y="6296391"/>
            <a:ext cx="264741" cy="280805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8752916" y="6436793"/>
            <a:ext cx="264741" cy="280805"/>
          </a:xfrm>
          <a:prstGeom prst="rect">
            <a:avLst/>
          </a:prstGeom>
          <a:solidFill>
            <a:srgbClr val="498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4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4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003324825"/>
              </p:ext>
            </p:extLst>
          </p:nvPr>
        </p:nvGraphicFramePr>
        <p:xfrm>
          <a:off x="1" y="844131"/>
          <a:ext cx="9143992" cy="3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32652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D2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45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89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8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3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D8E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4C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89A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45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1D22"/>
                    </a:solidFill>
                  </a:tcPr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8877308" y="563327"/>
            <a:ext cx="264741" cy="280805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612567" y="282522"/>
            <a:ext cx="264741" cy="280805"/>
          </a:xfrm>
          <a:prstGeom prst="rect">
            <a:avLst/>
          </a:prstGeom>
          <a:solidFill>
            <a:srgbClr val="C0D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8878902" y="1718"/>
            <a:ext cx="264741" cy="280805"/>
          </a:xfrm>
          <a:prstGeom prst="rect">
            <a:avLst/>
          </a:prstGeom>
          <a:solidFill>
            <a:srgbClr val="25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612567" y="2159"/>
            <a:ext cx="264741" cy="280805"/>
          </a:xfrm>
          <a:prstGeom prst="rect">
            <a:avLst/>
          </a:prstGeom>
          <a:solidFill>
            <a:srgbClr val="83B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8877223" y="282522"/>
            <a:ext cx="264741" cy="280805"/>
          </a:xfrm>
          <a:prstGeom prst="rect">
            <a:avLst/>
          </a:prstGeom>
          <a:solidFill>
            <a:srgbClr val="498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347825" y="1718"/>
            <a:ext cx="264741" cy="280805"/>
          </a:xfrm>
          <a:prstGeom prst="rect">
            <a:avLst/>
          </a:prstGeom>
          <a:solidFill>
            <a:srgbClr val="101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85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траниц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879259" y="6577195"/>
            <a:ext cx="264741" cy="2808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879259" y="6296391"/>
            <a:ext cx="264741" cy="2808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8752916" y="6436793"/>
            <a:ext cx="264741" cy="280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98FBE479-5684-4FBE-BB34-5FDB9C51F684}" type="slidenum">
              <a:rPr lang="ru-RU" sz="1400" b="0" i="0" smtClean="0">
                <a:latin typeface="HelveticaNeueCyr-Thin"/>
                <a:cs typeface="HelveticaNeueCyr-Thin"/>
              </a:rPr>
              <a:pPr algn="ctr"/>
              <a:t>‹#›</a:t>
            </a:fld>
            <a:endParaRPr lang="en-US" sz="1400" b="0" i="0" dirty="0">
              <a:latin typeface="HelveticaNeueCyr-Thin"/>
              <a:cs typeface="HelveticaNeueCyr-Thin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377610196"/>
              </p:ext>
            </p:extLst>
          </p:nvPr>
        </p:nvGraphicFramePr>
        <p:xfrm>
          <a:off x="1" y="845367"/>
          <a:ext cx="9143992" cy="3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  <a:gridCol w="831272"/>
              </a:tblGrid>
              <a:tr h="32652"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0" dirty="0">
                        <a:latin typeface="Helvetica-4-Light" pitchFamily="8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8614518" y="282522"/>
            <a:ext cx="264741" cy="2808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878648" y="564563"/>
            <a:ext cx="264741" cy="2808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8347825" y="5113"/>
            <a:ext cx="264741" cy="2808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8612567" y="1718"/>
            <a:ext cx="264741" cy="280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8877308" y="282522"/>
            <a:ext cx="264741" cy="28080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878902" y="1718"/>
            <a:ext cx="264741" cy="28080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54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9D65-AD43-47B3-B112-F3F85CB014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B9C9-AB23-4D8D-ABB2-DB1F519539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CCE22-F65D-4FD5-88E0-71A79E54D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F332-D928-4842-A38C-9CC41DB1B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A8A9-D77A-4511-B094-4311D5C9D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F87D-2886-401E-A028-C0D068F82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7801-6070-46CD-9F93-D78F66F7E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800"/>
              </a:buCl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742E423-0FFD-4298-88D3-58A667BD05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Haas%20DM%5bAuthor%5d&amp;cauthor=true&amp;cauthor_uid=14583982" TargetMode="External"/><Relationship Id="rId2" Type="http://schemas.openxmlformats.org/officeDocument/2006/relationships/hyperlink" Target="http://www.ncbi.nlm.nih.gov/pubmed?term=Oates-Whitehead%20RM%5bAuthor%5d&amp;cauthor=true&amp;cauthor_uid=145839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ncbi.nlm.nih.gov/pubmed/18425891" TargetMode="External"/><Relationship Id="rId4" Type="http://schemas.openxmlformats.org/officeDocument/2006/relationships/hyperlink" Target="http://www.ncbi.nlm.nih.gov/pubmed?term=Carrier%20JA%5bAuthor%5d&amp;cauthor=true&amp;cauthor_uid=14583982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Colors" Target="../diagrams/colors15.xml"/><Relationship Id="rId18" Type="http://schemas.microsoft.com/office/2007/relationships/diagramDrawing" Target="../diagrams/drawing7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12" Type="http://schemas.openxmlformats.org/officeDocument/2006/relationships/diagramQuickStyle" Target="../diagrams/quickStyle15.xml"/><Relationship Id="rId17" Type="http://schemas.microsoft.com/office/2007/relationships/diagramDrawing" Target="../diagrams/drawing6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diagramLayout" Target="../diagrams/layout15.xml"/><Relationship Id="rId5" Type="http://schemas.openxmlformats.org/officeDocument/2006/relationships/diagramColors" Target="../diagrams/colors13.xml"/><Relationship Id="rId10" Type="http://schemas.openxmlformats.org/officeDocument/2006/relationships/diagramData" Target="../diagrams/data15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4315" y="1714488"/>
            <a:ext cx="8215370" cy="245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latin typeface="+mj-lt"/>
              </a:rPr>
              <a:t>ПОДГОТОВКА К ЭМБРИОПЕРЕНОСУ И ВЕДЕНИЕ ПОСТТРАНСФЕРНОГО ПЕРИОДА В ЖЕНСКОЙ КОНСУЛЬТАЦИИ</a:t>
            </a:r>
            <a:endParaRPr lang="en-GB" sz="3200" b="1" dirty="0">
              <a:latin typeface="+mj-lt"/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4786314" y="5572140"/>
            <a:ext cx="3960440" cy="648072"/>
          </a:xfrm>
        </p:spPr>
        <p:txBody>
          <a:bodyPr/>
          <a:lstStyle/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Постяная</a:t>
            </a:r>
            <a:r>
              <a:rPr lang="ru-RU" sz="2000" dirty="0" smtClean="0">
                <a:solidFill>
                  <a:schemeClr val="bg1"/>
                </a:solidFill>
              </a:rPr>
              <a:t> Г.Н.</a:t>
            </a:r>
          </a:p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Новосельцева А.В.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2591780" y="6425952"/>
            <a:ext cx="3960440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2017 г.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56" y="127989"/>
            <a:ext cx="3784571" cy="59620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b="1" dirty="0" smtClean="0">
                <a:latin typeface="+mn-lt"/>
                <a:cs typeface="HelveticaNeueCyr-Thin"/>
              </a:rPr>
              <a:t>Изменения родительского кариотипа</a:t>
            </a:r>
            <a:endParaRPr lang="en-US" b="1" dirty="0">
              <a:latin typeface="+mn-lt"/>
              <a:cs typeface="HelveticaNeueCyr-Thi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6720393"/>
              </p:ext>
            </p:extLst>
          </p:nvPr>
        </p:nvGraphicFramePr>
        <p:xfrm>
          <a:off x="315849" y="1070276"/>
          <a:ext cx="5017900" cy="13612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6509"/>
                <a:gridCol w="4671391"/>
              </a:tblGrid>
              <a:tr h="453766"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bg1"/>
                        </a:solidFill>
                        <a:latin typeface="+mn-lt"/>
                        <a:cs typeface="HelveticaNeueCyr-Light"/>
                      </a:endParaRPr>
                    </a:p>
                  </a:txBody>
                  <a:tcPr marL="61568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i="0" dirty="0" err="1" smtClean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8"/>
                          <a:cs typeface="HelveticaNeueCyr-Light"/>
                        </a:rPr>
                        <a:t>транслокации</a:t>
                      </a:r>
                      <a:endParaRPr lang="ru-RU" sz="2300" b="0" i="0" dirty="0" smtClean="0">
                        <a:solidFill>
                          <a:schemeClr val="bg1"/>
                        </a:solidFill>
                        <a:latin typeface="+mn-lt"/>
                        <a:ea typeface="Arial Unicode MS" pitchFamily="34" charset="-128"/>
                        <a:cs typeface="HelveticaNeueCyr-Light"/>
                      </a:endParaRPr>
                    </a:p>
                  </a:txBody>
                  <a:tcPr marL="61568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766"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bg1"/>
                        </a:solidFill>
                        <a:latin typeface="+mn-lt"/>
                        <a:cs typeface="HelveticaNeueCyr-Light"/>
                      </a:endParaRPr>
                    </a:p>
                  </a:txBody>
                  <a:tcPr marL="61568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i="0" dirty="0" smtClean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8"/>
                          <a:cs typeface="HelveticaNeueCyr-Light"/>
                        </a:rPr>
                        <a:t>сбалансированные</a:t>
                      </a:r>
                    </a:p>
                  </a:txBody>
                  <a:tcPr marL="61568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766">
                <a:tc>
                  <a:txBody>
                    <a:bodyPr/>
                    <a:lstStyle/>
                    <a:p>
                      <a:endParaRPr lang="en-US" sz="900" b="0" i="0" dirty="0">
                        <a:solidFill>
                          <a:schemeClr val="bg1"/>
                        </a:solidFill>
                        <a:latin typeface="+mn-lt"/>
                        <a:cs typeface="HelveticaNeueCyr-Light"/>
                      </a:endParaRPr>
                    </a:p>
                  </a:txBody>
                  <a:tcPr marL="61568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i="0" dirty="0" err="1" smtClean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8"/>
                          <a:cs typeface="HelveticaNeueCyr-Light"/>
                        </a:rPr>
                        <a:t>робертсоновские</a:t>
                      </a:r>
                      <a:endParaRPr lang="ru-RU" sz="2300" b="0" i="0" dirty="0" smtClean="0">
                        <a:solidFill>
                          <a:schemeClr val="bg1"/>
                        </a:solidFill>
                        <a:latin typeface="+mn-lt"/>
                        <a:ea typeface="Arial Unicode MS" pitchFamily="34" charset="-128"/>
                        <a:cs typeface="HelveticaNeueCyr-Light"/>
                      </a:endParaRPr>
                    </a:p>
                  </a:txBody>
                  <a:tcPr marL="61568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7390" y="3316490"/>
            <a:ext cx="2232268" cy="111140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HelveticaNeueCyr-Heavy"/>
              </a:rPr>
              <a:t>Определяют анеуплоидии у эмбрионов</a:t>
            </a:r>
            <a:endParaRPr lang="en-US" sz="2400" b="1" dirty="0">
              <a:latin typeface="+mn-lt"/>
              <a:cs typeface="HelveticaNeueCyr-Heavy"/>
            </a:endParaRPr>
          </a:p>
        </p:txBody>
      </p:sp>
      <p:pic>
        <p:nvPicPr>
          <p:cNvPr id="7" name="Изображение 1" descr="хромосомы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09" y="4562567"/>
            <a:ext cx="3070625" cy="2133856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1460144" y="2572349"/>
            <a:ext cx="446491" cy="575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pic>
        <p:nvPicPr>
          <p:cNvPr id="9" name="Изображение 34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4677" y="1126203"/>
            <a:ext cx="4665922" cy="57317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4510" y="0"/>
            <a:ext cx="3346385" cy="853835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latin typeface="+mn-lt"/>
              </a:rPr>
              <a:t>Анеуплоидия возникает и в</a:t>
            </a:r>
            <a:endParaRPr lang="en-US" b="1" dirty="0" smtClean="0">
              <a:latin typeface="+mn-lt"/>
            </a:endParaRPr>
          </a:p>
          <a:p>
            <a:r>
              <a:rPr lang="ru-RU" b="1" dirty="0">
                <a:latin typeface="+mn-lt"/>
              </a:rPr>
              <a:t>р</a:t>
            </a:r>
            <a:r>
              <a:rPr lang="ru-RU" b="1" dirty="0" smtClean="0">
                <a:latin typeface="+mn-lt"/>
              </a:rPr>
              <a:t>езультате нарушений </a:t>
            </a:r>
          </a:p>
          <a:p>
            <a:r>
              <a:rPr lang="ru-RU" b="1" dirty="0" smtClean="0">
                <a:latin typeface="+mn-lt"/>
              </a:rPr>
              <a:t>митоза и мейоза 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53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013714051"/>
              </p:ext>
            </p:extLst>
          </p:nvPr>
        </p:nvGraphicFramePr>
        <p:xfrm>
          <a:off x="420289" y="1049921"/>
          <a:ext cx="8285923" cy="533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08045"/>
            <a:ext cx="3557360" cy="349955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dirty="0" smtClean="0"/>
              <a:t>Forman EI et al, </a:t>
            </a:r>
            <a:r>
              <a:rPr lang="en-US" dirty="0" err="1" smtClean="0"/>
              <a:t>Fert.Stert</a:t>
            </a:r>
            <a:r>
              <a:rPr lang="en-US" dirty="0" smtClean="0"/>
              <a:t>., 2013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42852"/>
            <a:ext cx="8194783" cy="89382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sz="2800" b="1" dirty="0" smtClean="0"/>
              <a:t>ЧАСТОТА АНЕУПЛОИДИЙ </a:t>
            </a:r>
          </a:p>
          <a:p>
            <a:pPr algn="ctr"/>
            <a:r>
              <a:rPr lang="ru-RU" sz="2800" b="1" dirty="0" smtClean="0"/>
              <a:t>ПРИ ИССЛЕДОВАНИИ БЛАСТОЦИСТ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952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95932" y="928670"/>
            <a:ext cx="8752137" cy="1824998"/>
          </a:xfrm>
          <a:prstGeom prst="rect">
            <a:avLst/>
          </a:prstGeom>
          <a:ln>
            <a:noFill/>
          </a:ln>
        </p:spPr>
        <p:txBody>
          <a:bodyPr wrap="square" lIns="80147" tIns="40074" rIns="80147" bIns="40074" numCol="1" spcCol="489087" anchor="ctr" anchorCtr="0">
            <a:spAutoFit/>
          </a:bodyPr>
          <a:lstStyle/>
          <a:p>
            <a:pPr marL="360000" indent="-36000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r>
              <a:rPr lang="ru-RU" sz="2400" b="1" baseline="30000" dirty="0"/>
              <a:t>Одновременно вследствие </a:t>
            </a:r>
            <a:r>
              <a:rPr lang="ru-RU" sz="2400" b="1" baseline="30000" dirty="0" err="1"/>
              <a:t>нерасхождения</a:t>
            </a:r>
            <a:r>
              <a:rPr lang="ru-RU" sz="2400" b="1" baseline="30000" dirty="0"/>
              <a:t> хромосом в </a:t>
            </a:r>
            <a:r>
              <a:rPr lang="ru-RU" sz="2400" b="1" baseline="30000" dirty="0" err="1"/>
              <a:t>мейозе</a:t>
            </a:r>
            <a:r>
              <a:rPr lang="ru-RU" sz="2400" b="1" baseline="30000" dirty="0"/>
              <a:t> </a:t>
            </a:r>
            <a:r>
              <a:rPr lang="ru-RU" sz="1900" baseline="30000" dirty="0"/>
              <a:t>(связанного с </a:t>
            </a:r>
            <a:r>
              <a:rPr lang="ru-RU" sz="1900" baseline="30000" dirty="0" err="1"/>
              <a:t>дисфункциеи</a:t>
            </a:r>
            <a:r>
              <a:rPr lang="ru-RU" sz="1900" baseline="30000" dirty="0"/>
              <a:t>̆ веретена деления и образованием и преждевременным разделением </a:t>
            </a:r>
            <a:r>
              <a:rPr lang="ru-RU" sz="1900" baseline="30000" dirty="0" err="1"/>
              <a:t>центромеры</a:t>
            </a:r>
            <a:r>
              <a:rPr lang="ru-RU" sz="1900" baseline="30000" dirty="0"/>
              <a:t>)</a:t>
            </a:r>
          </a:p>
          <a:p>
            <a:pPr marL="360000" indent="-360000">
              <a:lnSpc>
                <a:spcPct val="100000"/>
              </a:lnSpc>
              <a:buClr>
                <a:schemeClr val="bg1"/>
              </a:buClr>
            </a:pPr>
            <a:endParaRPr lang="ru-RU" sz="1900" baseline="30000" dirty="0"/>
          </a:p>
          <a:p>
            <a:pPr marL="360000" indent="-36000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r>
              <a:rPr lang="ru-RU" sz="2400" b="1" baseline="30000" dirty="0"/>
              <a:t>снижения интенсивности митоза и усиления процесса </a:t>
            </a:r>
            <a:r>
              <a:rPr lang="ru-RU" sz="2400" b="1" baseline="30000" dirty="0" err="1"/>
              <a:t>апоптоза</a:t>
            </a:r>
            <a:r>
              <a:rPr lang="ru-RU" sz="2400" b="1" baseline="30000" dirty="0"/>
              <a:t> в гранулезных клетках</a:t>
            </a:r>
            <a:r>
              <a:rPr lang="ru-RU" sz="1900" baseline="30000" dirty="0"/>
              <a:t>, приводящего к нарушению созревания ооцита, происходит снижение качества </a:t>
            </a:r>
            <a:r>
              <a:rPr lang="ru-RU" sz="1900" baseline="30000" dirty="0" err="1"/>
              <a:t>яйцеклеток</a:t>
            </a:r>
            <a:r>
              <a:rPr lang="ru-RU" sz="1900" baseline="30000" dirty="0"/>
              <a:t>.</a:t>
            </a:r>
          </a:p>
          <a:p>
            <a:pPr marL="360000" indent="-360000">
              <a:lnSpc>
                <a:spcPct val="100000"/>
              </a:lnSpc>
              <a:buClr>
                <a:schemeClr val="bg1"/>
              </a:buClr>
            </a:pPr>
            <a:endParaRPr lang="ru-RU" sz="2400" b="1" baseline="30000" dirty="0"/>
          </a:p>
          <a:p>
            <a:pPr marL="360000" indent="-360000">
              <a:lnSpc>
                <a:spcPct val="100000"/>
              </a:lnSpc>
              <a:buClr>
                <a:schemeClr val="bg1"/>
              </a:buClr>
              <a:buFont typeface="Arial"/>
              <a:buChar char="•"/>
            </a:pPr>
            <a:r>
              <a:rPr lang="ru-RU" sz="2400" b="1" baseline="30000" dirty="0"/>
              <a:t>Снижается общее </a:t>
            </a:r>
            <a:r>
              <a:rPr lang="ru-RU" sz="2400" b="1" baseline="30000" dirty="0" smtClean="0"/>
              <a:t>число </a:t>
            </a:r>
            <a:r>
              <a:rPr lang="ru-RU" sz="2400" b="1" baseline="30000" dirty="0" err="1" smtClean="0"/>
              <a:t>антральных</a:t>
            </a:r>
            <a:r>
              <a:rPr lang="ru-RU" sz="2400" b="1" baseline="30000" dirty="0" smtClean="0"/>
              <a:t> фолликулов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4256" y="-24"/>
            <a:ext cx="8836900" cy="88243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2800" b="1" dirty="0" smtClean="0">
                <a:latin typeface="+mn-lt"/>
                <a:cs typeface="HelveticaNeueCyr-Thin"/>
              </a:rPr>
              <a:t>Частота наступления беременности в зависимости от возраста</a:t>
            </a:r>
            <a:endParaRPr lang="en-US" sz="2800" b="1" dirty="0">
              <a:latin typeface="+mn-lt"/>
              <a:cs typeface="HelveticaNeueCyr-Thin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-71470" y="6286010"/>
            <a:ext cx="2146865" cy="572014"/>
          </a:xfrm>
          <a:prstGeom prst="rect">
            <a:avLst/>
          </a:prstGeom>
        </p:spPr>
        <p:txBody>
          <a:bodyPr lIns="80147" tIns="40074" rIns="80147" bIns="40074">
            <a:normAutofit fontScale="62500" lnSpcReduction="20000"/>
          </a:bodyPr>
          <a:lstStyle>
            <a:lvl1pPr marL="0" indent="0" algn="l" defTabSz="1043056" rtl="0" eaLnBrk="1" latinLnBrk="0" hangingPunct="1">
              <a:spcBef>
                <a:spcPts val="684"/>
              </a:spcBef>
              <a:spcAft>
                <a:spcPts val="684"/>
              </a:spcAft>
              <a:buFont typeface="Arial" pitchFamily="34" charset="0"/>
              <a:buNone/>
              <a:defRPr sz="2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6438" indent="-206438" algn="l" defTabSz="1043056" rtl="0" eaLnBrk="1" latinLnBrk="0" hangingPunct="1">
              <a:spcBef>
                <a:spcPts val="684"/>
              </a:spcBef>
              <a:spcAft>
                <a:spcPts val="684"/>
              </a:spcAft>
              <a:buFont typeface="Arial" pitchFamily="34" charset="0"/>
              <a:buChar char="•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06438" indent="-206438" algn="l" defTabSz="1043056" rtl="0" eaLnBrk="1" latinLnBrk="0" hangingPunct="1">
              <a:spcBef>
                <a:spcPts val="684"/>
              </a:spcBef>
              <a:spcAft>
                <a:spcPts val="684"/>
              </a:spcAft>
              <a:buFont typeface="Arial" pitchFamily="34" charset="0"/>
              <a:buChar char="•"/>
              <a:defRPr sz="21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12876" indent="-206438" algn="l" defTabSz="1043056" rtl="0" eaLnBrk="1" latinLnBrk="0" hangingPunct="1">
              <a:spcBef>
                <a:spcPts val="684"/>
              </a:spcBef>
              <a:spcAft>
                <a:spcPts val="684"/>
              </a:spcAft>
              <a:buFont typeface="Arial" pitchFamily="34" charset="0"/>
              <a:buChar char="−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10261" indent="-197384" algn="l" defTabSz="1043056" rtl="0" eaLnBrk="1" latinLnBrk="0" hangingPunct="1">
              <a:spcBef>
                <a:spcPts val="684"/>
              </a:spcBef>
              <a:spcAft>
                <a:spcPts val="684"/>
              </a:spcAft>
              <a:buFont typeface="Arial" pitchFamily="34" charset="0"/>
              <a:buChar char="−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 </a:t>
            </a:r>
            <a:r>
              <a:rPr lang="en-US" dirty="0" smtClean="0">
                <a:solidFill>
                  <a:schemeClr val="bg1"/>
                </a:solidFill>
              </a:rPr>
              <a:t>Y. </a:t>
            </a:r>
            <a:r>
              <a:rPr lang="en-US" dirty="0" err="1" smtClean="0">
                <a:solidFill>
                  <a:schemeClr val="bg1"/>
                </a:solidFill>
              </a:rPr>
              <a:t>Khalaf</a:t>
            </a:r>
            <a:r>
              <a:rPr lang="en-US" dirty="0" smtClean="0">
                <a:solidFill>
                  <a:schemeClr val="bg1"/>
                </a:solidFill>
              </a:rPr>
              <a:t>, 2013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611180"/>
              </p:ext>
            </p:extLst>
          </p:nvPr>
        </p:nvGraphicFramePr>
        <p:xfrm>
          <a:off x="191715" y="2857496"/>
          <a:ext cx="8952285" cy="368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04929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952" y="1382158"/>
            <a:ext cx="8344036" cy="3029174"/>
          </a:xfrm>
          <a:prstGeom prst="rect">
            <a:avLst/>
          </a:prstGeom>
          <a:solidFill>
            <a:schemeClr val="accent3"/>
          </a:solidFill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Предложение по формированию консенсуса</a:t>
            </a:r>
          </a:p>
          <a:p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Рекомендовать пациентам с длительным бесплодием </a:t>
            </a:r>
          </a:p>
          <a:p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невынашиванием</a:t>
            </a:r>
            <a:endParaRPr lang="ru-RU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анамнезе</a:t>
            </a:r>
          </a:p>
          <a:p>
            <a:pPr marL="400736" indent="-400736">
              <a:buAutoNum type="arabicPeriod"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</a:t>
            </a:r>
            <a:r>
              <a:rPr lang="ru-RU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кариотипирования</a:t>
            </a:r>
            <a:endParaRPr lang="ru-RU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00736" indent="-400736">
              <a:buAutoNum type="arabicPeriod"/>
            </a:pP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полного хромосомного скрининга</a:t>
            </a:r>
          </a:p>
          <a:p>
            <a:pPr marL="400736" indent="-400736">
              <a:buFont typeface="+mj-lt"/>
              <a:buAutoNum type="arabicPeriod"/>
            </a:pP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Изображение 4" descr="Снимок экрана 2016-02-16 в 0.16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81" y="4725257"/>
            <a:ext cx="3957016" cy="1930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6954" y="5718861"/>
            <a:ext cx="3282073" cy="6390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3900" dirty="0" smtClean="0"/>
              <a:t>Все вовремя!</a:t>
            </a:r>
            <a:endParaRPr lang="ru-RU" sz="3900" dirty="0"/>
          </a:p>
        </p:txBody>
      </p:sp>
      <p:pic>
        <p:nvPicPr>
          <p:cNvPr id="3" name="Содержимое 3" descr="афоризм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4" r="2414"/>
          <a:stretch>
            <a:fillRect/>
          </a:stretch>
        </p:blipFill>
        <p:spPr>
          <a:xfrm>
            <a:off x="856151" y="1550452"/>
            <a:ext cx="7037188" cy="41050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8358" y="1983179"/>
            <a:ext cx="5060408" cy="3182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2100" dirty="0" smtClean="0">
                <a:solidFill>
                  <a:schemeClr val="tx2"/>
                </a:solidFill>
              </a:rPr>
              <a:t>Чтобы не поздно было пить боржоми</a:t>
            </a:r>
            <a:r>
              <a:rPr lang="is-IS" sz="2100" dirty="0" smtClean="0">
                <a:solidFill>
                  <a:schemeClr val="tx2"/>
                </a:solidFill>
              </a:rPr>
              <a:t>…</a:t>
            </a:r>
            <a:endParaRPr lang="ru-RU" sz="2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268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6250" y="4130406"/>
            <a:ext cx="6657548" cy="215611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3500" dirty="0" smtClean="0"/>
              <a:t>Антифосфолипидный синдром</a:t>
            </a:r>
          </a:p>
          <a:p>
            <a:endParaRPr lang="ru-RU" sz="3500" dirty="0"/>
          </a:p>
          <a:p>
            <a:r>
              <a:rPr lang="ru-RU" sz="3500" dirty="0" smtClean="0"/>
              <a:t>Полиморфизм генов гемостаза</a:t>
            </a:r>
          </a:p>
          <a:p>
            <a:r>
              <a:rPr lang="ru-RU" sz="3500" dirty="0" smtClean="0"/>
              <a:t>(</a:t>
            </a:r>
            <a:r>
              <a:rPr lang="ru-RU" sz="3500" dirty="0" err="1" smtClean="0"/>
              <a:t>тромбофилии</a:t>
            </a:r>
            <a:r>
              <a:rPr lang="ru-RU" sz="3500" dirty="0" smtClean="0"/>
              <a:t>)</a:t>
            </a:r>
            <a:endParaRPr lang="ru-RU" sz="35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4113779006"/>
              </p:ext>
            </p:extLst>
          </p:nvPr>
        </p:nvGraphicFramePr>
        <p:xfrm>
          <a:off x="3357554" y="0"/>
          <a:ext cx="57864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99878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0043666"/>
              </p:ext>
            </p:extLst>
          </p:nvPr>
        </p:nvGraphicFramePr>
        <p:xfrm>
          <a:off x="141322" y="1925647"/>
          <a:ext cx="8607474" cy="18240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0722"/>
                <a:gridCol w="2218376"/>
                <a:gridCol w="2218376"/>
              </a:tblGrid>
              <a:tr h="407215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</a:pPr>
                      <a:r>
                        <a:rPr lang="ru-RU" sz="1800" dirty="0" smtClean="0"/>
                        <a:t>критерий</a:t>
                      </a:r>
                      <a:endParaRPr lang="en-U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12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нед</a:t>
                      </a:r>
                      <a:endParaRPr lang="en-US" sz="18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Показатель</a:t>
                      </a:r>
                      <a:endParaRPr lang="en-US" sz="18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0" marR="0" marT="0" marB="0" anchor="ctr"/>
                </a:tc>
              </a:tr>
              <a:tr h="602454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Антитела к </a:t>
                      </a:r>
                      <a:r>
                        <a:rPr lang="ru-RU" sz="1800" dirty="0" err="1" smtClean="0"/>
                        <a:t>кардиолипинам</a:t>
                      </a:r>
                      <a:endParaRPr lang="en-US" sz="18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Более 2 раз</a:t>
                      </a:r>
                      <a:endParaRPr lang="en-U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Более</a:t>
                      </a:r>
                      <a:r>
                        <a:rPr lang="ru-RU" sz="1800" baseline="0" dirty="0" smtClean="0"/>
                        <a:t> 99%</a:t>
                      </a:r>
                      <a:endParaRPr lang="en-U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</a:tr>
              <a:tr h="407215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b2</a:t>
                      </a:r>
                      <a:r>
                        <a:rPr lang="ru-RU" sz="1800" dirty="0" smtClean="0"/>
                        <a:t>гликопротеинн1</a:t>
                      </a:r>
                      <a:endParaRPr lang="en-US" sz="18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Более 2 раз</a:t>
                      </a:r>
                      <a:endParaRPr lang="en-U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Более</a:t>
                      </a:r>
                      <a:r>
                        <a:rPr lang="ru-RU" sz="1800" baseline="0" dirty="0" smtClean="0"/>
                        <a:t> 99%</a:t>
                      </a:r>
                      <a:endParaRPr lang="en-U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</a:tr>
              <a:tr h="407215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</a:t>
                      </a:r>
                      <a:endParaRPr lang="en-US" sz="18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Более</a:t>
                      </a:r>
                      <a:r>
                        <a:rPr lang="ru-RU" sz="1800" baseline="0" dirty="0" smtClean="0"/>
                        <a:t> 2 раз</a:t>
                      </a:r>
                      <a:endParaRPr lang="en-U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присутствует</a:t>
                      </a:r>
                      <a:endParaRPr lang="en-US" sz="18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cs typeface="HelveticaNeueCyr-Thin"/>
                      </a:endParaRPr>
                    </a:p>
                  </a:txBody>
                  <a:tcPr marL="78191" marR="78191" marT="41468" marB="41468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256" y="127989"/>
            <a:ext cx="4665303" cy="653395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000" b="1" dirty="0" smtClean="0">
                <a:latin typeface="+mn-lt"/>
                <a:cs typeface="HelveticaNeueCyr-Thin"/>
              </a:rPr>
              <a:t>Антифосфолипидный синдром</a:t>
            </a:r>
          </a:p>
          <a:p>
            <a:r>
              <a:rPr lang="ru-RU" sz="2000" b="1" dirty="0" smtClean="0">
                <a:latin typeface="+mn-lt"/>
                <a:cs typeface="HelveticaNeueCyr-Thin"/>
              </a:rPr>
              <a:t>Уровень доказательности 1</a:t>
            </a:r>
            <a:endParaRPr lang="en-US" sz="2000" b="1" dirty="0">
              <a:latin typeface="+mn-lt"/>
              <a:cs typeface="HelveticaNeueCyr-Thin"/>
            </a:endParaRPr>
          </a:p>
        </p:txBody>
      </p:sp>
      <p:grpSp>
        <p:nvGrpSpPr>
          <p:cNvPr id="5" name="Group 313"/>
          <p:cNvGrpSpPr/>
          <p:nvPr/>
        </p:nvGrpSpPr>
        <p:grpSpPr>
          <a:xfrm>
            <a:off x="4895699" y="4773565"/>
            <a:ext cx="4006956" cy="1926050"/>
            <a:chOff x="164950" y="1052736"/>
            <a:chExt cx="8020253" cy="3946025"/>
          </a:xfrm>
        </p:grpSpPr>
        <p:sp>
          <p:nvSpPr>
            <p:cNvPr id="315" name="Freeform 1073"/>
            <p:cNvSpPr>
              <a:spLocks/>
            </p:cNvSpPr>
            <p:nvPr/>
          </p:nvSpPr>
          <p:spPr bwMode="gray">
            <a:xfrm>
              <a:off x="1278413" y="2441151"/>
              <a:ext cx="227908" cy="399209"/>
            </a:xfrm>
            <a:custGeom>
              <a:avLst/>
              <a:gdLst/>
              <a:ahLst/>
              <a:cxnLst>
                <a:cxn ang="0">
                  <a:pos x="106" y="182"/>
                </a:cxn>
                <a:cxn ang="0">
                  <a:pos x="99" y="187"/>
                </a:cxn>
                <a:cxn ang="0">
                  <a:pos x="101" y="192"/>
                </a:cxn>
                <a:cxn ang="0">
                  <a:pos x="99" y="199"/>
                </a:cxn>
                <a:cxn ang="0">
                  <a:pos x="94" y="206"/>
                </a:cxn>
                <a:cxn ang="0">
                  <a:pos x="94" y="213"/>
                </a:cxn>
                <a:cxn ang="0">
                  <a:pos x="94" y="220"/>
                </a:cxn>
                <a:cxn ang="0">
                  <a:pos x="96" y="223"/>
                </a:cxn>
                <a:cxn ang="0">
                  <a:pos x="89" y="232"/>
                </a:cxn>
                <a:cxn ang="0">
                  <a:pos x="82" y="237"/>
                </a:cxn>
                <a:cxn ang="0">
                  <a:pos x="75" y="244"/>
                </a:cxn>
                <a:cxn ang="0">
                  <a:pos x="63" y="237"/>
                </a:cxn>
                <a:cxn ang="0">
                  <a:pos x="48" y="239"/>
                </a:cxn>
                <a:cxn ang="0">
                  <a:pos x="48" y="227"/>
                </a:cxn>
                <a:cxn ang="0">
                  <a:pos x="34" y="206"/>
                </a:cxn>
                <a:cxn ang="0">
                  <a:pos x="17" y="196"/>
                </a:cxn>
                <a:cxn ang="0">
                  <a:pos x="27" y="189"/>
                </a:cxn>
                <a:cxn ang="0">
                  <a:pos x="20" y="175"/>
                </a:cxn>
                <a:cxn ang="0">
                  <a:pos x="8" y="170"/>
                </a:cxn>
                <a:cxn ang="0">
                  <a:pos x="12" y="160"/>
                </a:cxn>
                <a:cxn ang="0">
                  <a:pos x="0" y="156"/>
                </a:cxn>
                <a:cxn ang="0">
                  <a:pos x="10" y="144"/>
                </a:cxn>
                <a:cxn ang="0">
                  <a:pos x="17" y="129"/>
                </a:cxn>
                <a:cxn ang="0">
                  <a:pos x="27" y="110"/>
                </a:cxn>
                <a:cxn ang="0">
                  <a:pos x="24" y="98"/>
                </a:cxn>
                <a:cxn ang="0">
                  <a:pos x="46" y="84"/>
                </a:cxn>
                <a:cxn ang="0">
                  <a:pos x="44" y="70"/>
                </a:cxn>
                <a:cxn ang="0">
                  <a:pos x="46" y="65"/>
                </a:cxn>
                <a:cxn ang="0">
                  <a:pos x="53" y="55"/>
                </a:cxn>
                <a:cxn ang="0">
                  <a:pos x="67" y="58"/>
                </a:cxn>
                <a:cxn ang="0">
                  <a:pos x="72" y="50"/>
                </a:cxn>
                <a:cxn ang="0">
                  <a:pos x="77" y="38"/>
                </a:cxn>
                <a:cxn ang="0">
                  <a:pos x="84" y="26"/>
                </a:cxn>
                <a:cxn ang="0">
                  <a:pos x="91" y="22"/>
                </a:cxn>
                <a:cxn ang="0">
                  <a:pos x="101" y="10"/>
                </a:cxn>
                <a:cxn ang="0">
                  <a:pos x="108" y="3"/>
                </a:cxn>
                <a:cxn ang="0">
                  <a:pos x="120" y="0"/>
                </a:cxn>
                <a:cxn ang="0">
                  <a:pos x="130" y="15"/>
                </a:cxn>
                <a:cxn ang="0">
                  <a:pos x="137" y="29"/>
                </a:cxn>
                <a:cxn ang="0">
                  <a:pos x="144" y="41"/>
                </a:cxn>
                <a:cxn ang="0">
                  <a:pos x="146" y="50"/>
                </a:cxn>
                <a:cxn ang="0">
                  <a:pos x="146" y="62"/>
                </a:cxn>
                <a:cxn ang="0">
                  <a:pos x="144" y="74"/>
                </a:cxn>
                <a:cxn ang="0">
                  <a:pos x="149" y="84"/>
                </a:cxn>
                <a:cxn ang="0">
                  <a:pos x="134" y="84"/>
                </a:cxn>
                <a:cxn ang="0">
                  <a:pos x="132" y="96"/>
                </a:cxn>
                <a:cxn ang="0">
                  <a:pos x="134" y="110"/>
                </a:cxn>
                <a:cxn ang="0">
                  <a:pos x="142" y="122"/>
                </a:cxn>
                <a:cxn ang="0">
                  <a:pos x="134" y="127"/>
                </a:cxn>
                <a:cxn ang="0">
                  <a:pos x="132" y="137"/>
                </a:cxn>
                <a:cxn ang="0">
                  <a:pos x="122" y="141"/>
                </a:cxn>
                <a:cxn ang="0">
                  <a:pos x="118" y="151"/>
                </a:cxn>
                <a:cxn ang="0">
                  <a:pos x="120" y="160"/>
                </a:cxn>
                <a:cxn ang="0">
                  <a:pos x="106" y="168"/>
                </a:cxn>
                <a:cxn ang="0">
                  <a:pos x="111" y="175"/>
                </a:cxn>
              </a:cxnLst>
              <a:rect l="0" t="0" r="r" b="b"/>
              <a:pathLst>
                <a:path w="154" h="249">
                  <a:moveTo>
                    <a:pt x="113" y="177"/>
                  </a:moveTo>
                  <a:lnTo>
                    <a:pt x="113" y="180"/>
                  </a:lnTo>
                  <a:lnTo>
                    <a:pt x="111" y="180"/>
                  </a:lnTo>
                  <a:lnTo>
                    <a:pt x="106" y="182"/>
                  </a:lnTo>
                  <a:lnTo>
                    <a:pt x="103" y="182"/>
                  </a:lnTo>
                  <a:lnTo>
                    <a:pt x="101" y="182"/>
                  </a:lnTo>
                  <a:lnTo>
                    <a:pt x="99" y="182"/>
                  </a:lnTo>
                  <a:lnTo>
                    <a:pt x="99" y="187"/>
                  </a:lnTo>
                  <a:lnTo>
                    <a:pt x="96" y="189"/>
                  </a:lnTo>
                  <a:lnTo>
                    <a:pt x="96" y="192"/>
                  </a:lnTo>
                  <a:lnTo>
                    <a:pt x="99" y="192"/>
                  </a:lnTo>
                  <a:lnTo>
                    <a:pt x="101" y="192"/>
                  </a:lnTo>
                  <a:lnTo>
                    <a:pt x="103" y="194"/>
                  </a:lnTo>
                  <a:lnTo>
                    <a:pt x="101" y="194"/>
                  </a:lnTo>
                  <a:lnTo>
                    <a:pt x="101" y="196"/>
                  </a:lnTo>
                  <a:lnTo>
                    <a:pt x="99" y="199"/>
                  </a:lnTo>
                  <a:lnTo>
                    <a:pt x="96" y="199"/>
                  </a:lnTo>
                  <a:lnTo>
                    <a:pt x="94" y="201"/>
                  </a:lnTo>
                  <a:lnTo>
                    <a:pt x="91" y="204"/>
                  </a:lnTo>
                  <a:lnTo>
                    <a:pt x="94" y="206"/>
                  </a:lnTo>
                  <a:lnTo>
                    <a:pt x="96" y="208"/>
                  </a:lnTo>
                  <a:lnTo>
                    <a:pt x="96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1" y="216"/>
                  </a:lnTo>
                  <a:lnTo>
                    <a:pt x="94" y="216"/>
                  </a:lnTo>
                  <a:lnTo>
                    <a:pt x="94" y="218"/>
                  </a:lnTo>
                  <a:lnTo>
                    <a:pt x="94" y="220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96" y="223"/>
                  </a:lnTo>
                  <a:lnTo>
                    <a:pt x="96" y="225"/>
                  </a:lnTo>
                  <a:lnTo>
                    <a:pt x="91" y="227"/>
                  </a:lnTo>
                  <a:lnTo>
                    <a:pt x="89" y="230"/>
                  </a:lnTo>
                  <a:lnTo>
                    <a:pt x="89" y="232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7" y="237"/>
                  </a:lnTo>
                  <a:lnTo>
                    <a:pt x="82" y="237"/>
                  </a:lnTo>
                  <a:lnTo>
                    <a:pt x="82" y="235"/>
                  </a:lnTo>
                  <a:lnTo>
                    <a:pt x="79" y="235"/>
                  </a:lnTo>
                  <a:lnTo>
                    <a:pt x="79" y="237"/>
                  </a:lnTo>
                  <a:lnTo>
                    <a:pt x="75" y="244"/>
                  </a:lnTo>
                  <a:lnTo>
                    <a:pt x="72" y="249"/>
                  </a:lnTo>
                  <a:lnTo>
                    <a:pt x="67" y="247"/>
                  </a:lnTo>
                  <a:lnTo>
                    <a:pt x="65" y="242"/>
                  </a:lnTo>
                  <a:lnTo>
                    <a:pt x="63" y="237"/>
                  </a:lnTo>
                  <a:lnTo>
                    <a:pt x="60" y="239"/>
                  </a:lnTo>
                  <a:lnTo>
                    <a:pt x="51" y="242"/>
                  </a:lnTo>
                  <a:lnTo>
                    <a:pt x="51" y="239"/>
                  </a:lnTo>
                  <a:lnTo>
                    <a:pt x="48" y="239"/>
                  </a:lnTo>
                  <a:lnTo>
                    <a:pt x="46" y="239"/>
                  </a:lnTo>
                  <a:lnTo>
                    <a:pt x="46" y="232"/>
                  </a:lnTo>
                  <a:lnTo>
                    <a:pt x="48" y="230"/>
                  </a:lnTo>
                  <a:lnTo>
                    <a:pt x="48" y="227"/>
                  </a:lnTo>
                  <a:lnTo>
                    <a:pt x="48" y="223"/>
                  </a:lnTo>
                  <a:lnTo>
                    <a:pt x="44" y="213"/>
                  </a:lnTo>
                  <a:lnTo>
                    <a:pt x="36" y="206"/>
                  </a:lnTo>
                  <a:lnTo>
                    <a:pt x="34" y="206"/>
                  </a:lnTo>
                  <a:lnTo>
                    <a:pt x="24" y="204"/>
                  </a:lnTo>
                  <a:lnTo>
                    <a:pt x="17" y="204"/>
                  </a:lnTo>
                  <a:lnTo>
                    <a:pt x="17" y="201"/>
                  </a:lnTo>
                  <a:lnTo>
                    <a:pt x="17" y="196"/>
                  </a:lnTo>
                  <a:lnTo>
                    <a:pt x="17" y="194"/>
                  </a:lnTo>
                  <a:lnTo>
                    <a:pt x="24" y="192"/>
                  </a:lnTo>
                  <a:lnTo>
                    <a:pt x="27" y="192"/>
                  </a:lnTo>
                  <a:lnTo>
                    <a:pt x="27" y="189"/>
                  </a:lnTo>
                  <a:lnTo>
                    <a:pt x="27" y="187"/>
                  </a:lnTo>
                  <a:lnTo>
                    <a:pt x="22" y="180"/>
                  </a:lnTo>
                  <a:lnTo>
                    <a:pt x="22" y="177"/>
                  </a:lnTo>
                  <a:lnTo>
                    <a:pt x="20" y="175"/>
                  </a:lnTo>
                  <a:lnTo>
                    <a:pt x="12" y="172"/>
                  </a:lnTo>
                  <a:lnTo>
                    <a:pt x="10" y="175"/>
                  </a:lnTo>
                  <a:lnTo>
                    <a:pt x="8" y="172"/>
                  </a:lnTo>
                  <a:lnTo>
                    <a:pt x="8" y="170"/>
                  </a:lnTo>
                  <a:lnTo>
                    <a:pt x="10" y="168"/>
                  </a:lnTo>
                  <a:lnTo>
                    <a:pt x="10" y="165"/>
                  </a:lnTo>
                  <a:lnTo>
                    <a:pt x="12" y="163"/>
                  </a:lnTo>
                  <a:lnTo>
                    <a:pt x="12" y="160"/>
                  </a:lnTo>
                  <a:lnTo>
                    <a:pt x="10" y="158"/>
                  </a:lnTo>
                  <a:lnTo>
                    <a:pt x="5" y="156"/>
                  </a:lnTo>
                  <a:lnTo>
                    <a:pt x="3" y="156"/>
                  </a:lnTo>
                  <a:lnTo>
                    <a:pt x="0" y="156"/>
                  </a:lnTo>
                  <a:lnTo>
                    <a:pt x="3" y="149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10" y="144"/>
                  </a:lnTo>
                  <a:lnTo>
                    <a:pt x="10" y="141"/>
                  </a:lnTo>
                  <a:lnTo>
                    <a:pt x="15" y="137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20" y="120"/>
                  </a:lnTo>
                  <a:lnTo>
                    <a:pt x="22" y="115"/>
                  </a:lnTo>
                  <a:lnTo>
                    <a:pt x="24" y="110"/>
                  </a:lnTo>
                  <a:lnTo>
                    <a:pt x="27" y="110"/>
                  </a:lnTo>
                  <a:lnTo>
                    <a:pt x="27" y="105"/>
                  </a:lnTo>
                  <a:lnTo>
                    <a:pt x="27" y="103"/>
                  </a:lnTo>
                  <a:lnTo>
                    <a:pt x="24" y="103"/>
                  </a:lnTo>
                  <a:lnTo>
                    <a:pt x="24" y="98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6" y="86"/>
                  </a:lnTo>
                  <a:lnTo>
                    <a:pt x="46" y="84"/>
                  </a:lnTo>
                  <a:lnTo>
                    <a:pt x="46" y="77"/>
                  </a:lnTo>
                  <a:lnTo>
                    <a:pt x="46" y="74"/>
                  </a:lnTo>
                  <a:lnTo>
                    <a:pt x="44" y="72"/>
                  </a:lnTo>
                  <a:lnTo>
                    <a:pt x="44" y="70"/>
                  </a:lnTo>
                  <a:lnTo>
                    <a:pt x="46" y="70"/>
                  </a:lnTo>
                  <a:lnTo>
                    <a:pt x="48" y="67"/>
                  </a:lnTo>
                  <a:lnTo>
                    <a:pt x="48" y="65"/>
                  </a:lnTo>
                  <a:lnTo>
                    <a:pt x="46" y="65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53" y="55"/>
                  </a:lnTo>
                  <a:lnTo>
                    <a:pt x="63" y="53"/>
                  </a:lnTo>
                  <a:lnTo>
                    <a:pt x="65" y="55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72" y="55"/>
                  </a:lnTo>
                  <a:lnTo>
                    <a:pt x="72" y="50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7" y="41"/>
                  </a:lnTo>
                  <a:lnTo>
                    <a:pt x="77" y="38"/>
                  </a:lnTo>
                  <a:lnTo>
                    <a:pt x="79" y="34"/>
                  </a:lnTo>
                  <a:lnTo>
                    <a:pt x="79" y="31"/>
                  </a:lnTo>
                  <a:lnTo>
                    <a:pt x="82" y="29"/>
                  </a:lnTo>
                  <a:lnTo>
                    <a:pt x="84" y="26"/>
                  </a:lnTo>
                  <a:lnTo>
                    <a:pt x="87" y="26"/>
                  </a:lnTo>
                  <a:lnTo>
                    <a:pt x="89" y="26"/>
                  </a:lnTo>
                  <a:lnTo>
                    <a:pt x="89" y="24"/>
                  </a:lnTo>
                  <a:lnTo>
                    <a:pt x="91" y="22"/>
                  </a:lnTo>
                  <a:lnTo>
                    <a:pt x="94" y="19"/>
                  </a:lnTo>
                  <a:lnTo>
                    <a:pt x="96" y="17"/>
                  </a:lnTo>
                  <a:lnTo>
                    <a:pt x="96" y="15"/>
                  </a:lnTo>
                  <a:lnTo>
                    <a:pt x="101" y="10"/>
                  </a:lnTo>
                  <a:lnTo>
                    <a:pt x="103" y="5"/>
                  </a:lnTo>
                  <a:lnTo>
                    <a:pt x="103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2" y="3"/>
                  </a:lnTo>
                  <a:lnTo>
                    <a:pt x="127" y="7"/>
                  </a:lnTo>
                  <a:lnTo>
                    <a:pt x="130" y="10"/>
                  </a:lnTo>
                  <a:lnTo>
                    <a:pt x="130" y="15"/>
                  </a:lnTo>
                  <a:lnTo>
                    <a:pt x="130" y="22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7" y="29"/>
                  </a:lnTo>
                  <a:lnTo>
                    <a:pt x="139" y="34"/>
                  </a:lnTo>
                  <a:lnTo>
                    <a:pt x="142" y="36"/>
                  </a:lnTo>
                  <a:lnTo>
                    <a:pt x="144" y="38"/>
                  </a:lnTo>
                  <a:lnTo>
                    <a:pt x="144" y="41"/>
                  </a:lnTo>
                  <a:lnTo>
                    <a:pt x="144" y="43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6" y="50"/>
                  </a:lnTo>
                  <a:lnTo>
                    <a:pt x="146" y="53"/>
                  </a:lnTo>
                  <a:lnTo>
                    <a:pt x="144" y="55"/>
                  </a:lnTo>
                  <a:lnTo>
                    <a:pt x="144" y="58"/>
                  </a:lnTo>
                  <a:lnTo>
                    <a:pt x="146" y="62"/>
                  </a:lnTo>
                  <a:lnTo>
                    <a:pt x="146" y="67"/>
                  </a:lnTo>
                  <a:lnTo>
                    <a:pt x="144" y="67"/>
                  </a:lnTo>
                  <a:lnTo>
                    <a:pt x="144" y="70"/>
                  </a:lnTo>
                  <a:lnTo>
                    <a:pt x="144" y="74"/>
                  </a:lnTo>
                  <a:lnTo>
                    <a:pt x="151" y="79"/>
                  </a:lnTo>
                  <a:lnTo>
                    <a:pt x="154" y="82"/>
                  </a:lnTo>
                  <a:lnTo>
                    <a:pt x="149" y="82"/>
                  </a:lnTo>
                  <a:lnTo>
                    <a:pt x="149" y="84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37" y="84"/>
                  </a:lnTo>
                  <a:lnTo>
                    <a:pt x="134" y="84"/>
                  </a:lnTo>
                  <a:lnTo>
                    <a:pt x="134" y="86"/>
                  </a:lnTo>
                  <a:lnTo>
                    <a:pt x="130" y="91"/>
                  </a:lnTo>
                  <a:lnTo>
                    <a:pt x="132" y="93"/>
                  </a:lnTo>
                  <a:lnTo>
                    <a:pt x="132" y="96"/>
                  </a:lnTo>
                  <a:lnTo>
                    <a:pt x="132" y="101"/>
                  </a:lnTo>
                  <a:lnTo>
                    <a:pt x="130" y="103"/>
                  </a:lnTo>
                  <a:lnTo>
                    <a:pt x="130" y="105"/>
                  </a:lnTo>
                  <a:lnTo>
                    <a:pt x="134" y="110"/>
                  </a:lnTo>
                  <a:lnTo>
                    <a:pt x="137" y="115"/>
                  </a:lnTo>
                  <a:lnTo>
                    <a:pt x="139" y="117"/>
                  </a:lnTo>
                  <a:lnTo>
                    <a:pt x="142" y="120"/>
                  </a:lnTo>
                  <a:lnTo>
                    <a:pt x="142" y="122"/>
                  </a:lnTo>
                  <a:lnTo>
                    <a:pt x="142" y="125"/>
                  </a:lnTo>
                  <a:lnTo>
                    <a:pt x="139" y="125"/>
                  </a:lnTo>
                  <a:lnTo>
                    <a:pt x="137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2" y="137"/>
                  </a:lnTo>
                  <a:lnTo>
                    <a:pt x="130" y="139"/>
                  </a:lnTo>
                  <a:lnTo>
                    <a:pt x="127" y="139"/>
                  </a:lnTo>
                  <a:lnTo>
                    <a:pt x="125" y="139"/>
                  </a:lnTo>
                  <a:lnTo>
                    <a:pt x="122" y="141"/>
                  </a:lnTo>
                  <a:lnTo>
                    <a:pt x="115" y="146"/>
                  </a:lnTo>
                  <a:lnTo>
                    <a:pt x="115" y="149"/>
                  </a:lnTo>
                  <a:lnTo>
                    <a:pt x="115" y="151"/>
                  </a:lnTo>
                  <a:lnTo>
                    <a:pt x="118" y="151"/>
                  </a:lnTo>
                  <a:lnTo>
                    <a:pt x="118" y="156"/>
                  </a:lnTo>
                  <a:lnTo>
                    <a:pt x="120" y="156"/>
                  </a:lnTo>
                  <a:lnTo>
                    <a:pt x="120" y="158"/>
                  </a:lnTo>
                  <a:lnTo>
                    <a:pt x="120" y="160"/>
                  </a:lnTo>
                  <a:lnTo>
                    <a:pt x="118" y="160"/>
                  </a:lnTo>
                  <a:lnTo>
                    <a:pt x="113" y="160"/>
                  </a:lnTo>
                  <a:lnTo>
                    <a:pt x="108" y="165"/>
                  </a:lnTo>
                  <a:lnTo>
                    <a:pt x="106" y="168"/>
                  </a:lnTo>
                  <a:lnTo>
                    <a:pt x="103" y="170"/>
                  </a:lnTo>
                  <a:lnTo>
                    <a:pt x="106" y="170"/>
                  </a:lnTo>
                  <a:lnTo>
                    <a:pt x="108" y="175"/>
                  </a:lnTo>
                  <a:lnTo>
                    <a:pt x="111" y="175"/>
                  </a:lnTo>
                  <a:lnTo>
                    <a:pt x="113" y="17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16" name="Freeform 1034"/>
            <p:cNvSpPr>
              <a:spLocks/>
            </p:cNvSpPr>
            <p:nvPr/>
          </p:nvSpPr>
          <p:spPr bwMode="gray">
            <a:xfrm>
              <a:off x="4985615" y="1567382"/>
              <a:ext cx="2042290" cy="2278213"/>
            </a:xfrm>
            <a:custGeom>
              <a:avLst/>
              <a:gdLst/>
              <a:ahLst/>
              <a:cxnLst>
                <a:cxn ang="0">
                  <a:pos x="33" y="981"/>
                </a:cxn>
                <a:cxn ang="0">
                  <a:pos x="33" y="885"/>
                </a:cxn>
                <a:cxn ang="0">
                  <a:pos x="31" y="804"/>
                </a:cxn>
                <a:cxn ang="0">
                  <a:pos x="41" y="624"/>
                </a:cxn>
                <a:cxn ang="0">
                  <a:pos x="88" y="555"/>
                </a:cxn>
                <a:cxn ang="0">
                  <a:pos x="139" y="490"/>
                </a:cxn>
                <a:cxn ang="0">
                  <a:pos x="60" y="349"/>
                </a:cxn>
                <a:cxn ang="0">
                  <a:pos x="91" y="301"/>
                </a:cxn>
                <a:cxn ang="0">
                  <a:pos x="124" y="361"/>
                </a:cxn>
                <a:cxn ang="0">
                  <a:pos x="134" y="320"/>
                </a:cxn>
                <a:cxn ang="0">
                  <a:pos x="210" y="284"/>
                </a:cxn>
                <a:cxn ang="0">
                  <a:pos x="282" y="318"/>
                </a:cxn>
                <a:cxn ang="0">
                  <a:pos x="359" y="308"/>
                </a:cxn>
                <a:cxn ang="0">
                  <a:pos x="447" y="327"/>
                </a:cxn>
                <a:cxn ang="0">
                  <a:pos x="438" y="308"/>
                </a:cxn>
                <a:cxn ang="0">
                  <a:pos x="512" y="335"/>
                </a:cxn>
                <a:cxn ang="0">
                  <a:pos x="569" y="373"/>
                </a:cxn>
                <a:cxn ang="0">
                  <a:pos x="588" y="296"/>
                </a:cxn>
                <a:cxn ang="0">
                  <a:pos x="686" y="272"/>
                </a:cxn>
                <a:cxn ang="0">
                  <a:pos x="713" y="258"/>
                </a:cxn>
                <a:cxn ang="0">
                  <a:pos x="722" y="213"/>
                </a:cxn>
                <a:cxn ang="0">
                  <a:pos x="725" y="165"/>
                </a:cxn>
                <a:cxn ang="0">
                  <a:pos x="813" y="103"/>
                </a:cxn>
                <a:cxn ang="0">
                  <a:pos x="818" y="136"/>
                </a:cxn>
                <a:cxn ang="0">
                  <a:pos x="854" y="124"/>
                </a:cxn>
                <a:cxn ang="0">
                  <a:pos x="847" y="160"/>
                </a:cxn>
                <a:cxn ang="0">
                  <a:pos x="940" y="93"/>
                </a:cxn>
                <a:cxn ang="0">
                  <a:pos x="961" y="100"/>
                </a:cxn>
                <a:cxn ang="0">
                  <a:pos x="1021" y="100"/>
                </a:cxn>
                <a:cxn ang="0">
                  <a:pos x="1098" y="33"/>
                </a:cxn>
                <a:cxn ang="0">
                  <a:pos x="1239" y="45"/>
                </a:cxn>
                <a:cxn ang="0">
                  <a:pos x="1316" y="91"/>
                </a:cxn>
                <a:cxn ang="0">
                  <a:pos x="1316" y="28"/>
                </a:cxn>
                <a:cxn ang="0">
                  <a:pos x="1323" y="112"/>
                </a:cxn>
                <a:cxn ang="0">
                  <a:pos x="1292" y="198"/>
                </a:cxn>
                <a:cxn ang="0">
                  <a:pos x="1371" y="277"/>
                </a:cxn>
                <a:cxn ang="0">
                  <a:pos x="1306" y="325"/>
                </a:cxn>
                <a:cxn ang="0">
                  <a:pos x="1304" y="402"/>
                </a:cxn>
                <a:cxn ang="0">
                  <a:pos x="1301" y="488"/>
                </a:cxn>
                <a:cxn ang="0">
                  <a:pos x="1246" y="528"/>
                </a:cxn>
                <a:cxn ang="0">
                  <a:pos x="1210" y="581"/>
                </a:cxn>
                <a:cxn ang="0">
                  <a:pos x="1189" y="667"/>
                </a:cxn>
                <a:cxn ang="0">
                  <a:pos x="1198" y="772"/>
                </a:cxn>
                <a:cxn ang="0">
                  <a:pos x="1107" y="784"/>
                </a:cxn>
                <a:cxn ang="0">
                  <a:pos x="1086" y="875"/>
                </a:cxn>
                <a:cxn ang="0">
                  <a:pos x="1107" y="976"/>
                </a:cxn>
                <a:cxn ang="0">
                  <a:pos x="1043" y="1045"/>
                </a:cxn>
                <a:cxn ang="0">
                  <a:pos x="969" y="1112"/>
                </a:cxn>
                <a:cxn ang="0">
                  <a:pos x="973" y="1203"/>
                </a:cxn>
                <a:cxn ang="0">
                  <a:pos x="1005" y="1287"/>
                </a:cxn>
                <a:cxn ang="0">
                  <a:pos x="950" y="1366"/>
                </a:cxn>
                <a:cxn ang="0">
                  <a:pos x="871" y="1397"/>
                </a:cxn>
                <a:cxn ang="0">
                  <a:pos x="784" y="1419"/>
                </a:cxn>
                <a:cxn ang="0">
                  <a:pos x="670" y="1395"/>
                </a:cxn>
                <a:cxn ang="0">
                  <a:pos x="564" y="1368"/>
                </a:cxn>
                <a:cxn ang="0">
                  <a:pos x="517" y="1285"/>
                </a:cxn>
                <a:cxn ang="0">
                  <a:pos x="445" y="1239"/>
                </a:cxn>
                <a:cxn ang="0">
                  <a:pos x="368" y="1241"/>
                </a:cxn>
                <a:cxn ang="0">
                  <a:pos x="306" y="1320"/>
                </a:cxn>
                <a:cxn ang="0">
                  <a:pos x="234" y="1347"/>
                </a:cxn>
                <a:cxn ang="0">
                  <a:pos x="208" y="1249"/>
                </a:cxn>
                <a:cxn ang="0">
                  <a:pos x="184" y="1131"/>
                </a:cxn>
                <a:cxn ang="0">
                  <a:pos x="112" y="1052"/>
                </a:cxn>
              </a:cxnLst>
              <a:rect l="0" t="0" r="r" b="b"/>
              <a:pathLst>
                <a:path w="1380" h="1421">
                  <a:moveTo>
                    <a:pt x="103" y="1012"/>
                  </a:moveTo>
                  <a:lnTo>
                    <a:pt x="103" y="1014"/>
                  </a:lnTo>
                  <a:lnTo>
                    <a:pt x="98" y="1014"/>
                  </a:lnTo>
                  <a:lnTo>
                    <a:pt x="93" y="1009"/>
                  </a:lnTo>
                  <a:lnTo>
                    <a:pt x="91" y="1009"/>
                  </a:lnTo>
                  <a:lnTo>
                    <a:pt x="91" y="1007"/>
                  </a:lnTo>
                  <a:lnTo>
                    <a:pt x="88" y="1007"/>
                  </a:lnTo>
                  <a:lnTo>
                    <a:pt x="88" y="1009"/>
                  </a:lnTo>
                  <a:lnTo>
                    <a:pt x="86" y="1009"/>
                  </a:lnTo>
                  <a:lnTo>
                    <a:pt x="84" y="1012"/>
                  </a:lnTo>
                  <a:lnTo>
                    <a:pt x="81" y="1012"/>
                  </a:lnTo>
                  <a:lnTo>
                    <a:pt x="79" y="1009"/>
                  </a:lnTo>
                  <a:lnTo>
                    <a:pt x="64" y="1002"/>
                  </a:lnTo>
                  <a:lnTo>
                    <a:pt x="62" y="1002"/>
                  </a:lnTo>
                  <a:lnTo>
                    <a:pt x="62" y="1000"/>
                  </a:lnTo>
                  <a:lnTo>
                    <a:pt x="60" y="997"/>
                  </a:lnTo>
                  <a:lnTo>
                    <a:pt x="57" y="997"/>
                  </a:lnTo>
                  <a:lnTo>
                    <a:pt x="57" y="1000"/>
                  </a:lnTo>
                  <a:lnTo>
                    <a:pt x="57" y="1002"/>
                  </a:lnTo>
                  <a:lnTo>
                    <a:pt x="55" y="1002"/>
                  </a:lnTo>
                  <a:lnTo>
                    <a:pt x="53" y="1002"/>
                  </a:lnTo>
                  <a:lnTo>
                    <a:pt x="48" y="1005"/>
                  </a:lnTo>
                  <a:lnTo>
                    <a:pt x="48" y="1007"/>
                  </a:lnTo>
                  <a:lnTo>
                    <a:pt x="45" y="1007"/>
                  </a:lnTo>
                  <a:lnTo>
                    <a:pt x="43" y="1007"/>
                  </a:lnTo>
                  <a:lnTo>
                    <a:pt x="43" y="1005"/>
                  </a:lnTo>
                  <a:lnTo>
                    <a:pt x="43" y="1002"/>
                  </a:lnTo>
                  <a:lnTo>
                    <a:pt x="45" y="1002"/>
                  </a:lnTo>
                  <a:lnTo>
                    <a:pt x="45" y="1000"/>
                  </a:lnTo>
                  <a:lnTo>
                    <a:pt x="41" y="1000"/>
                  </a:lnTo>
                  <a:lnTo>
                    <a:pt x="38" y="1002"/>
                  </a:lnTo>
                  <a:lnTo>
                    <a:pt x="36" y="1002"/>
                  </a:lnTo>
                  <a:lnTo>
                    <a:pt x="33" y="1002"/>
                  </a:lnTo>
                  <a:lnTo>
                    <a:pt x="31" y="995"/>
                  </a:lnTo>
                  <a:lnTo>
                    <a:pt x="31" y="990"/>
                  </a:lnTo>
                  <a:lnTo>
                    <a:pt x="33" y="990"/>
                  </a:lnTo>
                  <a:lnTo>
                    <a:pt x="36" y="990"/>
                  </a:lnTo>
                  <a:lnTo>
                    <a:pt x="36" y="988"/>
                  </a:lnTo>
                  <a:lnTo>
                    <a:pt x="33" y="988"/>
                  </a:lnTo>
                  <a:lnTo>
                    <a:pt x="33" y="985"/>
                  </a:lnTo>
                  <a:lnTo>
                    <a:pt x="33" y="983"/>
                  </a:lnTo>
                  <a:lnTo>
                    <a:pt x="33" y="981"/>
                  </a:lnTo>
                  <a:lnTo>
                    <a:pt x="36" y="973"/>
                  </a:lnTo>
                  <a:lnTo>
                    <a:pt x="36" y="971"/>
                  </a:lnTo>
                  <a:lnTo>
                    <a:pt x="38" y="971"/>
                  </a:lnTo>
                  <a:lnTo>
                    <a:pt x="38" y="973"/>
                  </a:lnTo>
                  <a:lnTo>
                    <a:pt x="41" y="973"/>
                  </a:lnTo>
                  <a:lnTo>
                    <a:pt x="41" y="976"/>
                  </a:lnTo>
                  <a:lnTo>
                    <a:pt x="43" y="976"/>
                  </a:lnTo>
                  <a:lnTo>
                    <a:pt x="43" y="973"/>
                  </a:lnTo>
                  <a:lnTo>
                    <a:pt x="38" y="969"/>
                  </a:lnTo>
                  <a:lnTo>
                    <a:pt x="38" y="966"/>
                  </a:lnTo>
                  <a:lnTo>
                    <a:pt x="36" y="966"/>
                  </a:lnTo>
                  <a:lnTo>
                    <a:pt x="36" y="962"/>
                  </a:lnTo>
                  <a:lnTo>
                    <a:pt x="41" y="957"/>
                  </a:lnTo>
                  <a:lnTo>
                    <a:pt x="45" y="950"/>
                  </a:lnTo>
                  <a:lnTo>
                    <a:pt x="48" y="947"/>
                  </a:lnTo>
                  <a:lnTo>
                    <a:pt x="45" y="947"/>
                  </a:lnTo>
                  <a:lnTo>
                    <a:pt x="45" y="945"/>
                  </a:lnTo>
                  <a:lnTo>
                    <a:pt x="45" y="942"/>
                  </a:lnTo>
                  <a:lnTo>
                    <a:pt x="48" y="938"/>
                  </a:lnTo>
                  <a:lnTo>
                    <a:pt x="50" y="935"/>
                  </a:lnTo>
                  <a:lnTo>
                    <a:pt x="53" y="935"/>
                  </a:lnTo>
                  <a:lnTo>
                    <a:pt x="55" y="938"/>
                  </a:lnTo>
                  <a:lnTo>
                    <a:pt x="55" y="935"/>
                  </a:lnTo>
                  <a:lnTo>
                    <a:pt x="57" y="935"/>
                  </a:lnTo>
                  <a:lnTo>
                    <a:pt x="60" y="928"/>
                  </a:lnTo>
                  <a:lnTo>
                    <a:pt x="60" y="926"/>
                  </a:lnTo>
                  <a:lnTo>
                    <a:pt x="57" y="926"/>
                  </a:lnTo>
                  <a:lnTo>
                    <a:pt x="55" y="926"/>
                  </a:lnTo>
                  <a:lnTo>
                    <a:pt x="50" y="921"/>
                  </a:lnTo>
                  <a:lnTo>
                    <a:pt x="48" y="918"/>
                  </a:lnTo>
                  <a:lnTo>
                    <a:pt x="45" y="918"/>
                  </a:lnTo>
                  <a:lnTo>
                    <a:pt x="43" y="918"/>
                  </a:lnTo>
                  <a:lnTo>
                    <a:pt x="43" y="916"/>
                  </a:lnTo>
                  <a:lnTo>
                    <a:pt x="41" y="916"/>
                  </a:lnTo>
                  <a:lnTo>
                    <a:pt x="41" y="914"/>
                  </a:lnTo>
                  <a:lnTo>
                    <a:pt x="43" y="904"/>
                  </a:lnTo>
                  <a:lnTo>
                    <a:pt x="43" y="902"/>
                  </a:lnTo>
                  <a:lnTo>
                    <a:pt x="41" y="892"/>
                  </a:lnTo>
                  <a:lnTo>
                    <a:pt x="38" y="890"/>
                  </a:lnTo>
                  <a:lnTo>
                    <a:pt x="36" y="883"/>
                  </a:lnTo>
                  <a:lnTo>
                    <a:pt x="33" y="883"/>
                  </a:lnTo>
                  <a:lnTo>
                    <a:pt x="33" y="885"/>
                  </a:lnTo>
                  <a:lnTo>
                    <a:pt x="31" y="885"/>
                  </a:lnTo>
                  <a:lnTo>
                    <a:pt x="31" y="883"/>
                  </a:lnTo>
                  <a:lnTo>
                    <a:pt x="29" y="883"/>
                  </a:lnTo>
                  <a:lnTo>
                    <a:pt x="29" y="880"/>
                  </a:lnTo>
                  <a:lnTo>
                    <a:pt x="26" y="871"/>
                  </a:lnTo>
                  <a:lnTo>
                    <a:pt x="26" y="868"/>
                  </a:lnTo>
                  <a:lnTo>
                    <a:pt x="26" y="866"/>
                  </a:lnTo>
                  <a:lnTo>
                    <a:pt x="29" y="863"/>
                  </a:lnTo>
                  <a:lnTo>
                    <a:pt x="31" y="863"/>
                  </a:lnTo>
                  <a:lnTo>
                    <a:pt x="31" y="861"/>
                  </a:lnTo>
                  <a:lnTo>
                    <a:pt x="31" y="856"/>
                  </a:lnTo>
                  <a:lnTo>
                    <a:pt x="31" y="854"/>
                  </a:lnTo>
                  <a:lnTo>
                    <a:pt x="29" y="854"/>
                  </a:lnTo>
                  <a:lnTo>
                    <a:pt x="26" y="849"/>
                  </a:lnTo>
                  <a:lnTo>
                    <a:pt x="26" y="839"/>
                  </a:lnTo>
                  <a:lnTo>
                    <a:pt x="21" y="835"/>
                  </a:lnTo>
                  <a:lnTo>
                    <a:pt x="17" y="832"/>
                  </a:lnTo>
                  <a:lnTo>
                    <a:pt x="14" y="830"/>
                  </a:lnTo>
                  <a:lnTo>
                    <a:pt x="14" y="828"/>
                  </a:lnTo>
                  <a:lnTo>
                    <a:pt x="12" y="828"/>
                  </a:lnTo>
                  <a:lnTo>
                    <a:pt x="12" y="830"/>
                  </a:lnTo>
                  <a:lnTo>
                    <a:pt x="9" y="830"/>
                  </a:lnTo>
                  <a:lnTo>
                    <a:pt x="7" y="830"/>
                  </a:lnTo>
                  <a:lnTo>
                    <a:pt x="7" y="828"/>
                  </a:lnTo>
                  <a:lnTo>
                    <a:pt x="5" y="825"/>
                  </a:lnTo>
                  <a:lnTo>
                    <a:pt x="7" y="825"/>
                  </a:lnTo>
                  <a:lnTo>
                    <a:pt x="9" y="823"/>
                  </a:lnTo>
                  <a:lnTo>
                    <a:pt x="14" y="823"/>
                  </a:lnTo>
                  <a:lnTo>
                    <a:pt x="14" y="820"/>
                  </a:lnTo>
                  <a:lnTo>
                    <a:pt x="17" y="820"/>
                  </a:lnTo>
                  <a:lnTo>
                    <a:pt x="17" y="818"/>
                  </a:lnTo>
                  <a:lnTo>
                    <a:pt x="17" y="816"/>
                  </a:lnTo>
                  <a:lnTo>
                    <a:pt x="17" y="813"/>
                  </a:lnTo>
                  <a:lnTo>
                    <a:pt x="19" y="811"/>
                  </a:lnTo>
                  <a:lnTo>
                    <a:pt x="21" y="811"/>
                  </a:lnTo>
                  <a:lnTo>
                    <a:pt x="24" y="808"/>
                  </a:lnTo>
                  <a:lnTo>
                    <a:pt x="26" y="806"/>
                  </a:lnTo>
                  <a:lnTo>
                    <a:pt x="26" y="804"/>
                  </a:lnTo>
                  <a:lnTo>
                    <a:pt x="29" y="804"/>
                  </a:lnTo>
                  <a:lnTo>
                    <a:pt x="29" y="801"/>
                  </a:lnTo>
                  <a:lnTo>
                    <a:pt x="31" y="801"/>
                  </a:lnTo>
                  <a:lnTo>
                    <a:pt x="31" y="804"/>
                  </a:lnTo>
                  <a:lnTo>
                    <a:pt x="33" y="804"/>
                  </a:lnTo>
                  <a:lnTo>
                    <a:pt x="36" y="796"/>
                  </a:lnTo>
                  <a:lnTo>
                    <a:pt x="36" y="789"/>
                  </a:lnTo>
                  <a:lnTo>
                    <a:pt x="33" y="770"/>
                  </a:lnTo>
                  <a:lnTo>
                    <a:pt x="33" y="768"/>
                  </a:lnTo>
                  <a:lnTo>
                    <a:pt x="33" y="765"/>
                  </a:lnTo>
                  <a:lnTo>
                    <a:pt x="33" y="761"/>
                  </a:lnTo>
                  <a:lnTo>
                    <a:pt x="31" y="741"/>
                  </a:lnTo>
                  <a:lnTo>
                    <a:pt x="31" y="739"/>
                  </a:lnTo>
                  <a:lnTo>
                    <a:pt x="31" y="732"/>
                  </a:lnTo>
                  <a:lnTo>
                    <a:pt x="29" y="720"/>
                  </a:lnTo>
                  <a:lnTo>
                    <a:pt x="29" y="715"/>
                  </a:lnTo>
                  <a:lnTo>
                    <a:pt x="29" y="710"/>
                  </a:lnTo>
                  <a:lnTo>
                    <a:pt x="26" y="705"/>
                  </a:lnTo>
                  <a:lnTo>
                    <a:pt x="24" y="689"/>
                  </a:lnTo>
                  <a:lnTo>
                    <a:pt x="24" y="686"/>
                  </a:lnTo>
                  <a:lnTo>
                    <a:pt x="21" y="682"/>
                  </a:lnTo>
                  <a:lnTo>
                    <a:pt x="17" y="677"/>
                  </a:lnTo>
                  <a:lnTo>
                    <a:pt x="14" y="672"/>
                  </a:lnTo>
                  <a:lnTo>
                    <a:pt x="9" y="667"/>
                  </a:lnTo>
                  <a:lnTo>
                    <a:pt x="7" y="662"/>
                  </a:lnTo>
                  <a:lnTo>
                    <a:pt x="5" y="658"/>
                  </a:lnTo>
                  <a:lnTo>
                    <a:pt x="2" y="655"/>
                  </a:lnTo>
                  <a:lnTo>
                    <a:pt x="0" y="650"/>
                  </a:lnTo>
                  <a:lnTo>
                    <a:pt x="0" y="648"/>
                  </a:lnTo>
                  <a:lnTo>
                    <a:pt x="2" y="643"/>
                  </a:lnTo>
                  <a:lnTo>
                    <a:pt x="5" y="638"/>
                  </a:lnTo>
                  <a:lnTo>
                    <a:pt x="5" y="636"/>
                  </a:lnTo>
                  <a:lnTo>
                    <a:pt x="7" y="636"/>
                  </a:lnTo>
                  <a:lnTo>
                    <a:pt x="7" y="638"/>
                  </a:lnTo>
                  <a:lnTo>
                    <a:pt x="9" y="638"/>
                  </a:lnTo>
                  <a:lnTo>
                    <a:pt x="12" y="638"/>
                  </a:lnTo>
                  <a:lnTo>
                    <a:pt x="14" y="638"/>
                  </a:lnTo>
                  <a:lnTo>
                    <a:pt x="17" y="638"/>
                  </a:lnTo>
                  <a:lnTo>
                    <a:pt x="19" y="638"/>
                  </a:lnTo>
                  <a:lnTo>
                    <a:pt x="21" y="636"/>
                  </a:lnTo>
                  <a:lnTo>
                    <a:pt x="24" y="631"/>
                  </a:lnTo>
                  <a:lnTo>
                    <a:pt x="31" y="629"/>
                  </a:lnTo>
                  <a:lnTo>
                    <a:pt x="33" y="627"/>
                  </a:lnTo>
                  <a:lnTo>
                    <a:pt x="36" y="624"/>
                  </a:lnTo>
                  <a:lnTo>
                    <a:pt x="38" y="624"/>
                  </a:lnTo>
                  <a:lnTo>
                    <a:pt x="41" y="624"/>
                  </a:lnTo>
                  <a:lnTo>
                    <a:pt x="43" y="624"/>
                  </a:lnTo>
                  <a:lnTo>
                    <a:pt x="43" y="622"/>
                  </a:lnTo>
                  <a:lnTo>
                    <a:pt x="45" y="622"/>
                  </a:lnTo>
                  <a:lnTo>
                    <a:pt x="45" y="619"/>
                  </a:lnTo>
                  <a:lnTo>
                    <a:pt x="43" y="619"/>
                  </a:lnTo>
                  <a:lnTo>
                    <a:pt x="43" y="617"/>
                  </a:lnTo>
                  <a:lnTo>
                    <a:pt x="45" y="617"/>
                  </a:lnTo>
                  <a:lnTo>
                    <a:pt x="45" y="615"/>
                  </a:lnTo>
                  <a:lnTo>
                    <a:pt x="48" y="612"/>
                  </a:lnTo>
                  <a:lnTo>
                    <a:pt x="48" y="610"/>
                  </a:lnTo>
                  <a:lnTo>
                    <a:pt x="50" y="610"/>
                  </a:lnTo>
                  <a:lnTo>
                    <a:pt x="55" y="607"/>
                  </a:lnTo>
                  <a:lnTo>
                    <a:pt x="62" y="607"/>
                  </a:lnTo>
                  <a:lnTo>
                    <a:pt x="64" y="607"/>
                  </a:lnTo>
                  <a:lnTo>
                    <a:pt x="67" y="610"/>
                  </a:lnTo>
                  <a:lnTo>
                    <a:pt x="67" y="612"/>
                  </a:lnTo>
                  <a:lnTo>
                    <a:pt x="69" y="612"/>
                  </a:lnTo>
                  <a:lnTo>
                    <a:pt x="72" y="612"/>
                  </a:lnTo>
                  <a:lnTo>
                    <a:pt x="74" y="612"/>
                  </a:lnTo>
                  <a:lnTo>
                    <a:pt x="74" y="610"/>
                  </a:lnTo>
                  <a:lnTo>
                    <a:pt x="76" y="610"/>
                  </a:lnTo>
                  <a:lnTo>
                    <a:pt x="76" y="605"/>
                  </a:lnTo>
                  <a:lnTo>
                    <a:pt x="79" y="603"/>
                  </a:lnTo>
                  <a:lnTo>
                    <a:pt x="76" y="595"/>
                  </a:lnTo>
                  <a:lnTo>
                    <a:pt x="76" y="588"/>
                  </a:lnTo>
                  <a:lnTo>
                    <a:pt x="74" y="588"/>
                  </a:lnTo>
                  <a:lnTo>
                    <a:pt x="72" y="581"/>
                  </a:lnTo>
                  <a:lnTo>
                    <a:pt x="72" y="579"/>
                  </a:lnTo>
                  <a:lnTo>
                    <a:pt x="72" y="576"/>
                  </a:lnTo>
                  <a:lnTo>
                    <a:pt x="74" y="576"/>
                  </a:lnTo>
                  <a:lnTo>
                    <a:pt x="76" y="576"/>
                  </a:lnTo>
                  <a:lnTo>
                    <a:pt x="76" y="574"/>
                  </a:lnTo>
                  <a:lnTo>
                    <a:pt x="76" y="571"/>
                  </a:lnTo>
                  <a:lnTo>
                    <a:pt x="79" y="571"/>
                  </a:lnTo>
                  <a:lnTo>
                    <a:pt x="79" y="569"/>
                  </a:lnTo>
                  <a:lnTo>
                    <a:pt x="76" y="567"/>
                  </a:lnTo>
                  <a:lnTo>
                    <a:pt x="76" y="564"/>
                  </a:lnTo>
                  <a:lnTo>
                    <a:pt x="86" y="562"/>
                  </a:lnTo>
                  <a:lnTo>
                    <a:pt x="93" y="560"/>
                  </a:lnTo>
                  <a:lnTo>
                    <a:pt x="93" y="557"/>
                  </a:lnTo>
                  <a:lnTo>
                    <a:pt x="91" y="555"/>
                  </a:lnTo>
                  <a:lnTo>
                    <a:pt x="88" y="555"/>
                  </a:lnTo>
                  <a:lnTo>
                    <a:pt x="88" y="552"/>
                  </a:lnTo>
                  <a:lnTo>
                    <a:pt x="88" y="548"/>
                  </a:lnTo>
                  <a:lnTo>
                    <a:pt x="86" y="545"/>
                  </a:lnTo>
                  <a:lnTo>
                    <a:pt x="86" y="543"/>
                  </a:lnTo>
                  <a:lnTo>
                    <a:pt x="88" y="540"/>
                  </a:lnTo>
                  <a:lnTo>
                    <a:pt x="91" y="538"/>
                  </a:lnTo>
                  <a:lnTo>
                    <a:pt x="93" y="538"/>
                  </a:lnTo>
                  <a:lnTo>
                    <a:pt x="93" y="536"/>
                  </a:lnTo>
                  <a:lnTo>
                    <a:pt x="96" y="536"/>
                  </a:lnTo>
                  <a:lnTo>
                    <a:pt x="93" y="533"/>
                  </a:lnTo>
                  <a:lnTo>
                    <a:pt x="93" y="531"/>
                  </a:lnTo>
                  <a:lnTo>
                    <a:pt x="96" y="528"/>
                  </a:lnTo>
                  <a:lnTo>
                    <a:pt x="98" y="528"/>
                  </a:lnTo>
                  <a:lnTo>
                    <a:pt x="100" y="528"/>
                  </a:lnTo>
                  <a:lnTo>
                    <a:pt x="103" y="528"/>
                  </a:lnTo>
                  <a:lnTo>
                    <a:pt x="103" y="526"/>
                  </a:lnTo>
                  <a:lnTo>
                    <a:pt x="105" y="524"/>
                  </a:lnTo>
                  <a:lnTo>
                    <a:pt x="108" y="524"/>
                  </a:lnTo>
                  <a:lnTo>
                    <a:pt x="110" y="521"/>
                  </a:lnTo>
                  <a:lnTo>
                    <a:pt x="112" y="521"/>
                  </a:lnTo>
                  <a:lnTo>
                    <a:pt x="115" y="521"/>
                  </a:lnTo>
                  <a:lnTo>
                    <a:pt x="115" y="516"/>
                  </a:lnTo>
                  <a:lnTo>
                    <a:pt x="117" y="514"/>
                  </a:lnTo>
                  <a:lnTo>
                    <a:pt x="122" y="512"/>
                  </a:lnTo>
                  <a:lnTo>
                    <a:pt x="127" y="509"/>
                  </a:lnTo>
                  <a:lnTo>
                    <a:pt x="127" y="507"/>
                  </a:lnTo>
                  <a:lnTo>
                    <a:pt x="127" y="505"/>
                  </a:lnTo>
                  <a:lnTo>
                    <a:pt x="129" y="502"/>
                  </a:lnTo>
                  <a:lnTo>
                    <a:pt x="129" y="505"/>
                  </a:lnTo>
                  <a:lnTo>
                    <a:pt x="131" y="505"/>
                  </a:lnTo>
                  <a:lnTo>
                    <a:pt x="131" y="507"/>
                  </a:lnTo>
                  <a:lnTo>
                    <a:pt x="134" y="507"/>
                  </a:lnTo>
                  <a:lnTo>
                    <a:pt x="134" y="505"/>
                  </a:lnTo>
                  <a:lnTo>
                    <a:pt x="136" y="502"/>
                  </a:lnTo>
                  <a:lnTo>
                    <a:pt x="139" y="500"/>
                  </a:lnTo>
                  <a:lnTo>
                    <a:pt x="139" y="497"/>
                  </a:lnTo>
                  <a:lnTo>
                    <a:pt x="141" y="497"/>
                  </a:lnTo>
                  <a:lnTo>
                    <a:pt x="139" y="497"/>
                  </a:lnTo>
                  <a:lnTo>
                    <a:pt x="139" y="495"/>
                  </a:lnTo>
                  <a:lnTo>
                    <a:pt x="136" y="493"/>
                  </a:lnTo>
                  <a:lnTo>
                    <a:pt x="139" y="493"/>
                  </a:lnTo>
                  <a:lnTo>
                    <a:pt x="139" y="490"/>
                  </a:lnTo>
                  <a:lnTo>
                    <a:pt x="141" y="490"/>
                  </a:lnTo>
                  <a:lnTo>
                    <a:pt x="141" y="488"/>
                  </a:lnTo>
                  <a:lnTo>
                    <a:pt x="141" y="485"/>
                  </a:lnTo>
                  <a:lnTo>
                    <a:pt x="139" y="483"/>
                  </a:lnTo>
                  <a:lnTo>
                    <a:pt x="134" y="485"/>
                  </a:lnTo>
                  <a:lnTo>
                    <a:pt x="129" y="481"/>
                  </a:lnTo>
                  <a:lnTo>
                    <a:pt x="127" y="481"/>
                  </a:lnTo>
                  <a:lnTo>
                    <a:pt x="124" y="478"/>
                  </a:lnTo>
                  <a:lnTo>
                    <a:pt x="122" y="478"/>
                  </a:lnTo>
                  <a:lnTo>
                    <a:pt x="115" y="442"/>
                  </a:lnTo>
                  <a:lnTo>
                    <a:pt x="112" y="433"/>
                  </a:lnTo>
                  <a:lnTo>
                    <a:pt x="110" y="423"/>
                  </a:lnTo>
                  <a:lnTo>
                    <a:pt x="108" y="423"/>
                  </a:lnTo>
                  <a:lnTo>
                    <a:pt x="105" y="423"/>
                  </a:lnTo>
                  <a:lnTo>
                    <a:pt x="103" y="418"/>
                  </a:lnTo>
                  <a:lnTo>
                    <a:pt x="100" y="416"/>
                  </a:lnTo>
                  <a:lnTo>
                    <a:pt x="100" y="414"/>
                  </a:lnTo>
                  <a:lnTo>
                    <a:pt x="98" y="411"/>
                  </a:lnTo>
                  <a:lnTo>
                    <a:pt x="96" y="411"/>
                  </a:lnTo>
                  <a:lnTo>
                    <a:pt x="93" y="411"/>
                  </a:lnTo>
                  <a:lnTo>
                    <a:pt x="86" y="409"/>
                  </a:lnTo>
                  <a:lnTo>
                    <a:pt x="86" y="406"/>
                  </a:lnTo>
                  <a:lnTo>
                    <a:pt x="86" y="402"/>
                  </a:lnTo>
                  <a:lnTo>
                    <a:pt x="88" y="399"/>
                  </a:lnTo>
                  <a:lnTo>
                    <a:pt x="88" y="397"/>
                  </a:lnTo>
                  <a:lnTo>
                    <a:pt x="86" y="394"/>
                  </a:lnTo>
                  <a:lnTo>
                    <a:pt x="81" y="394"/>
                  </a:lnTo>
                  <a:lnTo>
                    <a:pt x="79" y="392"/>
                  </a:lnTo>
                  <a:lnTo>
                    <a:pt x="74" y="390"/>
                  </a:lnTo>
                  <a:lnTo>
                    <a:pt x="72" y="387"/>
                  </a:lnTo>
                  <a:lnTo>
                    <a:pt x="69" y="380"/>
                  </a:lnTo>
                  <a:lnTo>
                    <a:pt x="69" y="378"/>
                  </a:lnTo>
                  <a:lnTo>
                    <a:pt x="69" y="371"/>
                  </a:lnTo>
                  <a:lnTo>
                    <a:pt x="69" y="368"/>
                  </a:lnTo>
                  <a:lnTo>
                    <a:pt x="72" y="368"/>
                  </a:lnTo>
                  <a:lnTo>
                    <a:pt x="72" y="366"/>
                  </a:lnTo>
                  <a:lnTo>
                    <a:pt x="69" y="363"/>
                  </a:lnTo>
                  <a:lnTo>
                    <a:pt x="72" y="361"/>
                  </a:lnTo>
                  <a:lnTo>
                    <a:pt x="72" y="356"/>
                  </a:lnTo>
                  <a:lnTo>
                    <a:pt x="67" y="349"/>
                  </a:lnTo>
                  <a:lnTo>
                    <a:pt x="64" y="349"/>
                  </a:lnTo>
                  <a:lnTo>
                    <a:pt x="60" y="349"/>
                  </a:lnTo>
                  <a:lnTo>
                    <a:pt x="60" y="347"/>
                  </a:lnTo>
                  <a:lnTo>
                    <a:pt x="60" y="344"/>
                  </a:lnTo>
                  <a:lnTo>
                    <a:pt x="62" y="344"/>
                  </a:lnTo>
                  <a:lnTo>
                    <a:pt x="62" y="342"/>
                  </a:lnTo>
                  <a:lnTo>
                    <a:pt x="62" y="339"/>
                  </a:lnTo>
                  <a:lnTo>
                    <a:pt x="60" y="337"/>
                  </a:lnTo>
                  <a:lnTo>
                    <a:pt x="57" y="337"/>
                  </a:lnTo>
                  <a:lnTo>
                    <a:pt x="50" y="335"/>
                  </a:lnTo>
                  <a:lnTo>
                    <a:pt x="50" y="332"/>
                  </a:lnTo>
                  <a:lnTo>
                    <a:pt x="53" y="332"/>
                  </a:lnTo>
                  <a:lnTo>
                    <a:pt x="55" y="332"/>
                  </a:lnTo>
                  <a:lnTo>
                    <a:pt x="57" y="332"/>
                  </a:lnTo>
                  <a:lnTo>
                    <a:pt x="60" y="332"/>
                  </a:lnTo>
                  <a:lnTo>
                    <a:pt x="60" y="330"/>
                  </a:lnTo>
                  <a:lnTo>
                    <a:pt x="60" y="327"/>
                  </a:lnTo>
                  <a:lnTo>
                    <a:pt x="62" y="327"/>
                  </a:lnTo>
                  <a:lnTo>
                    <a:pt x="62" y="325"/>
                  </a:lnTo>
                  <a:lnTo>
                    <a:pt x="62" y="323"/>
                  </a:lnTo>
                  <a:lnTo>
                    <a:pt x="62" y="318"/>
                  </a:lnTo>
                  <a:lnTo>
                    <a:pt x="64" y="318"/>
                  </a:lnTo>
                  <a:lnTo>
                    <a:pt x="67" y="318"/>
                  </a:lnTo>
                  <a:lnTo>
                    <a:pt x="67" y="315"/>
                  </a:lnTo>
                  <a:lnTo>
                    <a:pt x="69" y="315"/>
                  </a:lnTo>
                  <a:lnTo>
                    <a:pt x="69" y="313"/>
                  </a:lnTo>
                  <a:lnTo>
                    <a:pt x="69" y="311"/>
                  </a:lnTo>
                  <a:lnTo>
                    <a:pt x="67" y="311"/>
                  </a:lnTo>
                  <a:lnTo>
                    <a:pt x="64" y="308"/>
                  </a:lnTo>
                  <a:lnTo>
                    <a:pt x="62" y="308"/>
                  </a:lnTo>
                  <a:lnTo>
                    <a:pt x="62" y="306"/>
                  </a:lnTo>
                  <a:lnTo>
                    <a:pt x="62" y="304"/>
                  </a:lnTo>
                  <a:lnTo>
                    <a:pt x="62" y="301"/>
                  </a:lnTo>
                  <a:lnTo>
                    <a:pt x="64" y="299"/>
                  </a:lnTo>
                  <a:lnTo>
                    <a:pt x="64" y="296"/>
                  </a:lnTo>
                  <a:lnTo>
                    <a:pt x="67" y="294"/>
                  </a:lnTo>
                  <a:lnTo>
                    <a:pt x="69" y="294"/>
                  </a:lnTo>
                  <a:lnTo>
                    <a:pt x="72" y="296"/>
                  </a:lnTo>
                  <a:lnTo>
                    <a:pt x="76" y="299"/>
                  </a:lnTo>
                  <a:lnTo>
                    <a:pt x="79" y="299"/>
                  </a:lnTo>
                  <a:lnTo>
                    <a:pt x="81" y="299"/>
                  </a:lnTo>
                  <a:lnTo>
                    <a:pt x="86" y="301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1"/>
                  </a:lnTo>
                  <a:lnTo>
                    <a:pt x="96" y="301"/>
                  </a:lnTo>
                  <a:lnTo>
                    <a:pt x="96" y="299"/>
                  </a:lnTo>
                  <a:lnTo>
                    <a:pt x="100" y="299"/>
                  </a:lnTo>
                  <a:lnTo>
                    <a:pt x="100" y="296"/>
                  </a:lnTo>
                  <a:lnTo>
                    <a:pt x="103" y="296"/>
                  </a:lnTo>
                  <a:lnTo>
                    <a:pt x="105" y="294"/>
                  </a:lnTo>
                  <a:lnTo>
                    <a:pt x="105" y="292"/>
                  </a:lnTo>
                  <a:lnTo>
                    <a:pt x="105" y="289"/>
                  </a:lnTo>
                  <a:lnTo>
                    <a:pt x="105" y="287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8" y="284"/>
                  </a:lnTo>
                  <a:lnTo>
                    <a:pt x="110" y="284"/>
                  </a:lnTo>
                  <a:lnTo>
                    <a:pt x="110" y="287"/>
                  </a:lnTo>
                  <a:lnTo>
                    <a:pt x="112" y="289"/>
                  </a:lnTo>
                  <a:lnTo>
                    <a:pt x="112" y="292"/>
                  </a:lnTo>
                  <a:lnTo>
                    <a:pt x="115" y="294"/>
                  </a:lnTo>
                  <a:lnTo>
                    <a:pt x="115" y="296"/>
                  </a:lnTo>
                  <a:lnTo>
                    <a:pt x="117" y="296"/>
                  </a:lnTo>
                  <a:lnTo>
                    <a:pt x="117" y="299"/>
                  </a:lnTo>
                  <a:lnTo>
                    <a:pt x="120" y="301"/>
                  </a:lnTo>
                  <a:lnTo>
                    <a:pt x="120" y="304"/>
                  </a:lnTo>
                  <a:lnTo>
                    <a:pt x="120" y="306"/>
                  </a:lnTo>
                  <a:lnTo>
                    <a:pt x="117" y="306"/>
                  </a:lnTo>
                  <a:lnTo>
                    <a:pt x="117" y="308"/>
                  </a:lnTo>
                  <a:lnTo>
                    <a:pt x="115" y="315"/>
                  </a:lnTo>
                  <a:lnTo>
                    <a:pt x="115" y="318"/>
                  </a:lnTo>
                  <a:lnTo>
                    <a:pt x="120" y="323"/>
                  </a:lnTo>
                  <a:lnTo>
                    <a:pt x="122" y="323"/>
                  </a:lnTo>
                  <a:lnTo>
                    <a:pt x="124" y="323"/>
                  </a:lnTo>
                  <a:lnTo>
                    <a:pt x="124" y="325"/>
                  </a:lnTo>
                  <a:lnTo>
                    <a:pt x="129" y="342"/>
                  </a:lnTo>
                  <a:lnTo>
                    <a:pt x="129" y="344"/>
                  </a:lnTo>
                  <a:lnTo>
                    <a:pt x="129" y="347"/>
                  </a:lnTo>
                  <a:lnTo>
                    <a:pt x="129" y="349"/>
                  </a:lnTo>
                  <a:lnTo>
                    <a:pt x="129" y="351"/>
                  </a:lnTo>
                  <a:lnTo>
                    <a:pt x="131" y="351"/>
                  </a:lnTo>
                  <a:lnTo>
                    <a:pt x="131" y="354"/>
                  </a:lnTo>
                  <a:lnTo>
                    <a:pt x="129" y="359"/>
                  </a:lnTo>
                  <a:lnTo>
                    <a:pt x="127" y="361"/>
                  </a:lnTo>
                  <a:lnTo>
                    <a:pt x="124" y="361"/>
                  </a:lnTo>
                  <a:lnTo>
                    <a:pt x="124" y="363"/>
                  </a:lnTo>
                  <a:lnTo>
                    <a:pt x="124" y="366"/>
                  </a:lnTo>
                  <a:lnTo>
                    <a:pt x="129" y="373"/>
                  </a:lnTo>
                  <a:lnTo>
                    <a:pt x="129" y="375"/>
                  </a:lnTo>
                  <a:lnTo>
                    <a:pt x="131" y="375"/>
                  </a:lnTo>
                  <a:lnTo>
                    <a:pt x="134" y="375"/>
                  </a:lnTo>
                  <a:lnTo>
                    <a:pt x="136" y="378"/>
                  </a:lnTo>
                  <a:lnTo>
                    <a:pt x="139" y="378"/>
                  </a:lnTo>
                  <a:lnTo>
                    <a:pt x="141" y="378"/>
                  </a:lnTo>
                  <a:lnTo>
                    <a:pt x="143" y="378"/>
                  </a:lnTo>
                  <a:lnTo>
                    <a:pt x="146" y="378"/>
                  </a:lnTo>
                  <a:lnTo>
                    <a:pt x="148" y="378"/>
                  </a:lnTo>
                  <a:lnTo>
                    <a:pt x="151" y="378"/>
                  </a:lnTo>
                  <a:lnTo>
                    <a:pt x="148" y="378"/>
                  </a:lnTo>
                  <a:lnTo>
                    <a:pt x="148" y="375"/>
                  </a:lnTo>
                  <a:lnTo>
                    <a:pt x="146" y="375"/>
                  </a:lnTo>
                  <a:lnTo>
                    <a:pt x="143" y="375"/>
                  </a:lnTo>
                  <a:lnTo>
                    <a:pt x="143" y="378"/>
                  </a:lnTo>
                  <a:lnTo>
                    <a:pt x="141" y="378"/>
                  </a:lnTo>
                  <a:lnTo>
                    <a:pt x="134" y="375"/>
                  </a:lnTo>
                  <a:lnTo>
                    <a:pt x="131" y="375"/>
                  </a:lnTo>
                  <a:lnTo>
                    <a:pt x="129" y="371"/>
                  </a:lnTo>
                  <a:lnTo>
                    <a:pt x="129" y="368"/>
                  </a:lnTo>
                  <a:lnTo>
                    <a:pt x="127" y="366"/>
                  </a:lnTo>
                  <a:lnTo>
                    <a:pt x="127" y="363"/>
                  </a:lnTo>
                  <a:lnTo>
                    <a:pt x="127" y="361"/>
                  </a:lnTo>
                  <a:lnTo>
                    <a:pt x="129" y="361"/>
                  </a:lnTo>
                  <a:lnTo>
                    <a:pt x="129" y="359"/>
                  </a:lnTo>
                  <a:lnTo>
                    <a:pt x="131" y="354"/>
                  </a:lnTo>
                  <a:lnTo>
                    <a:pt x="131" y="351"/>
                  </a:lnTo>
                  <a:lnTo>
                    <a:pt x="131" y="344"/>
                  </a:lnTo>
                  <a:lnTo>
                    <a:pt x="129" y="337"/>
                  </a:lnTo>
                  <a:lnTo>
                    <a:pt x="129" y="335"/>
                  </a:lnTo>
                  <a:lnTo>
                    <a:pt x="129" y="332"/>
                  </a:lnTo>
                  <a:lnTo>
                    <a:pt x="127" y="332"/>
                  </a:lnTo>
                  <a:lnTo>
                    <a:pt x="129" y="330"/>
                  </a:lnTo>
                  <a:lnTo>
                    <a:pt x="129" y="325"/>
                  </a:lnTo>
                  <a:lnTo>
                    <a:pt x="131" y="325"/>
                  </a:lnTo>
                  <a:lnTo>
                    <a:pt x="134" y="325"/>
                  </a:lnTo>
                  <a:lnTo>
                    <a:pt x="136" y="323"/>
                  </a:lnTo>
                  <a:lnTo>
                    <a:pt x="136" y="320"/>
                  </a:lnTo>
                  <a:lnTo>
                    <a:pt x="134" y="320"/>
                  </a:lnTo>
                  <a:lnTo>
                    <a:pt x="134" y="323"/>
                  </a:lnTo>
                  <a:lnTo>
                    <a:pt x="131" y="323"/>
                  </a:lnTo>
                  <a:lnTo>
                    <a:pt x="131" y="320"/>
                  </a:lnTo>
                  <a:lnTo>
                    <a:pt x="127" y="318"/>
                  </a:lnTo>
                  <a:lnTo>
                    <a:pt x="124" y="315"/>
                  </a:lnTo>
                  <a:lnTo>
                    <a:pt x="124" y="313"/>
                  </a:lnTo>
                  <a:lnTo>
                    <a:pt x="122" y="311"/>
                  </a:lnTo>
                  <a:lnTo>
                    <a:pt x="124" y="311"/>
                  </a:lnTo>
                  <a:lnTo>
                    <a:pt x="124" y="308"/>
                  </a:lnTo>
                  <a:lnTo>
                    <a:pt x="129" y="306"/>
                  </a:lnTo>
                  <a:lnTo>
                    <a:pt x="131" y="306"/>
                  </a:lnTo>
                  <a:lnTo>
                    <a:pt x="131" y="304"/>
                  </a:lnTo>
                  <a:lnTo>
                    <a:pt x="134" y="301"/>
                  </a:lnTo>
                  <a:lnTo>
                    <a:pt x="136" y="301"/>
                  </a:lnTo>
                  <a:lnTo>
                    <a:pt x="139" y="301"/>
                  </a:lnTo>
                  <a:lnTo>
                    <a:pt x="141" y="301"/>
                  </a:lnTo>
                  <a:lnTo>
                    <a:pt x="143" y="299"/>
                  </a:lnTo>
                  <a:lnTo>
                    <a:pt x="146" y="299"/>
                  </a:lnTo>
                  <a:lnTo>
                    <a:pt x="151" y="296"/>
                  </a:lnTo>
                  <a:lnTo>
                    <a:pt x="151" y="294"/>
                  </a:lnTo>
                  <a:lnTo>
                    <a:pt x="153" y="294"/>
                  </a:lnTo>
                  <a:lnTo>
                    <a:pt x="153" y="292"/>
                  </a:lnTo>
                  <a:lnTo>
                    <a:pt x="155" y="289"/>
                  </a:lnTo>
                  <a:lnTo>
                    <a:pt x="158" y="287"/>
                  </a:lnTo>
                  <a:lnTo>
                    <a:pt x="160" y="287"/>
                  </a:lnTo>
                  <a:lnTo>
                    <a:pt x="163" y="287"/>
                  </a:lnTo>
                  <a:lnTo>
                    <a:pt x="165" y="284"/>
                  </a:lnTo>
                  <a:lnTo>
                    <a:pt x="170" y="284"/>
                  </a:lnTo>
                  <a:lnTo>
                    <a:pt x="172" y="284"/>
                  </a:lnTo>
                  <a:lnTo>
                    <a:pt x="175" y="284"/>
                  </a:lnTo>
                  <a:lnTo>
                    <a:pt x="177" y="284"/>
                  </a:lnTo>
                  <a:lnTo>
                    <a:pt x="179" y="284"/>
                  </a:lnTo>
                  <a:lnTo>
                    <a:pt x="182" y="284"/>
                  </a:lnTo>
                  <a:lnTo>
                    <a:pt x="184" y="284"/>
                  </a:lnTo>
                  <a:lnTo>
                    <a:pt x="186" y="282"/>
                  </a:lnTo>
                  <a:lnTo>
                    <a:pt x="191" y="284"/>
                  </a:lnTo>
                  <a:lnTo>
                    <a:pt x="196" y="284"/>
                  </a:lnTo>
                  <a:lnTo>
                    <a:pt x="198" y="284"/>
                  </a:lnTo>
                  <a:lnTo>
                    <a:pt x="201" y="284"/>
                  </a:lnTo>
                  <a:lnTo>
                    <a:pt x="203" y="284"/>
                  </a:lnTo>
                  <a:lnTo>
                    <a:pt x="206" y="284"/>
                  </a:lnTo>
                  <a:lnTo>
                    <a:pt x="210" y="284"/>
                  </a:lnTo>
                  <a:lnTo>
                    <a:pt x="213" y="282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30" y="280"/>
                  </a:lnTo>
                  <a:lnTo>
                    <a:pt x="234" y="277"/>
                  </a:lnTo>
                  <a:lnTo>
                    <a:pt x="239" y="280"/>
                  </a:lnTo>
                  <a:lnTo>
                    <a:pt x="242" y="282"/>
                  </a:lnTo>
                  <a:lnTo>
                    <a:pt x="244" y="282"/>
                  </a:lnTo>
                  <a:lnTo>
                    <a:pt x="244" y="284"/>
                  </a:lnTo>
                  <a:lnTo>
                    <a:pt x="242" y="284"/>
                  </a:lnTo>
                  <a:lnTo>
                    <a:pt x="237" y="287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2" y="287"/>
                  </a:lnTo>
                  <a:lnTo>
                    <a:pt x="230" y="292"/>
                  </a:lnTo>
                  <a:lnTo>
                    <a:pt x="232" y="301"/>
                  </a:lnTo>
                  <a:lnTo>
                    <a:pt x="234" y="301"/>
                  </a:lnTo>
                  <a:lnTo>
                    <a:pt x="234" y="306"/>
                  </a:lnTo>
                  <a:lnTo>
                    <a:pt x="237" y="306"/>
                  </a:lnTo>
                  <a:lnTo>
                    <a:pt x="237" y="308"/>
                  </a:lnTo>
                  <a:lnTo>
                    <a:pt x="242" y="308"/>
                  </a:lnTo>
                  <a:lnTo>
                    <a:pt x="246" y="311"/>
                  </a:lnTo>
                  <a:lnTo>
                    <a:pt x="251" y="311"/>
                  </a:lnTo>
                  <a:lnTo>
                    <a:pt x="258" y="313"/>
                  </a:lnTo>
                  <a:lnTo>
                    <a:pt x="261" y="311"/>
                  </a:lnTo>
                  <a:lnTo>
                    <a:pt x="263" y="311"/>
                  </a:lnTo>
                  <a:lnTo>
                    <a:pt x="265" y="313"/>
                  </a:lnTo>
                  <a:lnTo>
                    <a:pt x="265" y="315"/>
                  </a:lnTo>
                  <a:lnTo>
                    <a:pt x="270" y="318"/>
                  </a:lnTo>
                  <a:lnTo>
                    <a:pt x="273" y="318"/>
                  </a:lnTo>
                  <a:lnTo>
                    <a:pt x="275" y="318"/>
                  </a:lnTo>
                  <a:lnTo>
                    <a:pt x="275" y="320"/>
                  </a:lnTo>
                  <a:lnTo>
                    <a:pt x="277" y="320"/>
                  </a:lnTo>
                  <a:lnTo>
                    <a:pt x="277" y="318"/>
                  </a:lnTo>
                  <a:lnTo>
                    <a:pt x="280" y="318"/>
                  </a:lnTo>
                  <a:lnTo>
                    <a:pt x="282" y="318"/>
                  </a:lnTo>
                  <a:lnTo>
                    <a:pt x="285" y="318"/>
                  </a:lnTo>
                  <a:lnTo>
                    <a:pt x="287" y="318"/>
                  </a:lnTo>
                  <a:lnTo>
                    <a:pt x="289" y="318"/>
                  </a:lnTo>
                  <a:lnTo>
                    <a:pt x="287" y="318"/>
                  </a:lnTo>
                  <a:lnTo>
                    <a:pt x="285" y="318"/>
                  </a:lnTo>
                  <a:lnTo>
                    <a:pt x="282" y="318"/>
                  </a:lnTo>
                  <a:lnTo>
                    <a:pt x="280" y="318"/>
                  </a:lnTo>
                  <a:lnTo>
                    <a:pt x="277" y="318"/>
                  </a:lnTo>
                  <a:lnTo>
                    <a:pt x="275" y="318"/>
                  </a:lnTo>
                  <a:lnTo>
                    <a:pt x="273" y="318"/>
                  </a:lnTo>
                  <a:lnTo>
                    <a:pt x="273" y="315"/>
                  </a:lnTo>
                  <a:lnTo>
                    <a:pt x="270" y="315"/>
                  </a:lnTo>
                  <a:lnTo>
                    <a:pt x="270" y="313"/>
                  </a:lnTo>
                  <a:lnTo>
                    <a:pt x="273" y="313"/>
                  </a:lnTo>
                  <a:lnTo>
                    <a:pt x="277" y="313"/>
                  </a:lnTo>
                  <a:lnTo>
                    <a:pt x="285" y="311"/>
                  </a:lnTo>
                  <a:lnTo>
                    <a:pt x="287" y="311"/>
                  </a:lnTo>
                  <a:lnTo>
                    <a:pt x="289" y="311"/>
                  </a:lnTo>
                  <a:lnTo>
                    <a:pt x="292" y="311"/>
                  </a:lnTo>
                  <a:lnTo>
                    <a:pt x="294" y="311"/>
                  </a:lnTo>
                  <a:lnTo>
                    <a:pt x="297" y="311"/>
                  </a:lnTo>
                  <a:lnTo>
                    <a:pt x="299" y="311"/>
                  </a:lnTo>
                  <a:lnTo>
                    <a:pt x="301" y="311"/>
                  </a:lnTo>
                  <a:lnTo>
                    <a:pt x="304" y="308"/>
                  </a:lnTo>
                  <a:lnTo>
                    <a:pt x="306" y="308"/>
                  </a:lnTo>
                  <a:lnTo>
                    <a:pt x="306" y="306"/>
                  </a:lnTo>
                  <a:lnTo>
                    <a:pt x="308" y="306"/>
                  </a:lnTo>
                  <a:lnTo>
                    <a:pt x="316" y="304"/>
                  </a:lnTo>
                  <a:lnTo>
                    <a:pt x="318" y="304"/>
                  </a:lnTo>
                  <a:lnTo>
                    <a:pt x="320" y="304"/>
                  </a:lnTo>
                  <a:lnTo>
                    <a:pt x="318" y="306"/>
                  </a:lnTo>
                  <a:lnTo>
                    <a:pt x="320" y="306"/>
                  </a:lnTo>
                  <a:lnTo>
                    <a:pt x="323" y="306"/>
                  </a:lnTo>
                  <a:lnTo>
                    <a:pt x="325" y="308"/>
                  </a:lnTo>
                  <a:lnTo>
                    <a:pt x="328" y="308"/>
                  </a:lnTo>
                  <a:lnTo>
                    <a:pt x="330" y="306"/>
                  </a:lnTo>
                  <a:lnTo>
                    <a:pt x="332" y="306"/>
                  </a:lnTo>
                  <a:lnTo>
                    <a:pt x="332" y="308"/>
                  </a:lnTo>
                  <a:lnTo>
                    <a:pt x="335" y="308"/>
                  </a:lnTo>
                  <a:lnTo>
                    <a:pt x="337" y="308"/>
                  </a:lnTo>
                  <a:lnTo>
                    <a:pt x="340" y="308"/>
                  </a:lnTo>
                  <a:lnTo>
                    <a:pt x="344" y="308"/>
                  </a:lnTo>
                  <a:lnTo>
                    <a:pt x="347" y="308"/>
                  </a:lnTo>
                  <a:lnTo>
                    <a:pt x="349" y="308"/>
                  </a:lnTo>
                  <a:lnTo>
                    <a:pt x="352" y="308"/>
                  </a:lnTo>
                  <a:lnTo>
                    <a:pt x="352" y="311"/>
                  </a:lnTo>
                  <a:lnTo>
                    <a:pt x="356" y="311"/>
                  </a:lnTo>
                  <a:lnTo>
                    <a:pt x="359" y="308"/>
                  </a:lnTo>
                  <a:lnTo>
                    <a:pt x="361" y="308"/>
                  </a:lnTo>
                  <a:lnTo>
                    <a:pt x="361" y="306"/>
                  </a:lnTo>
                  <a:lnTo>
                    <a:pt x="363" y="306"/>
                  </a:lnTo>
                  <a:lnTo>
                    <a:pt x="363" y="304"/>
                  </a:lnTo>
                  <a:lnTo>
                    <a:pt x="366" y="306"/>
                  </a:lnTo>
                  <a:lnTo>
                    <a:pt x="373" y="306"/>
                  </a:lnTo>
                  <a:lnTo>
                    <a:pt x="375" y="306"/>
                  </a:lnTo>
                  <a:lnTo>
                    <a:pt x="375" y="308"/>
                  </a:lnTo>
                  <a:lnTo>
                    <a:pt x="378" y="308"/>
                  </a:lnTo>
                  <a:lnTo>
                    <a:pt x="380" y="308"/>
                  </a:lnTo>
                  <a:lnTo>
                    <a:pt x="383" y="308"/>
                  </a:lnTo>
                  <a:lnTo>
                    <a:pt x="385" y="308"/>
                  </a:lnTo>
                  <a:lnTo>
                    <a:pt x="387" y="308"/>
                  </a:lnTo>
                  <a:lnTo>
                    <a:pt x="387" y="306"/>
                  </a:lnTo>
                  <a:lnTo>
                    <a:pt x="390" y="308"/>
                  </a:lnTo>
                  <a:lnTo>
                    <a:pt x="392" y="308"/>
                  </a:lnTo>
                  <a:lnTo>
                    <a:pt x="395" y="311"/>
                  </a:lnTo>
                  <a:lnTo>
                    <a:pt x="397" y="311"/>
                  </a:lnTo>
                  <a:lnTo>
                    <a:pt x="399" y="311"/>
                  </a:lnTo>
                  <a:lnTo>
                    <a:pt x="402" y="311"/>
                  </a:lnTo>
                  <a:lnTo>
                    <a:pt x="402" y="313"/>
                  </a:lnTo>
                  <a:lnTo>
                    <a:pt x="404" y="315"/>
                  </a:lnTo>
                  <a:lnTo>
                    <a:pt x="407" y="315"/>
                  </a:lnTo>
                  <a:lnTo>
                    <a:pt x="409" y="315"/>
                  </a:lnTo>
                  <a:lnTo>
                    <a:pt x="411" y="318"/>
                  </a:lnTo>
                  <a:lnTo>
                    <a:pt x="414" y="318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19" y="320"/>
                  </a:lnTo>
                  <a:lnTo>
                    <a:pt x="421" y="320"/>
                  </a:lnTo>
                  <a:lnTo>
                    <a:pt x="423" y="320"/>
                  </a:lnTo>
                  <a:lnTo>
                    <a:pt x="426" y="323"/>
                  </a:lnTo>
                  <a:lnTo>
                    <a:pt x="428" y="323"/>
                  </a:lnTo>
                  <a:lnTo>
                    <a:pt x="430" y="320"/>
                  </a:lnTo>
                  <a:lnTo>
                    <a:pt x="430" y="318"/>
                  </a:lnTo>
                  <a:lnTo>
                    <a:pt x="430" y="315"/>
                  </a:lnTo>
                  <a:lnTo>
                    <a:pt x="430" y="313"/>
                  </a:lnTo>
                  <a:lnTo>
                    <a:pt x="433" y="313"/>
                  </a:lnTo>
                  <a:lnTo>
                    <a:pt x="438" y="320"/>
                  </a:lnTo>
                  <a:lnTo>
                    <a:pt x="442" y="325"/>
                  </a:lnTo>
                  <a:lnTo>
                    <a:pt x="445" y="325"/>
                  </a:lnTo>
                  <a:lnTo>
                    <a:pt x="447" y="327"/>
                  </a:lnTo>
                  <a:lnTo>
                    <a:pt x="450" y="332"/>
                  </a:lnTo>
                  <a:lnTo>
                    <a:pt x="450" y="335"/>
                  </a:lnTo>
                  <a:lnTo>
                    <a:pt x="454" y="339"/>
                  </a:lnTo>
                  <a:lnTo>
                    <a:pt x="457" y="339"/>
                  </a:lnTo>
                  <a:lnTo>
                    <a:pt x="459" y="339"/>
                  </a:lnTo>
                  <a:lnTo>
                    <a:pt x="462" y="342"/>
                  </a:lnTo>
                  <a:lnTo>
                    <a:pt x="462" y="344"/>
                  </a:lnTo>
                  <a:lnTo>
                    <a:pt x="464" y="347"/>
                  </a:lnTo>
                  <a:lnTo>
                    <a:pt x="464" y="349"/>
                  </a:lnTo>
                  <a:lnTo>
                    <a:pt x="464" y="351"/>
                  </a:lnTo>
                  <a:lnTo>
                    <a:pt x="471" y="361"/>
                  </a:lnTo>
                  <a:lnTo>
                    <a:pt x="474" y="366"/>
                  </a:lnTo>
                  <a:lnTo>
                    <a:pt x="476" y="371"/>
                  </a:lnTo>
                  <a:lnTo>
                    <a:pt x="476" y="373"/>
                  </a:lnTo>
                  <a:lnTo>
                    <a:pt x="476" y="375"/>
                  </a:lnTo>
                  <a:lnTo>
                    <a:pt x="478" y="375"/>
                  </a:lnTo>
                  <a:lnTo>
                    <a:pt x="478" y="373"/>
                  </a:lnTo>
                  <a:lnTo>
                    <a:pt x="478" y="371"/>
                  </a:lnTo>
                  <a:lnTo>
                    <a:pt x="476" y="368"/>
                  </a:lnTo>
                  <a:lnTo>
                    <a:pt x="474" y="363"/>
                  </a:lnTo>
                  <a:lnTo>
                    <a:pt x="474" y="361"/>
                  </a:lnTo>
                  <a:lnTo>
                    <a:pt x="471" y="361"/>
                  </a:lnTo>
                  <a:lnTo>
                    <a:pt x="471" y="359"/>
                  </a:lnTo>
                  <a:lnTo>
                    <a:pt x="466" y="351"/>
                  </a:lnTo>
                  <a:lnTo>
                    <a:pt x="466" y="349"/>
                  </a:lnTo>
                  <a:lnTo>
                    <a:pt x="466" y="344"/>
                  </a:lnTo>
                  <a:lnTo>
                    <a:pt x="466" y="342"/>
                  </a:lnTo>
                  <a:lnTo>
                    <a:pt x="466" y="339"/>
                  </a:lnTo>
                  <a:lnTo>
                    <a:pt x="464" y="337"/>
                  </a:lnTo>
                  <a:lnTo>
                    <a:pt x="462" y="335"/>
                  </a:lnTo>
                  <a:lnTo>
                    <a:pt x="459" y="335"/>
                  </a:lnTo>
                  <a:lnTo>
                    <a:pt x="457" y="332"/>
                  </a:lnTo>
                  <a:lnTo>
                    <a:pt x="454" y="332"/>
                  </a:lnTo>
                  <a:lnTo>
                    <a:pt x="454" y="330"/>
                  </a:lnTo>
                  <a:lnTo>
                    <a:pt x="452" y="330"/>
                  </a:lnTo>
                  <a:lnTo>
                    <a:pt x="450" y="323"/>
                  </a:lnTo>
                  <a:lnTo>
                    <a:pt x="447" y="318"/>
                  </a:lnTo>
                  <a:lnTo>
                    <a:pt x="447" y="315"/>
                  </a:lnTo>
                  <a:lnTo>
                    <a:pt x="445" y="315"/>
                  </a:lnTo>
                  <a:lnTo>
                    <a:pt x="445" y="313"/>
                  </a:lnTo>
                  <a:lnTo>
                    <a:pt x="442" y="311"/>
                  </a:lnTo>
                  <a:lnTo>
                    <a:pt x="438" y="308"/>
                  </a:lnTo>
                  <a:lnTo>
                    <a:pt x="442" y="306"/>
                  </a:lnTo>
                  <a:lnTo>
                    <a:pt x="445" y="304"/>
                  </a:lnTo>
                  <a:lnTo>
                    <a:pt x="447" y="304"/>
                  </a:lnTo>
                  <a:lnTo>
                    <a:pt x="450" y="304"/>
                  </a:lnTo>
                  <a:lnTo>
                    <a:pt x="452" y="304"/>
                  </a:lnTo>
                  <a:lnTo>
                    <a:pt x="454" y="306"/>
                  </a:lnTo>
                  <a:lnTo>
                    <a:pt x="457" y="304"/>
                  </a:lnTo>
                  <a:lnTo>
                    <a:pt x="459" y="304"/>
                  </a:lnTo>
                  <a:lnTo>
                    <a:pt x="462" y="304"/>
                  </a:lnTo>
                  <a:lnTo>
                    <a:pt x="464" y="306"/>
                  </a:lnTo>
                  <a:lnTo>
                    <a:pt x="466" y="308"/>
                  </a:lnTo>
                  <a:lnTo>
                    <a:pt x="471" y="311"/>
                  </a:lnTo>
                  <a:lnTo>
                    <a:pt x="474" y="311"/>
                  </a:lnTo>
                  <a:lnTo>
                    <a:pt x="481" y="315"/>
                  </a:lnTo>
                  <a:lnTo>
                    <a:pt x="485" y="318"/>
                  </a:lnTo>
                  <a:lnTo>
                    <a:pt x="488" y="323"/>
                  </a:lnTo>
                  <a:lnTo>
                    <a:pt x="488" y="325"/>
                  </a:lnTo>
                  <a:lnTo>
                    <a:pt x="490" y="327"/>
                  </a:lnTo>
                  <a:lnTo>
                    <a:pt x="493" y="327"/>
                  </a:lnTo>
                  <a:lnTo>
                    <a:pt x="495" y="327"/>
                  </a:lnTo>
                  <a:lnTo>
                    <a:pt x="497" y="332"/>
                  </a:lnTo>
                  <a:lnTo>
                    <a:pt x="497" y="335"/>
                  </a:lnTo>
                  <a:lnTo>
                    <a:pt x="500" y="335"/>
                  </a:lnTo>
                  <a:lnTo>
                    <a:pt x="505" y="335"/>
                  </a:lnTo>
                  <a:lnTo>
                    <a:pt x="507" y="335"/>
                  </a:lnTo>
                  <a:lnTo>
                    <a:pt x="509" y="332"/>
                  </a:lnTo>
                  <a:lnTo>
                    <a:pt x="509" y="330"/>
                  </a:lnTo>
                  <a:lnTo>
                    <a:pt x="509" y="327"/>
                  </a:lnTo>
                  <a:lnTo>
                    <a:pt x="507" y="325"/>
                  </a:lnTo>
                  <a:lnTo>
                    <a:pt x="505" y="323"/>
                  </a:lnTo>
                  <a:lnTo>
                    <a:pt x="505" y="320"/>
                  </a:lnTo>
                  <a:lnTo>
                    <a:pt x="502" y="318"/>
                  </a:lnTo>
                  <a:lnTo>
                    <a:pt x="502" y="315"/>
                  </a:lnTo>
                  <a:lnTo>
                    <a:pt x="509" y="323"/>
                  </a:lnTo>
                  <a:lnTo>
                    <a:pt x="512" y="325"/>
                  </a:lnTo>
                  <a:lnTo>
                    <a:pt x="512" y="327"/>
                  </a:lnTo>
                  <a:lnTo>
                    <a:pt x="519" y="330"/>
                  </a:lnTo>
                  <a:lnTo>
                    <a:pt x="519" y="332"/>
                  </a:lnTo>
                  <a:lnTo>
                    <a:pt x="517" y="332"/>
                  </a:lnTo>
                  <a:lnTo>
                    <a:pt x="514" y="332"/>
                  </a:lnTo>
                  <a:lnTo>
                    <a:pt x="512" y="332"/>
                  </a:lnTo>
                  <a:lnTo>
                    <a:pt x="512" y="335"/>
                  </a:lnTo>
                  <a:lnTo>
                    <a:pt x="509" y="335"/>
                  </a:lnTo>
                  <a:lnTo>
                    <a:pt x="509" y="337"/>
                  </a:lnTo>
                  <a:lnTo>
                    <a:pt x="507" y="337"/>
                  </a:lnTo>
                  <a:lnTo>
                    <a:pt x="507" y="339"/>
                  </a:lnTo>
                  <a:lnTo>
                    <a:pt x="505" y="339"/>
                  </a:lnTo>
                  <a:lnTo>
                    <a:pt x="505" y="342"/>
                  </a:lnTo>
                  <a:lnTo>
                    <a:pt x="507" y="344"/>
                  </a:lnTo>
                  <a:lnTo>
                    <a:pt x="507" y="347"/>
                  </a:lnTo>
                  <a:lnTo>
                    <a:pt x="509" y="347"/>
                  </a:lnTo>
                  <a:lnTo>
                    <a:pt x="512" y="344"/>
                  </a:lnTo>
                  <a:lnTo>
                    <a:pt x="514" y="344"/>
                  </a:lnTo>
                  <a:lnTo>
                    <a:pt x="514" y="342"/>
                  </a:lnTo>
                  <a:lnTo>
                    <a:pt x="514" y="344"/>
                  </a:lnTo>
                  <a:lnTo>
                    <a:pt x="517" y="344"/>
                  </a:lnTo>
                  <a:lnTo>
                    <a:pt x="519" y="347"/>
                  </a:lnTo>
                  <a:lnTo>
                    <a:pt x="521" y="351"/>
                  </a:lnTo>
                  <a:lnTo>
                    <a:pt x="524" y="354"/>
                  </a:lnTo>
                  <a:lnTo>
                    <a:pt x="526" y="356"/>
                  </a:lnTo>
                  <a:lnTo>
                    <a:pt x="526" y="359"/>
                  </a:lnTo>
                  <a:lnTo>
                    <a:pt x="529" y="359"/>
                  </a:lnTo>
                  <a:lnTo>
                    <a:pt x="529" y="361"/>
                  </a:lnTo>
                  <a:lnTo>
                    <a:pt x="533" y="363"/>
                  </a:lnTo>
                  <a:lnTo>
                    <a:pt x="536" y="363"/>
                  </a:lnTo>
                  <a:lnTo>
                    <a:pt x="538" y="366"/>
                  </a:lnTo>
                  <a:lnTo>
                    <a:pt x="541" y="371"/>
                  </a:lnTo>
                  <a:lnTo>
                    <a:pt x="543" y="371"/>
                  </a:lnTo>
                  <a:lnTo>
                    <a:pt x="543" y="373"/>
                  </a:lnTo>
                  <a:lnTo>
                    <a:pt x="548" y="371"/>
                  </a:lnTo>
                  <a:lnTo>
                    <a:pt x="550" y="371"/>
                  </a:lnTo>
                  <a:lnTo>
                    <a:pt x="552" y="373"/>
                  </a:lnTo>
                  <a:lnTo>
                    <a:pt x="557" y="375"/>
                  </a:lnTo>
                  <a:lnTo>
                    <a:pt x="557" y="378"/>
                  </a:lnTo>
                  <a:lnTo>
                    <a:pt x="557" y="380"/>
                  </a:lnTo>
                  <a:lnTo>
                    <a:pt x="560" y="380"/>
                  </a:lnTo>
                  <a:lnTo>
                    <a:pt x="562" y="380"/>
                  </a:lnTo>
                  <a:lnTo>
                    <a:pt x="567" y="380"/>
                  </a:lnTo>
                  <a:lnTo>
                    <a:pt x="569" y="380"/>
                  </a:lnTo>
                  <a:lnTo>
                    <a:pt x="572" y="380"/>
                  </a:lnTo>
                  <a:lnTo>
                    <a:pt x="572" y="378"/>
                  </a:lnTo>
                  <a:lnTo>
                    <a:pt x="569" y="378"/>
                  </a:lnTo>
                  <a:lnTo>
                    <a:pt x="569" y="375"/>
                  </a:lnTo>
                  <a:lnTo>
                    <a:pt x="569" y="373"/>
                  </a:lnTo>
                  <a:lnTo>
                    <a:pt x="576" y="380"/>
                  </a:lnTo>
                  <a:lnTo>
                    <a:pt x="579" y="382"/>
                  </a:lnTo>
                  <a:lnTo>
                    <a:pt x="579" y="385"/>
                  </a:lnTo>
                  <a:lnTo>
                    <a:pt x="581" y="385"/>
                  </a:lnTo>
                  <a:lnTo>
                    <a:pt x="584" y="385"/>
                  </a:lnTo>
                  <a:lnTo>
                    <a:pt x="586" y="385"/>
                  </a:lnTo>
                  <a:lnTo>
                    <a:pt x="586" y="382"/>
                  </a:lnTo>
                  <a:lnTo>
                    <a:pt x="588" y="382"/>
                  </a:lnTo>
                  <a:lnTo>
                    <a:pt x="588" y="380"/>
                  </a:lnTo>
                  <a:lnTo>
                    <a:pt x="588" y="378"/>
                  </a:lnTo>
                  <a:lnTo>
                    <a:pt x="591" y="373"/>
                  </a:lnTo>
                  <a:lnTo>
                    <a:pt x="591" y="371"/>
                  </a:lnTo>
                  <a:lnTo>
                    <a:pt x="591" y="368"/>
                  </a:lnTo>
                  <a:lnTo>
                    <a:pt x="591" y="366"/>
                  </a:lnTo>
                  <a:lnTo>
                    <a:pt x="591" y="363"/>
                  </a:lnTo>
                  <a:lnTo>
                    <a:pt x="588" y="354"/>
                  </a:lnTo>
                  <a:lnTo>
                    <a:pt x="588" y="351"/>
                  </a:lnTo>
                  <a:lnTo>
                    <a:pt x="586" y="347"/>
                  </a:lnTo>
                  <a:lnTo>
                    <a:pt x="586" y="344"/>
                  </a:lnTo>
                  <a:lnTo>
                    <a:pt x="588" y="344"/>
                  </a:lnTo>
                  <a:lnTo>
                    <a:pt x="588" y="342"/>
                  </a:lnTo>
                  <a:lnTo>
                    <a:pt x="591" y="342"/>
                  </a:lnTo>
                  <a:lnTo>
                    <a:pt x="593" y="342"/>
                  </a:lnTo>
                  <a:lnTo>
                    <a:pt x="593" y="339"/>
                  </a:lnTo>
                  <a:lnTo>
                    <a:pt x="591" y="339"/>
                  </a:lnTo>
                  <a:lnTo>
                    <a:pt x="588" y="339"/>
                  </a:lnTo>
                  <a:lnTo>
                    <a:pt x="588" y="342"/>
                  </a:lnTo>
                  <a:lnTo>
                    <a:pt x="588" y="339"/>
                  </a:lnTo>
                  <a:lnTo>
                    <a:pt x="586" y="337"/>
                  </a:lnTo>
                  <a:lnTo>
                    <a:pt x="584" y="323"/>
                  </a:lnTo>
                  <a:lnTo>
                    <a:pt x="584" y="320"/>
                  </a:lnTo>
                  <a:lnTo>
                    <a:pt x="581" y="308"/>
                  </a:lnTo>
                  <a:lnTo>
                    <a:pt x="581" y="292"/>
                  </a:lnTo>
                  <a:lnTo>
                    <a:pt x="581" y="289"/>
                  </a:lnTo>
                  <a:lnTo>
                    <a:pt x="581" y="287"/>
                  </a:lnTo>
                  <a:lnTo>
                    <a:pt x="584" y="284"/>
                  </a:lnTo>
                  <a:lnTo>
                    <a:pt x="584" y="287"/>
                  </a:lnTo>
                  <a:lnTo>
                    <a:pt x="586" y="292"/>
                  </a:lnTo>
                  <a:lnTo>
                    <a:pt x="588" y="292"/>
                  </a:lnTo>
                  <a:lnTo>
                    <a:pt x="588" y="294"/>
                  </a:lnTo>
                  <a:lnTo>
                    <a:pt x="586" y="294"/>
                  </a:lnTo>
                  <a:lnTo>
                    <a:pt x="588" y="296"/>
                  </a:lnTo>
                  <a:lnTo>
                    <a:pt x="591" y="296"/>
                  </a:lnTo>
                  <a:lnTo>
                    <a:pt x="593" y="296"/>
                  </a:lnTo>
                  <a:lnTo>
                    <a:pt x="593" y="299"/>
                  </a:lnTo>
                  <a:lnTo>
                    <a:pt x="596" y="299"/>
                  </a:lnTo>
                  <a:lnTo>
                    <a:pt x="596" y="301"/>
                  </a:lnTo>
                  <a:lnTo>
                    <a:pt x="598" y="301"/>
                  </a:lnTo>
                  <a:lnTo>
                    <a:pt x="603" y="306"/>
                  </a:lnTo>
                  <a:lnTo>
                    <a:pt x="605" y="306"/>
                  </a:lnTo>
                  <a:lnTo>
                    <a:pt x="610" y="308"/>
                  </a:lnTo>
                  <a:lnTo>
                    <a:pt x="612" y="308"/>
                  </a:lnTo>
                  <a:lnTo>
                    <a:pt x="615" y="311"/>
                  </a:lnTo>
                  <a:lnTo>
                    <a:pt x="617" y="311"/>
                  </a:lnTo>
                  <a:lnTo>
                    <a:pt x="619" y="311"/>
                  </a:lnTo>
                  <a:lnTo>
                    <a:pt x="627" y="311"/>
                  </a:lnTo>
                  <a:lnTo>
                    <a:pt x="629" y="311"/>
                  </a:lnTo>
                  <a:lnTo>
                    <a:pt x="636" y="308"/>
                  </a:lnTo>
                  <a:lnTo>
                    <a:pt x="639" y="306"/>
                  </a:lnTo>
                  <a:lnTo>
                    <a:pt x="643" y="301"/>
                  </a:lnTo>
                  <a:lnTo>
                    <a:pt x="643" y="296"/>
                  </a:lnTo>
                  <a:lnTo>
                    <a:pt x="646" y="289"/>
                  </a:lnTo>
                  <a:lnTo>
                    <a:pt x="648" y="289"/>
                  </a:lnTo>
                  <a:lnTo>
                    <a:pt x="651" y="287"/>
                  </a:lnTo>
                  <a:lnTo>
                    <a:pt x="653" y="287"/>
                  </a:lnTo>
                  <a:lnTo>
                    <a:pt x="655" y="287"/>
                  </a:lnTo>
                  <a:lnTo>
                    <a:pt x="655" y="284"/>
                  </a:lnTo>
                  <a:lnTo>
                    <a:pt x="653" y="284"/>
                  </a:lnTo>
                  <a:lnTo>
                    <a:pt x="653" y="282"/>
                  </a:lnTo>
                  <a:lnTo>
                    <a:pt x="655" y="277"/>
                  </a:lnTo>
                  <a:lnTo>
                    <a:pt x="660" y="275"/>
                  </a:lnTo>
                  <a:lnTo>
                    <a:pt x="660" y="272"/>
                  </a:lnTo>
                  <a:lnTo>
                    <a:pt x="662" y="272"/>
                  </a:lnTo>
                  <a:lnTo>
                    <a:pt x="665" y="272"/>
                  </a:lnTo>
                  <a:lnTo>
                    <a:pt x="667" y="272"/>
                  </a:lnTo>
                  <a:lnTo>
                    <a:pt x="670" y="272"/>
                  </a:lnTo>
                  <a:lnTo>
                    <a:pt x="672" y="272"/>
                  </a:lnTo>
                  <a:lnTo>
                    <a:pt x="674" y="272"/>
                  </a:lnTo>
                  <a:lnTo>
                    <a:pt x="677" y="270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84" y="270"/>
                  </a:lnTo>
                  <a:lnTo>
                    <a:pt x="686" y="270"/>
                  </a:lnTo>
                  <a:lnTo>
                    <a:pt x="686" y="272"/>
                  </a:lnTo>
                  <a:lnTo>
                    <a:pt x="689" y="275"/>
                  </a:lnTo>
                  <a:lnTo>
                    <a:pt x="694" y="275"/>
                  </a:lnTo>
                  <a:lnTo>
                    <a:pt x="696" y="275"/>
                  </a:lnTo>
                  <a:lnTo>
                    <a:pt x="698" y="275"/>
                  </a:lnTo>
                  <a:lnTo>
                    <a:pt x="701" y="275"/>
                  </a:lnTo>
                  <a:lnTo>
                    <a:pt x="706" y="275"/>
                  </a:lnTo>
                  <a:lnTo>
                    <a:pt x="706" y="277"/>
                  </a:lnTo>
                  <a:lnTo>
                    <a:pt x="708" y="280"/>
                  </a:lnTo>
                  <a:lnTo>
                    <a:pt x="710" y="282"/>
                  </a:lnTo>
                  <a:lnTo>
                    <a:pt x="713" y="282"/>
                  </a:lnTo>
                  <a:lnTo>
                    <a:pt x="713" y="280"/>
                  </a:lnTo>
                  <a:lnTo>
                    <a:pt x="715" y="280"/>
                  </a:lnTo>
                  <a:lnTo>
                    <a:pt x="718" y="284"/>
                  </a:lnTo>
                  <a:lnTo>
                    <a:pt x="720" y="287"/>
                  </a:lnTo>
                  <a:lnTo>
                    <a:pt x="722" y="287"/>
                  </a:lnTo>
                  <a:lnTo>
                    <a:pt x="722" y="284"/>
                  </a:lnTo>
                  <a:lnTo>
                    <a:pt x="725" y="284"/>
                  </a:lnTo>
                  <a:lnTo>
                    <a:pt x="727" y="282"/>
                  </a:lnTo>
                  <a:lnTo>
                    <a:pt x="725" y="280"/>
                  </a:lnTo>
                  <a:lnTo>
                    <a:pt x="722" y="280"/>
                  </a:lnTo>
                  <a:lnTo>
                    <a:pt x="720" y="280"/>
                  </a:lnTo>
                  <a:lnTo>
                    <a:pt x="718" y="280"/>
                  </a:lnTo>
                  <a:lnTo>
                    <a:pt x="715" y="280"/>
                  </a:lnTo>
                  <a:lnTo>
                    <a:pt x="715" y="277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2" y="277"/>
                  </a:lnTo>
                  <a:lnTo>
                    <a:pt x="725" y="275"/>
                  </a:lnTo>
                  <a:lnTo>
                    <a:pt x="725" y="272"/>
                  </a:lnTo>
                  <a:lnTo>
                    <a:pt x="725" y="270"/>
                  </a:lnTo>
                  <a:lnTo>
                    <a:pt x="722" y="272"/>
                  </a:lnTo>
                  <a:lnTo>
                    <a:pt x="720" y="272"/>
                  </a:lnTo>
                  <a:lnTo>
                    <a:pt x="720" y="270"/>
                  </a:lnTo>
                  <a:lnTo>
                    <a:pt x="720" y="268"/>
                  </a:lnTo>
                  <a:lnTo>
                    <a:pt x="722" y="268"/>
                  </a:lnTo>
                  <a:lnTo>
                    <a:pt x="720" y="268"/>
                  </a:lnTo>
                  <a:lnTo>
                    <a:pt x="718" y="270"/>
                  </a:lnTo>
                  <a:lnTo>
                    <a:pt x="715" y="270"/>
                  </a:lnTo>
                  <a:lnTo>
                    <a:pt x="713" y="268"/>
                  </a:lnTo>
                  <a:lnTo>
                    <a:pt x="713" y="265"/>
                  </a:lnTo>
                  <a:lnTo>
                    <a:pt x="713" y="260"/>
                  </a:lnTo>
                  <a:lnTo>
                    <a:pt x="713" y="258"/>
                  </a:lnTo>
                  <a:lnTo>
                    <a:pt x="710" y="256"/>
                  </a:lnTo>
                  <a:lnTo>
                    <a:pt x="710" y="253"/>
                  </a:lnTo>
                  <a:lnTo>
                    <a:pt x="710" y="251"/>
                  </a:lnTo>
                  <a:lnTo>
                    <a:pt x="713" y="248"/>
                  </a:lnTo>
                  <a:lnTo>
                    <a:pt x="715" y="246"/>
                  </a:lnTo>
                  <a:lnTo>
                    <a:pt x="718" y="246"/>
                  </a:lnTo>
                  <a:lnTo>
                    <a:pt x="718" y="248"/>
                  </a:lnTo>
                  <a:lnTo>
                    <a:pt x="718" y="251"/>
                  </a:lnTo>
                  <a:lnTo>
                    <a:pt x="720" y="251"/>
                  </a:lnTo>
                  <a:lnTo>
                    <a:pt x="722" y="248"/>
                  </a:lnTo>
                  <a:lnTo>
                    <a:pt x="722" y="246"/>
                  </a:lnTo>
                  <a:lnTo>
                    <a:pt x="720" y="246"/>
                  </a:lnTo>
                  <a:lnTo>
                    <a:pt x="720" y="244"/>
                  </a:lnTo>
                  <a:lnTo>
                    <a:pt x="720" y="241"/>
                  </a:lnTo>
                  <a:lnTo>
                    <a:pt x="722" y="241"/>
                  </a:lnTo>
                  <a:lnTo>
                    <a:pt x="725" y="241"/>
                  </a:lnTo>
                  <a:lnTo>
                    <a:pt x="729" y="241"/>
                  </a:lnTo>
                  <a:lnTo>
                    <a:pt x="732" y="241"/>
                  </a:lnTo>
                  <a:lnTo>
                    <a:pt x="737" y="246"/>
                  </a:lnTo>
                  <a:lnTo>
                    <a:pt x="739" y="251"/>
                  </a:lnTo>
                  <a:lnTo>
                    <a:pt x="741" y="251"/>
                  </a:lnTo>
                  <a:lnTo>
                    <a:pt x="744" y="248"/>
                  </a:lnTo>
                  <a:lnTo>
                    <a:pt x="744" y="246"/>
                  </a:lnTo>
                  <a:lnTo>
                    <a:pt x="741" y="246"/>
                  </a:lnTo>
                  <a:lnTo>
                    <a:pt x="741" y="244"/>
                  </a:lnTo>
                  <a:lnTo>
                    <a:pt x="741" y="241"/>
                  </a:lnTo>
                  <a:lnTo>
                    <a:pt x="744" y="241"/>
                  </a:lnTo>
                  <a:lnTo>
                    <a:pt x="746" y="241"/>
                  </a:lnTo>
                  <a:lnTo>
                    <a:pt x="749" y="241"/>
                  </a:lnTo>
                  <a:lnTo>
                    <a:pt x="751" y="241"/>
                  </a:lnTo>
                  <a:lnTo>
                    <a:pt x="753" y="237"/>
                  </a:lnTo>
                  <a:lnTo>
                    <a:pt x="751" y="232"/>
                  </a:lnTo>
                  <a:lnTo>
                    <a:pt x="749" y="232"/>
                  </a:lnTo>
                  <a:lnTo>
                    <a:pt x="746" y="229"/>
                  </a:lnTo>
                  <a:lnTo>
                    <a:pt x="741" y="227"/>
                  </a:lnTo>
                  <a:lnTo>
                    <a:pt x="739" y="225"/>
                  </a:lnTo>
                  <a:lnTo>
                    <a:pt x="737" y="220"/>
                  </a:lnTo>
                  <a:lnTo>
                    <a:pt x="737" y="215"/>
                  </a:lnTo>
                  <a:lnTo>
                    <a:pt x="732" y="213"/>
                  </a:lnTo>
                  <a:lnTo>
                    <a:pt x="729" y="213"/>
                  </a:lnTo>
                  <a:lnTo>
                    <a:pt x="725" y="213"/>
                  </a:lnTo>
                  <a:lnTo>
                    <a:pt x="722" y="213"/>
                  </a:lnTo>
                  <a:lnTo>
                    <a:pt x="725" y="213"/>
                  </a:lnTo>
                  <a:lnTo>
                    <a:pt x="725" y="210"/>
                  </a:lnTo>
                  <a:lnTo>
                    <a:pt x="727" y="210"/>
                  </a:lnTo>
                  <a:lnTo>
                    <a:pt x="729" y="210"/>
                  </a:lnTo>
                  <a:lnTo>
                    <a:pt x="729" y="208"/>
                  </a:lnTo>
                  <a:lnTo>
                    <a:pt x="729" y="205"/>
                  </a:lnTo>
                  <a:lnTo>
                    <a:pt x="729" y="203"/>
                  </a:lnTo>
                  <a:lnTo>
                    <a:pt x="727" y="203"/>
                  </a:lnTo>
                  <a:lnTo>
                    <a:pt x="727" y="201"/>
                  </a:lnTo>
                  <a:lnTo>
                    <a:pt x="727" y="198"/>
                  </a:lnTo>
                  <a:lnTo>
                    <a:pt x="727" y="193"/>
                  </a:lnTo>
                  <a:lnTo>
                    <a:pt x="727" y="191"/>
                  </a:lnTo>
                  <a:lnTo>
                    <a:pt x="729" y="191"/>
                  </a:lnTo>
                  <a:lnTo>
                    <a:pt x="732" y="191"/>
                  </a:lnTo>
                  <a:lnTo>
                    <a:pt x="732" y="189"/>
                  </a:lnTo>
                  <a:lnTo>
                    <a:pt x="732" y="186"/>
                  </a:lnTo>
                  <a:lnTo>
                    <a:pt x="729" y="186"/>
                  </a:lnTo>
                  <a:lnTo>
                    <a:pt x="727" y="186"/>
                  </a:lnTo>
                  <a:lnTo>
                    <a:pt x="725" y="186"/>
                  </a:lnTo>
                  <a:lnTo>
                    <a:pt x="722" y="189"/>
                  </a:lnTo>
                  <a:lnTo>
                    <a:pt x="720" y="189"/>
                  </a:lnTo>
                  <a:lnTo>
                    <a:pt x="718" y="191"/>
                  </a:lnTo>
                  <a:lnTo>
                    <a:pt x="718" y="193"/>
                  </a:lnTo>
                  <a:lnTo>
                    <a:pt x="715" y="198"/>
                  </a:lnTo>
                  <a:lnTo>
                    <a:pt x="718" y="201"/>
                  </a:lnTo>
                  <a:lnTo>
                    <a:pt x="715" y="201"/>
                  </a:lnTo>
                  <a:lnTo>
                    <a:pt x="713" y="201"/>
                  </a:lnTo>
                  <a:lnTo>
                    <a:pt x="710" y="201"/>
                  </a:lnTo>
                  <a:lnTo>
                    <a:pt x="710" y="198"/>
                  </a:lnTo>
                  <a:lnTo>
                    <a:pt x="708" y="196"/>
                  </a:lnTo>
                  <a:lnTo>
                    <a:pt x="706" y="191"/>
                  </a:lnTo>
                  <a:lnTo>
                    <a:pt x="706" y="189"/>
                  </a:lnTo>
                  <a:lnTo>
                    <a:pt x="706" y="181"/>
                  </a:lnTo>
                  <a:lnTo>
                    <a:pt x="706" y="177"/>
                  </a:lnTo>
                  <a:lnTo>
                    <a:pt x="706" y="174"/>
                  </a:lnTo>
                  <a:lnTo>
                    <a:pt x="708" y="174"/>
                  </a:lnTo>
                  <a:lnTo>
                    <a:pt x="708" y="172"/>
                  </a:lnTo>
                  <a:lnTo>
                    <a:pt x="710" y="172"/>
                  </a:lnTo>
                  <a:lnTo>
                    <a:pt x="713" y="170"/>
                  </a:lnTo>
                  <a:lnTo>
                    <a:pt x="718" y="170"/>
                  </a:lnTo>
                  <a:lnTo>
                    <a:pt x="720" y="170"/>
                  </a:lnTo>
                  <a:lnTo>
                    <a:pt x="725" y="165"/>
                  </a:lnTo>
                  <a:lnTo>
                    <a:pt x="729" y="162"/>
                  </a:lnTo>
                  <a:lnTo>
                    <a:pt x="729" y="160"/>
                  </a:lnTo>
                  <a:lnTo>
                    <a:pt x="732" y="158"/>
                  </a:lnTo>
                  <a:lnTo>
                    <a:pt x="734" y="150"/>
                  </a:lnTo>
                  <a:lnTo>
                    <a:pt x="729" y="143"/>
                  </a:lnTo>
                  <a:lnTo>
                    <a:pt x="727" y="143"/>
                  </a:lnTo>
                  <a:lnTo>
                    <a:pt x="722" y="141"/>
                  </a:lnTo>
                  <a:lnTo>
                    <a:pt x="718" y="141"/>
                  </a:lnTo>
                  <a:lnTo>
                    <a:pt x="713" y="136"/>
                  </a:lnTo>
                  <a:lnTo>
                    <a:pt x="713" y="134"/>
                  </a:lnTo>
                  <a:lnTo>
                    <a:pt x="715" y="134"/>
                  </a:lnTo>
                  <a:lnTo>
                    <a:pt x="720" y="131"/>
                  </a:lnTo>
                  <a:lnTo>
                    <a:pt x="729" y="129"/>
                  </a:lnTo>
                  <a:lnTo>
                    <a:pt x="732" y="129"/>
                  </a:lnTo>
                  <a:lnTo>
                    <a:pt x="734" y="131"/>
                  </a:lnTo>
                  <a:lnTo>
                    <a:pt x="737" y="131"/>
                  </a:lnTo>
                  <a:lnTo>
                    <a:pt x="744" y="131"/>
                  </a:lnTo>
                  <a:lnTo>
                    <a:pt x="749" y="129"/>
                  </a:lnTo>
                  <a:lnTo>
                    <a:pt x="753" y="126"/>
                  </a:lnTo>
                  <a:lnTo>
                    <a:pt x="758" y="126"/>
                  </a:lnTo>
                  <a:lnTo>
                    <a:pt x="763" y="122"/>
                  </a:lnTo>
                  <a:lnTo>
                    <a:pt x="765" y="122"/>
                  </a:lnTo>
                  <a:lnTo>
                    <a:pt x="768" y="122"/>
                  </a:lnTo>
                  <a:lnTo>
                    <a:pt x="770" y="119"/>
                  </a:lnTo>
                  <a:lnTo>
                    <a:pt x="773" y="117"/>
                  </a:lnTo>
                  <a:lnTo>
                    <a:pt x="775" y="117"/>
                  </a:lnTo>
                  <a:lnTo>
                    <a:pt x="775" y="114"/>
                  </a:lnTo>
                  <a:lnTo>
                    <a:pt x="777" y="114"/>
                  </a:lnTo>
                  <a:lnTo>
                    <a:pt x="780" y="114"/>
                  </a:lnTo>
                  <a:lnTo>
                    <a:pt x="780" y="112"/>
                  </a:lnTo>
                  <a:lnTo>
                    <a:pt x="782" y="112"/>
                  </a:lnTo>
                  <a:lnTo>
                    <a:pt x="784" y="112"/>
                  </a:lnTo>
                  <a:lnTo>
                    <a:pt x="787" y="112"/>
                  </a:lnTo>
                  <a:lnTo>
                    <a:pt x="789" y="110"/>
                  </a:lnTo>
                  <a:lnTo>
                    <a:pt x="792" y="110"/>
                  </a:lnTo>
                  <a:lnTo>
                    <a:pt x="792" y="107"/>
                  </a:lnTo>
                  <a:lnTo>
                    <a:pt x="796" y="107"/>
                  </a:lnTo>
                  <a:lnTo>
                    <a:pt x="799" y="105"/>
                  </a:lnTo>
                  <a:lnTo>
                    <a:pt x="801" y="105"/>
                  </a:lnTo>
                  <a:lnTo>
                    <a:pt x="804" y="105"/>
                  </a:lnTo>
                  <a:lnTo>
                    <a:pt x="806" y="105"/>
                  </a:lnTo>
                  <a:lnTo>
                    <a:pt x="813" y="103"/>
                  </a:lnTo>
                  <a:lnTo>
                    <a:pt x="818" y="100"/>
                  </a:lnTo>
                  <a:lnTo>
                    <a:pt x="823" y="98"/>
                  </a:lnTo>
                  <a:lnTo>
                    <a:pt x="825" y="98"/>
                  </a:lnTo>
                  <a:lnTo>
                    <a:pt x="832" y="98"/>
                  </a:lnTo>
                  <a:lnTo>
                    <a:pt x="835" y="98"/>
                  </a:lnTo>
                  <a:lnTo>
                    <a:pt x="837" y="95"/>
                  </a:lnTo>
                  <a:lnTo>
                    <a:pt x="842" y="95"/>
                  </a:lnTo>
                  <a:lnTo>
                    <a:pt x="844" y="95"/>
                  </a:lnTo>
                  <a:lnTo>
                    <a:pt x="851" y="95"/>
                  </a:lnTo>
                  <a:lnTo>
                    <a:pt x="854" y="95"/>
                  </a:lnTo>
                  <a:lnTo>
                    <a:pt x="854" y="93"/>
                  </a:lnTo>
                  <a:lnTo>
                    <a:pt x="856" y="93"/>
                  </a:lnTo>
                  <a:lnTo>
                    <a:pt x="859" y="93"/>
                  </a:lnTo>
                  <a:lnTo>
                    <a:pt x="859" y="95"/>
                  </a:lnTo>
                  <a:lnTo>
                    <a:pt x="856" y="98"/>
                  </a:lnTo>
                  <a:lnTo>
                    <a:pt x="854" y="98"/>
                  </a:lnTo>
                  <a:lnTo>
                    <a:pt x="851" y="98"/>
                  </a:lnTo>
                  <a:lnTo>
                    <a:pt x="847" y="103"/>
                  </a:lnTo>
                  <a:lnTo>
                    <a:pt x="844" y="103"/>
                  </a:lnTo>
                  <a:lnTo>
                    <a:pt x="842" y="105"/>
                  </a:lnTo>
                  <a:lnTo>
                    <a:pt x="837" y="107"/>
                  </a:lnTo>
                  <a:lnTo>
                    <a:pt x="830" y="112"/>
                  </a:lnTo>
                  <a:lnTo>
                    <a:pt x="828" y="112"/>
                  </a:lnTo>
                  <a:lnTo>
                    <a:pt x="825" y="112"/>
                  </a:lnTo>
                  <a:lnTo>
                    <a:pt x="825" y="110"/>
                  </a:lnTo>
                  <a:lnTo>
                    <a:pt x="823" y="110"/>
                  </a:lnTo>
                  <a:lnTo>
                    <a:pt x="818" y="112"/>
                  </a:lnTo>
                  <a:lnTo>
                    <a:pt x="818" y="114"/>
                  </a:lnTo>
                  <a:lnTo>
                    <a:pt x="816" y="117"/>
                  </a:lnTo>
                  <a:lnTo>
                    <a:pt x="816" y="119"/>
                  </a:lnTo>
                  <a:lnTo>
                    <a:pt x="816" y="122"/>
                  </a:lnTo>
                  <a:lnTo>
                    <a:pt x="816" y="124"/>
                  </a:lnTo>
                  <a:lnTo>
                    <a:pt x="818" y="126"/>
                  </a:lnTo>
                  <a:lnTo>
                    <a:pt x="818" y="131"/>
                  </a:lnTo>
                  <a:lnTo>
                    <a:pt x="816" y="131"/>
                  </a:lnTo>
                  <a:lnTo>
                    <a:pt x="813" y="129"/>
                  </a:lnTo>
                  <a:lnTo>
                    <a:pt x="811" y="129"/>
                  </a:lnTo>
                  <a:lnTo>
                    <a:pt x="808" y="134"/>
                  </a:lnTo>
                  <a:lnTo>
                    <a:pt x="811" y="136"/>
                  </a:lnTo>
                  <a:lnTo>
                    <a:pt x="813" y="136"/>
                  </a:lnTo>
                  <a:lnTo>
                    <a:pt x="816" y="136"/>
                  </a:lnTo>
                  <a:lnTo>
                    <a:pt x="818" y="136"/>
                  </a:lnTo>
                  <a:lnTo>
                    <a:pt x="820" y="136"/>
                  </a:lnTo>
                  <a:lnTo>
                    <a:pt x="823" y="134"/>
                  </a:lnTo>
                  <a:lnTo>
                    <a:pt x="823" y="131"/>
                  </a:lnTo>
                  <a:lnTo>
                    <a:pt x="823" y="129"/>
                  </a:lnTo>
                  <a:lnTo>
                    <a:pt x="823" y="126"/>
                  </a:lnTo>
                  <a:lnTo>
                    <a:pt x="828" y="122"/>
                  </a:lnTo>
                  <a:lnTo>
                    <a:pt x="830" y="122"/>
                  </a:lnTo>
                  <a:lnTo>
                    <a:pt x="832" y="119"/>
                  </a:lnTo>
                  <a:lnTo>
                    <a:pt x="835" y="117"/>
                  </a:lnTo>
                  <a:lnTo>
                    <a:pt x="837" y="114"/>
                  </a:lnTo>
                  <a:lnTo>
                    <a:pt x="840" y="112"/>
                  </a:lnTo>
                  <a:lnTo>
                    <a:pt x="842" y="110"/>
                  </a:lnTo>
                  <a:lnTo>
                    <a:pt x="844" y="107"/>
                  </a:lnTo>
                  <a:lnTo>
                    <a:pt x="851" y="103"/>
                  </a:lnTo>
                  <a:lnTo>
                    <a:pt x="854" y="100"/>
                  </a:lnTo>
                  <a:lnTo>
                    <a:pt x="856" y="98"/>
                  </a:lnTo>
                  <a:lnTo>
                    <a:pt x="861" y="95"/>
                  </a:lnTo>
                  <a:lnTo>
                    <a:pt x="863" y="95"/>
                  </a:lnTo>
                  <a:lnTo>
                    <a:pt x="863" y="100"/>
                  </a:lnTo>
                  <a:lnTo>
                    <a:pt x="863" y="107"/>
                  </a:lnTo>
                  <a:lnTo>
                    <a:pt x="863" y="110"/>
                  </a:lnTo>
                  <a:lnTo>
                    <a:pt x="863" y="119"/>
                  </a:lnTo>
                  <a:lnTo>
                    <a:pt x="863" y="122"/>
                  </a:lnTo>
                  <a:lnTo>
                    <a:pt x="863" y="124"/>
                  </a:lnTo>
                  <a:lnTo>
                    <a:pt x="863" y="126"/>
                  </a:lnTo>
                  <a:lnTo>
                    <a:pt x="863" y="131"/>
                  </a:lnTo>
                  <a:lnTo>
                    <a:pt x="863" y="134"/>
                  </a:lnTo>
                  <a:lnTo>
                    <a:pt x="863" y="136"/>
                  </a:lnTo>
                  <a:lnTo>
                    <a:pt x="863" y="138"/>
                  </a:lnTo>
                  <a:lnTo>
                    <a:pt x="861" y="136"/>
                  </a:lnTo>
                  <a:lnTo>
                    <a:pt x="856" y="126"/>
                  </a:lnTo>
                  <a:lnTo>
                    <a:pt x="856" y="124"/>
                  </a:lnTo>
                  <a:lnTo>
                    <a:pt x="859" y="124"/>
                  </a:lnTo>
                  <a:lnTo>
                    <a:pt x="859" y="122"/>
                  </a:lnTo>
                  <a:lnTo>
                    <a:pt x="859" y="117"/>
                  </a:lnTo>
                  <a:lnTo>
                    <a:pt x="859" y="114"/>
                  </a:lnTo>
                  <a:lnTo>
                    <a:pt x="854" y="112"/>
                  </a:lnTo>
                  <a:lnTo>
                    <a:pt x="851" y="114"/>
                  </a:lnTo>
                  <a:lnTo>
                    <a:pt x="851" y="117"/>
                  </a:lnTo>
                  <a:lnTo>
                    <a:pt x="854" y="119"/>
                  </a:lnTo>
                  <a:lnTo>
                    <a:pt x="854" y="122"/>
                  </a:lnTo>
                  <a:lnTo>
                    <a:pt x="854" y="124"/>
                  </a:lnTo>
                  <a:lnTo>
                    <a:pt x="854" y="122"/>
                  </a:lnTo>
                  <a:lnTo>
                    <a:pt x="851" y="122"/>
                  </a:lnTo>
                  <a:lnTo>
                    <a:pt x="851" y="119"/>
                  </a:lnTo>
                  <a:lnTo>
                    <a:pt x="849" y="117"/>
                  </a:lnTo>
                  <a:lnTo>
                    <a:pt x="847" y="114"/>
                  </a:lnTo>
                  <a:lnTo>
                    <a:pt x="844" y="114"/>
                  </a:lnTo>
                  <a:lnTo>
                    <a:pt x="842" y="114"/>
                  </a:lnTo>
                  <a:lnTo>
                    <a:pt x="840" y="114"/>
                  </a:lnTo>
                  <a:lnTo>
                    <a:pt x="840" y="117"/>
                  </a:lnTo>
                  <a:lnTo>
                    <a:pt x="842" y="117"/>
                  </a:lnTo>
                  <a:lnTo>
                    <a:pt x="844" y="117"/>
                  </a:lnTo>
                  <a:lnTo>
                    <a:pt x="844" y="119"/>
                  </a:lnTo>
                  <a:lnTo>
                    <a:pt x="844" y="122"/>
                  </a:lnTo>
                  <a:lnTo>
                    <a:pt x="847" y="124"/>
                  </a:lnTo>
                  <a:lnTo>
                    <a:pt x="847" y="126"/>
                  </a:lnTo>
                  <a:lnTo>
                    <a:pt x="849" y="129"/>
                  </a:lnTo>
                  <a:lnTo>
                    <a:pt x="851" y="129"/>
                  </a:lnTo>
                  <a:lnTo>
                    <a:pt x="851" y="126"/>
                  </a:lnTo>
                  <a:lnTo>
                    <a:pt x="851" y="129"/>
                  </a:lnTo>
                  <a:lnTo>
                    <a:pt x="854" y="129"/>
                  </a:lnTo>
                  <a:lnTo>
                    <a:pt x="856" y="131"/>
                  </a:lnTo>
                  <a:lnTo>
                    <a:pt x="856" y="134"/>
                  </a:lnTo>
                  <a:lnTo>
                    <a:pt x="856" y="136"/>
                  </a:lnTo>
                  <a:lnTo>
                    <a:pt x="854" y="136"/>
                  </a:lnTo>
                  <a:lnTo>
                    <a:pt x="851" y="141"/>
                  </a:lnTo>
                  <a:lnTo>
                    <a:pt x="849" y="143"/>
                  </a:lnTo>
                  <a:lnTo>
                    <a:pt x="847" y="143"/>
                  </a:lnTo>
                  <a:lnTo>
                    <a:pt x="844" y="143"/>
                  </a:lnTo>
                  <a:lnTo>
                    <a:pt x="837" y="141"/>
                  </a:lnTo>
                  <a:lnTo>
                    <a:pt x="837" y="143"/>
                  </a:lnTo>
                  <a:lnTo>
                    <a:pt x="840" y="146"/>
                  </a:lnTo>
                  <a:lnTo>
                    <a:pt x="842" y="148"/>
                  </a:lnTo>
                  <a:lnTo>
                    <a:pt x="844" y="148"/>
                  </a:lnTo>
                  <a:lnTo>
                    <a:pt x="844" y="146"/>
                  </a:lnTo>
                  <a:lnTo>
                    <a:pt x="847" y="148"/>
                  </a:lnTo>
                  <a:lnTo>
                    <a:pt x="849" y="148"/>
                  </a:lnTo>
                  <a:lnTo>
                    <a:pt x="849" y="150"/>
                  </a:lnTo>
                  <a:lnTo>
                    <a:pt x="847" y="153"/>
                  </a:lnTo>
                  <a:lnTo>
                    <a:pt x="847" y="155"/>
                  </a:lnTo>
                  <a:lnTo>
                    <a:pt x="844" y="155"/>
                  </a:lnTo>
                  <a:lnTo>
                    <a:pt x="844" y="158"/>
                  </a:lnTo>
                  <a:lnTo>
                    <a:pt x="847" y="160"/>
                  </a:lnTo>
                  <a:lnTo>
                    <a:pt x="849" y="160"/>
                  </a:lnTo>
                  <a:lnTo>
                    <a:pt x="851" y="158"/>
                  </a:lnTo>
                  <a:lnTo>
                    <a:pt x="856" y="158"/>
                  </a:lnTo>
                  <a:lnTo>
                    <a:pt x="859" y="158"/>
                  </a:lnTo>
                  <a:lnTo>
                    <a:pt x="859" y="155"/>
                  </a:lnTo>
                  <a:lnTo>
                    <a:pt x="859" y="153"/>
                  </a:lnTo>
                  <a:lnTo>
                    <a:pt x="859" y="150"/>
                  </a:lnTo>
                  <a:lnTo>
                    <a:pt x="861" y="148"/>
                  </a:lnTo>
                  <a:lnTo>
                    <a:pt x="863" y="146"/>
                  </a:lnTo>
                  <a:lnTo>
                    <a:pt x="868" y="138"/>
                  </a:lnTo>
                  <a:lnTo>
                    <a:pt x="868" y="136"/>
                  </a:lnTo>
                  <a:lnTo>
                    <a:pt x="868" y="129"/>
                  </a:lnTo>
                  <a:lnTo>
                    <a:pt x="868" y="119"/>
                  </a:lnTo>
                  <a:lnTo>
                    <a:pt x="866" y="110"/>
                  </a:lnTo>
                  <a:lnTo>
                    <a:pt x="866" y="95"/>
                  </a:lnTo>
                  <a:lnTo>
                    <a:pt x="866" y="93"/>
                  </a:lnTo>
                  <a:lnTo>
                    <a:pt x="866" y="91"/>
                  </a:lnTo>
                  <a:lnTo>
                    <a:pt x="873" y="86"/>
                  </a:lnTo>
                  <a:lnTo>
                    <a:pt x="880" y="81"/>
                  </a:lnTo>
                  <a:lnTo>
                    <a:pt x="885" y="79"/>
                  </a:lnTo>
                  <a:lnTo>
                    <a:pt x="887" y="76"/>
                  </a:lnTo>
                  <a:lnTo>
                    <a:pt x="892" y="74"/>
                  </a:lnTo>
                  <a:lnTo>
                    <a:pt x="895" y="74"/>
                  </a:lnTo>
                  <a:lnTo>
                    <a:pt x="897" y="74"/>
                  </a:lnTo>
                  <a:lnTo>
                    <a:pt x="899" y="74"/>
                  </a:lnTo>
                  <a:lnTo>
                    <a:pt x="904" y="71"/>
                  </a:lnTo>
                  <a:lnTo>
                    <a:pt x="906" y="71"/>
                  </a:lnTo>
                  <a:lnTo>
                    <a:pt x="909" y="69"/>
                  </a:lnTo>
                  <a:lnTo>
                    <a:pt x="911" y="69"/>
                  </a:lnTo>
                  <a:lnTo>
                    <a:pt x="914" y="69"/>
                  </a:lnTo>
                  <a:lnTo>
                    <a:pt x="916" y="69"/>
                  </a:lnTo>
                  <a:lnTo>
                    <a:pt x="918" y="69"/>
                  </a:lnTo>
                  <a:lnTo>
                    <a:pt x="926" y="69"/>
                  </a:lnTo>
                  <a:lnTo>
                    <a:pt x="933" y="74"/>
                  </a:lnTo>
                  <a:lnTo>
                    <a:pt x="935" y="74"/>
                  </a:lnTo>
                  <a:lnTo>
                    <a:pt x="938" y="74"/>
                  </a:lnTo>
                  <a:lnTo>
                    <a:pt x="940" y="76"/>
                  </a:lnTo>
                  <a:lnTo>
                    <a:pt x="942" y="79"/>
                  </a:lnTo>
                  <a:lnTo>
                    <a:pt x="942" y="81"/>
                  </a:lnTo>
                  <a:lnTo>
                    <a:pt x="942" y="83"/>
                  </a:lnTo>
                  <a:lnTo>
                    <a:pt x="940" y="91"/>
                  </a:lnTo>
                  <a:lnTo>
                    <a:pt x="940" y="93"/>
                  </a:lnTo>
                  <a:lnTo>
                    <a:pt x="938" y="91"/>
                  </a:lnTo>
                  <a:lnTo>
                    <a:pt x="935" y="91"/>
                  </a:lnTo>
                  <a:lnTo>
                    <a:pt x="928" y="88"/>
                  </a:lnTo>
                  <a:lnTo>
                    <a:pt x="928" y="91"/>
                  </a:lnTo>
                  <a:lnTo>
                    <a:pt x="928" y="93"/>
                  </a:lnTo>
                  <a:lnTo>
                    <a:pt x="928" y="95"/>
                  </a:lnTo>
                  <a:lnTo>
                    <a:pt x="928" y="98"/>
                  </a:lnTo>
                  <a:lnTo>
                    <a:pt x="930" y="98"/>
                  </a:lnTo>
                  <a:lnTo>
                    <a:pt x="928" y="100"/>
                  </a:lnTo>
                  <a:lnTo>
                    <a:pt x="926" y="100"/>
                  </a:lnTo>
                  <a:lnTo>
                    <a:pt x="921" y="100"/>
                  </a:lnTo>
                  <a:lnTo>
                    <a:pt x="923" y="103"/>
                  </a:lnTo>
                  <a:lnTo>
                    <a:pt x="926" y="103"/>
                  </a:lnTo>
                  <a:lnTo>
                    <a:pt x="928" y="100"/>
                  </a:lnTo>
                  <a:lnTo>
                    <a:pt x="930" y="105"/>
                  </a:lnTo>
                  <a:lnTo>
                    <a:pt x="928" y="107"/>
                  </a:lnTo>
                  <a:lnTo>
                    <a:pt x="926" y="107"/>
                  </a:lnTo>
                  <a:lnTo>
                    <a:pt x="928" y="110"/>
                  </a:lnTo>
                  <a:lnTo>
                    <a:pt x="930" y="107"/>
                  </a:lnTo>
                  <a:lnTo>
                    <a:pt x="930" y="105"/>
                  </a:lnTo>
                  <a:lnTo>
                    <a:pt x="933" y="105"/>
                  </a:lnTo>
                  <a:lnTo>
                    <a:pt x="930" y="105"/>
                  </a:lnTo>
                  <a:lnTo>
                    <a:pt x="933" y="105"/>
                  </a:lnTo>
                  <a:lnTo>
                    <a:pt x="933" y="103"/>
                  </a:lnTo>
                  <a:lnTo>
                    <a:pt x="935" y="103"/>
                  </a:lnTo>
                  <a:lnTo>
                    <a:pt x="940" y="103"/>
                  </a:lnTo>
                  <a:lnTo>
                    <a:pt x="942" y="100"/>
                  </a:lnTo>
                  <a:lnTo>
                    <a:pt x="945" y="100"/>
                  </a:lnTo>
                  <a:lnTo>
                    <a:pt x="947" y="98"/>
                  </a:lnTo>
                  <a:lnTo>
                    <a:pt x="947" y="95"/>
                  </a:lnTo>
                  <a:lnTo>
                    <a:pt x="950" y="95"/>
                  </a:lnTo>
                  <a:lnTo>
                    <a:pt x="957" y="95"/>
                  </a:lnTo>
                  <a:lnTo>
                    <a:pt x="957" y="98"/>
                  </a:lnTo>
                  <a:lnTo>
                    <a:pt x="954" y="100"/>
                  </a:lnTo>
                  <a:lnTo>
                    <a:pt x="954" y="98"/>
                  </a:lnTo>
                  <a:lnTo>
                    <a:pt x="952" y="98"/>
                  </a:lnTo>
                  <a:lnTo>
                    <a:pt x="957" y="105"/>
                  </a:lnTo>
                  <a:lnTo>
                    <a:pt x="957" y="107"/>
                  </a:lnTo>
                  <a:lnTo>
                    <a:pt x="959" y="105"/>
                  </a:lnTo>
                  <a:lnTo>
                    <a:pt x="959" y="103"/>
                  </a:lnTo>
                  <a:lnTo>
                    <a:pt x="959" y="100"/>
                  </a:lnTo>
                  <a:lnTo>
                    <a:pt x="961" y="100"/>
                  </a:lnTo>
                  <a:lnTo>
                    <a:pt x="961" y="98"/>
                  </a:lnTo>
                  <a:lnTo>
                    <a:pt x="969" y="95"/>
                  </a:lnTo>
                  <a:lnTo>
                    <a:pt x="971" y="93"/>
                  </a:lnTo>
                  <a:lnTo>
                    <a:pt x="971" y="95"/>
                  </a:lnTo>
                  <a:lnTo>
                    <a:pt x="973" y="95"/>
                  </a:lnTo>
                  <a:lnTo>
                    <a:pt x="973" y="98"/>
                  </a:lnTo>
                  <a:lnTo>
                    <a:pt x="976" y="105"/>
                  </a:lnTo>
                  <a:lnTo>
                    <a:pt x="976" y="107"/>
                  </a:lnTo>
                  <a:lnTo>
                    <a:pt x="973" y="107"/>
                  </a:lnTo>
                  <a:lnTo>
                    <a:pt x="973" y="110"/>
                  </a:lnTo>
                  <a:lnTo>
                    <a:pt x="971" y="114"/>
                  </a:lnTo>
                  <a:lnTo>
                    <a:pt x="971" y="117"/>
                  </a:lnTo>
                  <a:lnTo>
                    <a:pt x="971" y="119"/>
                  </a:lnTo>
                  <a:lnTo>
                    <a:pt x="971" y="122"/>
                  </a:lnTo>
                  <a:lnTo>
                    <a:pt x="973" y="119"/>
                  </a:lnTo>
                  <a:lnTo>
                    <a:pt x="973" y="117"/>
                  </a:lnTo>
                  <a:lnTo>
                    <a:pt x="973" y="114"/>
                  </a:lnTo>
                  <a:lnTo>
                    <a:pt x="973" y="112"/>
                  </a:lnTo>
                  <a:lnTo>
                    <a:pt x="976" y="112"/>
                  </a:lnTo>
                  <a:lnTo>
                    <a:pt x="976" y="105"/>
                  </a:lnTo>
                  <a:lnTo>
                    <a:pt x="976" y="103"/>
                  </a:lnTo>
                  <a:lnTo>
                    <a:pt x="976" y="100"/>
                  </a:lnTo>
                  <a:lnTo>
                    <a:pt x="978" y="100"/>
                  </a:lnTo>
                  <a:lnTo>
                    <a:pt x="978" y="103"/>
                  </a:lnTo>
                  <a:lnTo>
                    <a:pt x="978" y="105"/>
                  </a:lnTo>
                  <a:lnTo>
                    <a:pt x="981" y="107"/>
                  </a:lnTo>
                  <a:lnTo>
                    <a:pt x="981" y="105"/>
                  </a:lnTo>
                  <a:lnTo>
                    <a:pt x="981" y="100"/>
                  </a:lnTo>
                  <a:lnTo>
                    <a:pt x="981" y="98"/>
                  </a:lnTo>
                  <a:lnTo>
                    <a:pt x="983" y="95"/>
                  </a:lnTo>
                  <a:lnTo>
                    <a:pt x="985" y="95"/>
                  </a:lnTo>
                  <a:lnTo>
                    <a:pt x="988" y="95"/>
                  </a:lnTo>
                  <a:lnTo>
                    <a:pt x="990" y="95"/>
                  </a:lnTo>
                  <a:lnTo>
                    <a:pt x="993" y="93"/>
                  </a:lnTo>
                  <a:lnTo>
                    <a:pt x="995" y="93"/>
                  </a:lnTo>
                  <a:lnTo>
                    <a:pt x="1000" y="93"/>
                  </a:lnTo>
                  <a:lnTo>
                    <a:pt x="1005" y="93"/>
                  </a:lnTo>
                  <a:lnTo>
                    <a:pt x="1005" y="95"/>
                  </a:lnTo>
                  <a:lnTo>
                    <a:pt x="1007" y="95"/>
                  </a:lnTo>
                  <a:lnTo>
                    <a:pt x="1012" y="98"/>
                  </a:lnTo>
                  <a:lnTo>
                    <a:pt x="1019" y="100"/>
                  </a:lnTo>
                  <a:lnTo>
                    <a:pt x="1021" y="100"/>
                  </a:lnTo>
                  <a:lnTo>
                    <a:pt x="1021" y="103"/>
                  </a:lnTo>
                  <a:lnTo>
                    <a:pt x="1024" y="103"/>
                  </a:lnTo>
                  <a:lnTo>
                    <a:pt x="1021" y="105"/>
                  </a:lnTo>
                  <a:lnTo>
                    <a:pt x="1021" y="107"/>
                  </a:lnTo>
                  <a:lnTo>
                    <a:pt x="1019" y="107"/>
                  </a:lnTo>
                  <a:lnTo>
                    <a:pt x="1017" y="110"/>
                  </a:lnTo>
                  <a:lnTo>
                    <a:pt x="1014" y="110"/>
                  </a:lnTo>
                  <a:lnTo>
                    <a:pt x="1017" y="110"/>
                  </a:lnTo>
                  <a:lnTo>
                    <a:pt x="1019" y="110"/>
                  </a:lnTo>
                  <a:lnTo>
                    <a:pt x="1021" y="107"/>
                  </a:lnTo>
                  <a:lnTo>
                    <a:pt x="1024" y="107"/>
                  </a:lnTo>
                  <a:lnTo>
                    <a:pt x="1026" y="110"/>
                  </a:lnTo>
                  <a:lnTo>
                    <a:pt x="1031" y="110"/>
                  </a:lnTo>
                  <a:lnTo>
                    <a:pt x="1031" y="107"/>
                  </a:lnTo>
                  <a:lnTo>
                    <a:pt x="1038" y="105"/>
                  </a:lnTo>
                  <a:lnTo>
                    <a:pt x="1040" y="105"/>
                  </a:lnTo>
                  <a:lnTo>
                    <a:pt x="1043" y="103"/>
                  </a:lnTo>
                  <a:lnTo>
                    <a:pt x="1045" y="100"/>
                  </a:lnTo>
                  <a:lnTo>
                    <a:pt x="1048" y="98"/>
                  </a:lnTo>
                  <a:lnTo>
                    <a:pt x="1050" y="95"/>
                  </a:lnTo>
                  <a:lnTo>
                    <a:pt x="1052" y="93"/>
                  </a:lnTo>
                  <a:lnTo>
                    <a:pt x="1055" y="91"/>
                  </a:lnTo>
                  <a:lnTo>
                    <a:pt x="1057" y="86"/>
                  </a:lnTo>
                  <a:lnTo>
                    <a:pt x="1057" y="88"/>
                  </a:lnTo>
                  <a:lnTo>
                    <a:pt x="1060" y="86"/>
                  </a:lnTo>
                  <a:lnTo>
                    <a:pt x="1064" y="79"/>
                  </a:lnTo>
                  <a:lnTo>
                    <a:pt x="1064" y="74"/>
                  </a:lnTo>
                  <a:lnTo>
                    <a:pt x="1067" y="71"/>
                  </a:lnTo>
                  <a:lnTo>
                    <a:pt x="1069" y="67"/>
                  </a:lnTo>
                  <a:lnTo>
                    <a:pt x="1072" y="62"/>
                  </a:lnTo>
                  <a:lnTo>
                    <a:pt x="1074" y="62"/>
                  </a:lnTo>
                  <a:lnTo>
                    <a:pt x="1074" y="59"/>
                  </a:lnTo>
                  <a:lnTo>
                    <a:pt x="1076" y="57"/>
                  </a:lnTo>
                  <a:lnTo>
                    <a:pt x="1079" y="55"/>
                  </a:lnTo>
                  <a:lnTo>
                    <a:pt x="1083" y="47"/>
                  </a:lnTo>
                  <a:lnTo>
                    <a:pt x="1086" y="47"/>
                  </a:lnTo>
                  <a:lnTo>
                    <a:pt x="1088" y="43"/>
                  </a:lnTo>
                  <a:lnTo>
                    <a:pt x="1088" y="40"/>
                  </a:lnTo>
                  <a:lnTo>
                    <a:pt x="1091" y="40"/>
                  </a:lnTo>
                  <a:lnTo>
                    <a:pt x="1091" y="38"/>
                  </a:lnTo>
                  <a:lnTo>
                    <a:pt x="1095" y="36"/>
                  </a:lnTo>
                  <a:lnTo>
                    <a:pt x="1098" y="33"/>
                  </a:lnTo>
                  <a:lnTo>
                    <a:pt x="1100" y="33"/>
                  </a:lnTo>
                  <a:lnTo>
                    <a:pt x="1103" y="28"/>
                  </a:lnTo>
                  <a:lnTo>
                    <a:pt x="1105" y="28"/>
                  </a:lnTo>
                  <a:lnTo>
                    <a:pt x="1105" y="26"/>
                  </a:lnTo>
                  <a:lnTo>
                    <a:pt x="1107" y="26"/>
                  </a:lnTo>
                  <a:lnTo>
                    <a:pt x="1107" y="24"/>
                  </a:lnTo>
                  <a:lnTo>
                    <a:pt x="1117" y="16"/>
                  </a:lnTo>
                  <a:lnTo>
                    <a:pt x="1124" y="14"/>
                  </a:lnTo>
                  <a:lnTo>
                    <a:pt x="1124" y="12"/>
                  </a:lnTo>
                  <a:lnTo>
                    <a:pt x="1131" y="9"/>
                  </a:lnTo>
                  <a:lnTo>
                    <a:pt x="1136" y="7"/>
                  </a:lnTo>
                  <a:lnTo>
                    <a:pt x="1143" y="4"/>
                  </a:lnTo>
                  <a:lnTo>
                    <a:pt x="1150" y="4"/>
                  </a:lnTo>
                  <a:lnTo>
                    <a:pt x="1150" y="2"/>
                  </a:lnTo>
                  <a:lnTo>
                    <a:pt x="1153" y="2"/>
                  </a:lnTo>
                  <a:lnTo>
                    <a:pt x="1158" y="2"/>
                  </a:lnTo>
                  <a:lnTo>
                    <a:pt x="1160" y="0"/>
                  </a:lnTo>
                  <a:lnTo>
                    <a:pt x="1165" y="0"/>
                  </a:lnTo>
                  <a:lnTo>
                    <a:pt x="1167" y="0"/>
                  </a:lnTo>
                  <a:lnTo>
                    <a:pt x="1174" y="0"/>
                  </a:lnTo>
                  <a:lnTo>
                    <a:pt x="1177" y="0"/>
                  </a:lnTo>
                  <a:lnTo>
                    <a:pt x="1182" y="2"/>
                  </a:lnTo>
                  <a:lnTo>
                    <a:pt x="1186" y="2"/>
                  </a:lnTo>
                  <a:lnTo>
                    <a:pt x="1189" y="2"/>
                  </a:lnTo>
                  <a:lnTo>
                    <a:pt x="1194" y="4"/>
                  </a:lnTo>
                  <a:lnTo>
                    <a:pt x="1203" y="9"/>
                  </a:lnTo>
                  <a:lnTo>
                    <a:pt x="1210" y="14"/>
                  </a:lnTo>
                  <a:lnTo>
                    <a:pt x="1210" y="16"/>
                  </a:lnTo>
                  <a:lnTo>
                    <a:pt x="1213" y="19"/>
                  </a:lnTo>
                  <a:lnTo>
                    <a:pt x="1215" y="26"/>
                  </a:lnTo>
                  <a:lnTo>
                    <a:pt x="1213" y="28"/>
                  </a:lnTo>
                  <a:lnTo>
                    <a:pt x="1213" y="31"/>
                  </a:lnTo>
                  <a:lnTo>
                    <a:pt x="1215" y="31"/>
                  </a:lnTo>
                  <a:lnTo>
                    <a:pt x="1220" y="38"/>
                  </a:lnTo>
                  <a:lnTo>
                    <a:pt x="1220" y="40"/>
                  </a:lnTo>
                  <a:lnTo>
                    <a:pt x="1220" y="43"/>
                  </a:lnTo>
                  <a:lnTo>
                    <a:pt x="1222" y="43"/>
                  </a:lnTo>
                  <a:lnTo>
                    <a:pt x="1222" y="45"/>
                  </a:lnTo>
                  <a:lnTo>
                    <a:pt x="1225" y="47"/>
                  </a:lnTo>
                  <a:lnTo>
                    <a:pt x="1229" y="47"/>
                  </a:lnTo>
                  <a:lnTo>
                    <a:pt x="1237" y="45"/>
                  </a:lnTo>
                  <a:lnTo>
                    <a:pt x="1239" y="45"/>
                  </a:lnTo>
                  <a:lnTo>
                    <a:pt x="1244" y="43"/>
                  </a:lnTo>
                  <a:lnTo>
                    <a:pt x="1253" y="38"/>
                  </a:lnTo>
                  <a:lnTo>
                    <a:pt x="1258" y="36"/>
                  </a:lnTo>
                  <a:lnTo>
                    <a:pt x="1263" y="38"/>
                  </a:lnTo>
                  <a:lnTo>
                    <a:pt x="1263" y="40"/>
                  </a:lnTo>
                  <a:lnTo>
                    <a:pt x="1265" y="43"/>
                  </a:lnTo>
                  <a:lnTo>
                    <a:pt x="1268" y="45"/>
                  </a:lnTo>
                  <a:lnTo>
                    <a:pt x="1270" y="47"/>
                  </a:lnTo>
                  <a:lnTo>
                    <a:pt x="1270" y="50"/>
                  </a:lnTo>
                  <a:lnTo>
                    <a:pt x="1272" y="50"/>
                  </a:lnTo>
                  <a:lnTo>
                    <a:pt x="1277" y="52"/>
                  </a:lnTo>
                  <a:lnTo>
                    <a:pt x="1277" y="55"/>
                  </a:lnTo>
                  <a:lnTo>
                    <a:pt x="1280" y="55"/>
                  </a:lnTo>
                  <a:lnTo>
                    <a:pt x="1284" y="59"/>
                  </a:lnTo>
                  <a:lnTo>
                    <a:pt x="1284" y="62"/>
                  </a:lnTo>
                  <a:lnTo>
                    <a:pt x="1284" y="64"/>
                  </a:lnTo>
                  <a:lnTo>
                    <a:pt x="1287" y="64"/>
                  </a:lnTo>
                  <a:lnTo>
                    <a:pt x="1289" y="64"/>
                  </a:lnTo>
                  <a:lnTo>
                    <a:pt x="1292" y="64"/>
                  </a:lnTo>
                  <a:lnTo>
                    <a:pt x="1292" y="62"/>
                  </a:lnTo>
                  <a:lnTo>
                    <a:pt x="1294" y="62"/>
                  </a:lnTo>
                  <a:lnTo>
                    <a:pt x="1299" y="62"/>
                  </a:lnTo>
                  <a:lnTo>
                    <a:pt x="1301" y="62"/>
                  </a:lnTo>
                  <a:lnTo>
                    <a:pt x="1301" y="64"/>
                  </a:lnTo>
                  <a:lnTo>
                    <a:pt x="1304" y="64"/>
                  </a:lnTo>
                  <a:lnTo>
                    <a:pt x="1304" y="67"/>
                  </a:lnTo>
                  <a:lnTo>
                    <a:pt x="1304" y="69"/>
                  </a:lnTo>
                  <a:lnTo>
                    <a:pt x="1306" y="71"/>
                  </a:lnTo>
                  <a:lnTo>
                    <a:pt x="1306" y="76"/>
                  </a:lnTo>
                  <a:lnTo>
                    <a:pt x="1308" y="76"/>
                  </a:lnTo>
                  <a:lnTo>
                    <a:pt x="1311" y="81"/>
                  </a:lnTo>
                  <a:lnTo>
                    <a:pt x="1316" y="91"/>
                  </a:lnTo>
                  <a:lnTo>
                    <a:pt x="1316" y="93"/>
                  </a:lnTo>
                  <a:lnTo>
                    <a:pt x="1311" y="95"/>
                  </a:lnTo>
                  <a:lnTo>
                    <a:pt x="1311" y="98"/>
                  </a:lnTo>
                  <a:lnTo>
                    <a:pt x="1308" y="98"/>
                  </a:lnTo>
                  <a:lnTo>
                    <a:pt x="1311" y="98"/>
                  </a:lnTo>
                  <a:lnTo>
                    <a:pt x="1313" y="98"/>
                  </a:lnTo>
                  <a:lnTo>
                    <a:pt x="1316" y="95"/>
                  </a:lnTo>
                  <a:lnTo>
                    <a:pt x="1316" y="93"/>
                  </a:lnTo>
                  <a:lnTo>
                    <a:pt x="1318" y="91"/>
                  </a:lnTo>
                  <a:lnTo>
                    <a:pt x="1316" y="91"/>
                  </a:lnTo>
                  <a:lnTo>
                    <a:pt x="1316" y="88"/>
                  </a:lnTo>
                  <a:lnTo>
                    <a:pt x="1313" y="81"/>
                  </a:lnTo>
                  <a:lnTo>
                    <a:pt x="1311" y="79"/>
                  </a:lnTo>
                  <a:lnTo>
                    <a:pt x="1311" y="76"/>
                  </a:lnTo>
                  <a:lnTo>
                    <a:pt x="1308" y="74"/>
                  </a:lnTo>
                  <a:lnTo>
                    <a:pt x="1308" y="69"/>
                  </a:lnTo>
                  <a:lnTo>
                    <a:pt x="1308" y="64"/>
                  </a:lnTo>
                  <a:lnTo>
                    <a:pt x="1308" y="62"/>
                  </a:lnTo>
                  <a:lnTo>
                    <a:pt x="1304" y="57"/>
                  </a:lnTo>
                  <a:lnTo>
                    <a:pt x="1301" y="57"/>
                  </a:lnTo>
                  <a:lnTo>
                    <a:pt x="1299" y="57"/>
                  </a:lnTo>
                  <a:lnTo>
                    <a:pt x="1296" y="55"/>
                  </a:lnTo>
                  <a:lnTo>
                    <a:pt x="1294" y="52"/>
                  </a:lnTo>
                  <a:lnTo>
                    <a:pt x="1289" y="50"/>
                  </a:lnTo>
                  <a:lnTo>
                    <a:pt x="1287" y="47"/>
                  </a:lnTo>
                  <a:lnTo>
                    <a:pt x="1282" y="40"/>
                  </a:lnTo>
                  <a:lnTo>
                    <a:pt x="1280" y="40"/>
                  </a:lnTo>
                  <a:lnTo>
                    <a:pt x="1282" y="40"/>
                  </a:lnTo>
                  <a:lnTo>
                    <a:pt x="1282" y="38"/>
                  </a:lnTo>
                  <a:lnTo>
                    <a:pt x="1282" y="36"/>
                  </a:lnTo>
                  <a:lnTo>
                    <a:pt x="1282" y="33"/>
                  </a:lnTo>
                  <a:lnTo>
                    <a:pt x="1280" y="31"/>
                  </a:lnTo>
                  <a:lnTo>
                    <a:pt x="1280" y="26"/>
                  </a:lnTo>
                  <a:lnTo>
                    <a:pt x="1282" y="26"/>
                  </a:lnTo>
                  <a:lnTo>
                    <a:pt x="1282" y="24"/>
                  </a:lnTo>
                  <a:lnTo>
                    <a:pt x="1284" y="24"/>
                  </a:lnTo>
                  <a:lnTo>
                    <a:pt x="1284" y="21"/>
                  </a:lnTo>
                  <a:lnTo>
                    <a:pt x="1282" y="21"/>
                  </a:lnTo>
                  <a:lnTo>
                    <a:pt x="1282" y="14"/>
                  </a:lnTo>
                  <a:lnTo>
                    <a:pt x="1282" y="12"/>
                  </a:lnTo>
                  <a:lnTo>
                    <a:pt x="1282" y="9"/>
                  </a:lnTo>
                  <a:lnTo>
                    <a:pt x="1284" y="7"/>
                  </a:lnTo>
                  <a:lnTo>
                    <a:pt x="1287" y="9"/>
                  </a:lnTo>
                  <a:lnTo>
                    <a:pt x="1287" y="12"/>
                  </a:lnTo>
                  <a:lnTo>
                    <a:pt x="1287" y="14"/>
                  </a:lnTo>
                  <a:lnTo>
                    <a:pt x="1289" y="16"/>
                  </a:lnTo>
                  <a:lnTo>
                    <a:pt x="1296" y="21"/>
                  </a:lnTo>
                  <a:lnTo>
                    <a:pt x="1308" y="24"/>
                  </a:lnTo>
                  <a:lnTo>
                    <a:pt x="1311" y="26"/>
                  </a:lnTo>
                  <a:lnTo>
                    <a:pt x="1313" y="26"/>
                  </a:lnTo>
                  <a:lnTo>
                    <a:pt x="1316" y="26"/>
                  </a:lnTo>
                  <a:lnTo>
                    <a:pt x="1316" y="28"/>
                  </a:lnTo>
                  <a:lnTo>
                    <a:pt x="1316" y="31"/>
                  </a:lnTo>
                  <a:lnTo>
                    <a:pt x="1316" y="33"/>
                  </a:lnTo>
                  <a:lnTo>
                    <a:pt x="1316" y="36"/>
                  </a:lnTo>
                  <a:lnTo>
                    <a:pt x="1316" y="38"/>
                  </a:lnTo>
                  <a:lnTo>
                    <a:pt x="1320" y="40"/>
                  </a:lnTo>
                  <a:lnTo>
                    <a:pt x="1323" y="40"/>
                  </a:lnTo>
                  <a:lnTo>
                    <a:pt x="1327" y="40"/>
                  </a:lnTo>
                  <a:lnTo>
                    <a:pt x="1330" y="40"/>
                  </a:lnTo>
                  <a:lnTo>
                    <a:pt x="1335" y="43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2" y="50"/>
                  </a:lnTo>
                  <a:lnTo>
                    <a:pt x="1335" y="52"/>
                  </a:lnTo>
                  <a:lnTo>
                    <a:pt x="1337" y="55"/>
                  </a:lnTo>
                  <a:lnTo>
                    <a:pt x="1339" y="55"/>
                  </a:lnTo>
                  <a:lnTo>
                    <a:pt x="1342" y="55"/>
                  </a:lnTo>
                  <a:lnTo>
                    <a:pt x="1344" y="57"/>
                  </a:lnTo>
                  <a:lnTo>
                    <a:pt x="1347" y="59"/>
                  </a:lnTo>
                  <a:lnTo>
                    <a:pt x="1347" y="62"/>
                  </a:lnTo>
                  <a:lnTo>
                    <a:pt x="1347" y="67"/>
                  </a:lnTo>
                  <a:lnTo>
                    <a:pt x="1349" y="67"/>
                  </a:lnTo>
                  <a:lnTo>
                    <a:pt x="1349" y="69"/>
                  </a:lnTo>
                  <a:lnTo>
                    <a:pt x="1351" y="69"/>
                  </a:lnTo>
                  <a:lnTo>
                    <a:pt x="1354" y="74"/>
                  </a:lnTo>
                  <a:lnTo>
                    <a:pt x="1354" y="79"/>
                  </a:lnTo>
                  <a:lnTo>
                    <a:pt x="1354" y="81"/>
                  </a:lnTo>
                  <a:lnTo>
                    <a:pt x="1351" y="81"/>
                  </a:lnTo>
                  <a:lnTo>
                    <a:pt x="1349" y="81"/>
                  </a:lnTo>
                  <a:lnTo>
                    <a:pt x="1342" y="83"/>
                  </a:lnTo>
                  <a:lnTo>
                    <a:pt x="1342" y="86"/>
                  </a:lnTo>
                  <a:lnTo>
                    <a:pt x="1339" y="88"/>
                  </a:lnTo>
                  <a:lnTo>
                    <a:pt x="1337" y="88"/>
                  </a:lnTo>
                  <a:lnTo>
                    <a:pt x="1337" y="91"/>
                  </a:lnTo>
                  <a:lnTo>
                    <a:pt x="1335" y="91"/>
                  </a:lnTo>
                  <a:lnTo>
                    <a:pt x="1332" y="91"/>
                  </a:lnTo>
                  <a:lnTo>
                    <a:pt x="1330" y="93"/>
                  </a:lnTo>
                  <a:lnTo>
                    <a:pt x="1327" y="95"/>
                  </a:lnTo>
                  <a:lnTo>
                    <a:pt x="1327" y="98"/>
                  </a:lnTo>
                  <a:lnTo>
                    <a:pt x="1327" y="100"/>
                  </a:lnTo>
                  <a:lnTo>
                    <a:pt x="1327" y="103"/>
                  </a:lnTo>
                  <a:lnTo>
                    <a:pt x="1327" y="107"/>
                  </a:lnTo>
                  <a:lnTo>
                    <a:pt x="1323" y="112"/>
                  </a:lnTo>
                  <a:lnTo>
                    <a:pt x="1323" y="114"/>
                  </a:lnTo>
                  <a:lnTo>
                    <a:pt x="1320" y="117"/>
                  </a:lnTo>
                  <a:lnTo>
                    <a:pt x="1318" y="117"/>
                  </a:lnTo>
                  <a:lnTo>
                    <a:pt x="1316" y="119"/>
                  </a:lnTo>
                  <a:lnTo>
                    <a:pt x="1313" y="122"/>
                  </a:lnTo>
                  <a:lnTo>
                    <a:pt x="1308" y="126"/>
                  </a:lnTo>
                  <a:lnTo>
                    <a:pt x="1306" y="129"/>
                  </a:lnTo>
                  <a:lnTo>
                    <a:pt x="1306" y="131"/>
                  </a:lnTo>
                  <a:lnTo>
                    <a:pt x="1304" y="136"/>
                  </a:lnTo>
                  <a:lnTo>
                    <a:pt x="1299" y="141"/>
                  </a:lnTo>
                  <a:lnTo>
                    <a:pt x="1296" y="143"/>
                  </a:lnTo>
                  <a:lnTo>
                    <a:pt x="1296" y="146"/>
                  </a:lnTo>
                  <a:lnTo>
                    <a:pt x="1294" y="148"/>
                  </a:lnTo>
                  <a:lnTo>
                    <a:pt x="1294" y="150"/>
                  </a:lnTo>
                  <a:lnTo>
                    <a:pt x="1294" y="153"/>
                  </a:lnTo>
                  <a:lnTo>
                    <a:pt x="1294" y="155"/>
                  </a:lnTo>
                  <a:lnTo>
                    <a:pt x="1292" y="155"/>
                  </a:lnTo>
                  <a:lnTo>
                    <a:pt x="1287" y="158"/>
                  </a:lnTo>
                  <a:lnTo>
                    <a:pt x="1287" y="162"/>
                  </a:lnTo>
                  <a:lnTo>
                    <a:pt x="1284" y="162"/>
                  </a:lnTo>
                  <a:lnTo>
                    <a:pt x="1284" y="167"/>
                  </a:lnTo>
                  <a:lnTo>
                    <a:pt x="1284" y="170"/>
                  </a:lnTo>
                  <a:lnTo>
                    <a:pt x="1287" y="172"/>
                  </a:lnTo>
                  <a:lnTo>
                    <a:pt x="1287" y="174"/>
                  </a:lnTo>
                  <a:lnTo>
                    <a:pt x="1287" y="177"/>
                  </a:lnTo>
                  <a:lnTo>
                    <a:pt x="1289" y="177"/>
                  </a:lnTo>
                  <a:lnTo>
                    <a:pt x="1287" y="177"/>
                  </a:lnTo>
                  <a:lnTo>
                    <a:pt x="1287" y="179"/>
                  </a:lnTo>
                  <a:lnTo>
                    <a:pt x="1287" y="181"/>
                  </a:lnTo>
                  <a:lnTo>
                    <a:pt x="1289" y="184"/>
                  </a:lnTo>
                  <a:lnTo>
                    <a:pt x="1292" y="184"/>
                  </a:lnTo>
                  <a:lnTo>
                    <a:pt x="1294" y="181"/>
                  </a:lnTo>
                  <a:lnTo>
                    <a:pt x="1296" y="181"/>
                  </a:lnTo>
                  <a:lnTo>
                    <a:pt x="1301" y="184"/>
                  </a:lnTo>
                  <a:lnTo>
                    <a:pt x="1301" y="186"/>
                  </a:lnTo>
                  <a:lnTo>
                    <a:pt x="1299" y="191"/>
                  </a:lnTo>
                  <a:lnTo>
                    <a:pt x="1296" y="191"/>
                  </a:lnTo>
                  <a:lnTo>
                    <a:pt x="1294" y="191"/>
                  </a:lnTo>
                  <a:lnTo>
                    <a:pt x="1294" y="193"/>
                  </a:lnTo>
                  <a:lnTo>
                    <a:pt x="1292" y="193"/>
                  </a:lnTo>
                  <a:lnTo>
                    <a:pt x="1292" y="196"/>
                  </a:lnTo>
                  <a:lnTo>
                    <a:pt x="1292" y="198"/>
                  </a:lnTo>
                  <a:lnTo>
                    <a:pt x="1294" y="201"/>
                  </a:lnTo>
                  <a:lnTo>
                    <a:pt x="1294" y="203"/>
                  </a:lnTo>
                  <a:lnTo>
                    <a:pt x="1296" y="208"/>
                  </a:lnTo>
                  <a:lnTo>
                    <a:pt x="1299" y="208"/>
                  </a:lnTo>
                  <a:lnTo>
                    <a:pt x="1301" y="210"/>
                  </a:lnTo>
                  <a:lnTo>
                    <a:pt x="1304" y="210"/>
                  </a:lnTo>
                  <a:lnTo>
                    <a:pt x="1306" y="210"/>
                  </a:lnTo>
                  <a:lnTo>
                    <a:pt x="1308" y="210"/>
                  </a:lnTo>
                  <a:lnTo>
                    <a:pt x="1308" y="213"/>
                  </a:lnTo>
                  <a:lnTo>
                    <a:pt x="1308" y="215"/>
                  </a:lnTo>
                  <a:lnTo>
                    <a:pt x="1308" y="217"/>
                  </a:lnTo>
                  <a:lnTo>
                    <a:pt x="1313" y="220"/>
                  </a:lnTo>
                  <a:lnTo>
                    <a:pt x="1316" y="220"/>
                  </a:lnTo>
                  <a:lnTo>
                    <a:pt x="1316" y="217"/>
                  </a:lnTo>
                  <a:lnTo>
                    <a:pt x="1330" y="217"/>
                  </a:lnTo>
                  <a:lnTo>
                    <a:pt x="1330" y="220"/>
                  </a:lnTo>
                  <a:lnTo>
                    <a:pt x="1335" y="217"/>
                  </a:lnTo>
                  <a:lnTo>
                    <a:pt x="1342" y="215"/>
                  </a:lnTo>
                  <a:lnTo>
                    <a:pt x="1347" y="217"/>
                  </a:lnTo>
                  <a:lnTo>
                    <a:pt x="1349" y="217"/>
                  </a:lnTo>
                  <a:lnTo>
                    <a:pt x="1359" y="225"/>
                  </a:lnTo>
                  <a:lnTo>
                    <a:pt x="1359" y="227"/>
                  </a:lnTo>
                  <a:lnTo>
                    <a:pt x="1359" y="229"/>
                  </a:lnTo>
                  <a:lnTo>
                    <a:pt x="1359" y="232"/>
                  </a:lnTo>
                  <a:lnTo>
                    <a:pt x="1359" y="237"/>
                  </a:lnTo>
                  <a:lnTo>
                    <a:pt x="1361" y="239"/>
                  </a:lnTo>
                  <a:lnTo>
                    <a:pt x="1361" y="241"/>
                  </a:lnTo>
                  <a:lnTo>
                    <a:pt x="1361" y="244"/>
                  </a:lnTo>
                  <a:lnTo>
                    <a:pt x="1363" y="253"/>
                  </a:lnTo>
                  <a:lnTo>
                    <a:pt x="1363" y="256"/>
                  </a:lnTo>
                  <a:lnTo>
                    <a:pt x="1371" y="256"/>
                  </a:lnTo>
                  <a:lnTo>
                    <a:pt x="1373" y="263"/>
                  </a:lnTo>
                  <a:lnTo>
                    <a:pt x="1373" y="265"/>
                  </a:lnTo>
                  <a:lnTo>
                    <a:pt x="1375" y="265"/>
                  </a:lnTo>
                  <a:lnTo>
                    <a:pt x="1378" y="268"/>
                  </a:lnTo>
                  <a:lnTo>
                    <a:pt x="1380" y="270"/>
                  </a:lnTo>
                  <a:lnTo>
                    <a:pt x="1380" y="272"/>
                  </a:lnTo>
                  <a:lnTo>
                    <a:pt x="1378" y="272"/>
                  </a:lnTo>
                  <a:lnTo>
                    <a:pt x="1375" y="275"/>
                  </a:lnTo>
                  <a:lnTo>
                    <a:pt x="1373" y="275"/>
                  </a:lnTo>
                  <a:lnTo>
                    <a:pt x="1371" y="275"/>
                  </a:lnTo>
                  <a:lnTo>
                    <a:pt x="1371" y="277"/>
                  </a:lnTo>
                  <a:lnTo>
                    <a:pt x="1371" y="280"/>
                  </a:lnTo>
                  <a:lnTo>
                    <a:pt x="1368" y="282"/>
                  </a:lnTo>
                  <a:lnTo>
                    <a:pt x="1366" y="284"/>
                  </a:lnTo>
                  <a:lnTo>
                    <a:pt x="1366" y="287"/>
                  </a:lnTo>
                  <a:lnTo>
                    <a:pt x="1366" y="289"/>
                  </a:lnTo>
                  <a:lnTo>
                    <a:pt x="1366" y="292"/>
                  </a:lnTo>
                  <a:lnTo>
                    <a:pt x="1366" y="294"/>
                  </a:lnTo>
                  <a:lnTo>
                    <a:pt x="1363" y="296"/>
                  </a:lnTo>
                  <a:lnTo>
                    <a:pt x="1363" y="299"/>
                  </a:lnTo>
                  <a:lnTo>
                    <a:pt x="1366" y="299"/>
                  </a:lnTo>
                  <a:lnTo>
                    <a:pt x="1366" y="301"/>
                  </a:lnTo>
                  <a:lnTo>
                    <a:pt x="1366" y="304"/>
                  </a:lnTo>
                  <a:lnTo>
                    <a:pt x="1361" y="306"/>
                  </a:lnTo>
                  <a:lnTo>
                    <a:pt x="1361" y="308"/>
                  </a:lnTo>
                  <a:lnTo>
                    <a:pt x="1359" y="308"/>
                  </a:lnTo>
                  <a:lnTo>
                    <a:pt x="1356" y="308"/>
                  </a:lnTo>
                  <a:lnTo>
                    <a:pt x="1354" y="308"/>
                  </a:lnTo>
                  <a:lnTo>
                    <a:pt x="1354" y="306"/>
                  </a:lnTo>
                  <a:lnTo>
                    <a:pt x="1354" y="304"/>
                  </a:lnTo>
                  <a:lnTo>
                    <a:pt x="1351" y="304"/>
                  </a:lnTo>
                  <a:lnTo>
                    <a:pt x="1349" y="304"/>
                  </a:lnTo>
                  <a:lnTo>
                    <a:pt x="1344" y="304"/>
                  </a:lnTo>
                  <a:lnTo>
                    <a:pt x="1342" y="301"/>
                  </a:lnTo>
                  <a:lnTo>
                    <a:pt x="1339" y="301"/>
                  </a:lnTo>
                  <a:lnTo>
                    <a:pt x="1337" y="301"/>
                  </a:lnTo>
                  <a:lnTo>
                    <a:pt x="1337" y="304"/>
                  </a:lnTo>
                  <a:lnTo>
                    <a:pt x="1337" y="308"/>
                  </a:lnTo>
                  <a:lnTo>
                    <a:pt x="1337" y="311"/>
                  </a:lnTo>
                  <a:lnTo>
                    <a:pt x="1337" y="313"/>
                  </a:lnTo>
                  <a:lnTo>
                    <a:pt x="1332" y="315"/>
                  </a:lnTo>
                  <a:lnTo>
                    <a:pt x="1330" y="318"/>
                  </a:lnTo>
                  <a:lnTo>
                    <a:pt x="1327" y="318"/>
                  </a:lnTo>
                  <a:lnTo>
                    <a:pt x="1323" y="318"/>
                  </a:lnTo>
                  <a:lnTo>
                    <a:pt x="1320" y="318"/>
                  </a:lnTo>
                  <a:lnTo>
                    <a:pt x="1318" y="318"/>
                  </a:lnTo>
                  <a:lnTo>
                    <a:pt x="1318" y="320"/>
                  </a:lnTo>
                  <a:lnTo>
                    <a:pt x="1316" y="323"/>
                  </a:lnTo>
                  <a:lnTo>
                    <a:pt x="1313" y="325"/>
                  </a:lnTo>
                  <a:lnTo>
                    <a:pt x="1311" y="327"/>
                  </a:lnTo>
                  <a:lnTo>
                    <a:pt x="1308" y="327"/>
                  </a:lnTo>
                  <a:lnTo>
                    <a:pt x="1308" y="325"/>
                  </a:lnTo>
                  <a:lnTo>
                    <a:pt x="1306" y="325"/>
                  </a:lnTo>
                  <a:lnTo>
                    <a:pt x="1306" y="327"/>
                  </a:lnTo>
                  <a:lnTo>
                    <a:pt x="1304" y="327"/>
                  </a:lnTo>
                  <a:lnTo>
                    <a:pt x="1304" y="330"/>
                  </a:lnTo>
                  <a:lnTo>
                    <a:pt x="1304" y="332"/>
                  </a:lnTo>
                  <a:lnTo>
                    <a:pt x="1304" y="335"/>
                  </a:lnTo>
                  <a:lnTo>
                    <a:pt x="1301" y="337"/>
                  </a:lnTo>
                  <a:lnTo>
                    <a:pt x="1299" y="335"/>
                  </a:lnTo>
                  <a:lnTo>
                    <a:pt x="1289" y="337"/>
                  </a:lnTo>
                  <a:lnTo>
                    <a:pt x="1287" y="342"/>
                  </a:lnTo>
                  <a:lnTo>
                    <a:pt x="1289" y="349"/>
                  </a:lnTo>
                  <a:lnTo>
                    <a:pt x="1292" y="351"/>
                  </a:lnTo>
                  <a:lnTo>
                    <a:pt x="1294" y="351"/>
                  </a:lnTo>
                  <a:lnTo>
                    <a:pt x="1296" y="351"/>
                  </a:lnTo>
                  <a:lnTo>
                    <a:pt x="1299" y="356"/>
                  </a:lnTo>
                  <a:lnTo>
                    <a:pt x="1301" y="356"/>
                  </a:lnTo>
                  <a:lnTo>
                    <a:pt x="1301" y="359"/>
                  </a:lnTo>
                  <a:lnTo>
                    <a:pt x="1301" y="363"/>
                  </a:lnTo>
                  <a:lnTo>
                    <a:pt x="1301" y="366"/>
                  </a:lnTo>
                  <a:lnTo>
                    <a:pt x="1301" y="368"/>
                  </a:lnTo>
                  <a:lnTo>
                    <a:pt x="1299" y="371"/>
                  </a:lnTo>
                  <a:lnTo>
                    <a:pt x="1296" y="368"/>
                  </a:lnTo>
                  <a:lnTo>
                    <a:pt x="1296" y="366"/>
                  </a:lnTo>
                  <a:lnTo>
                    <a:pt x="1294" y="366"/>
                  </a:lnTo>
                  <a:lnTo>
                    <a:pt x="1292" y="366"/>
                  </a:lnTo>
                  <a:lnTo>
                    <a:pt x="1292" y="368"/>
                  </a:lnTo>
                  <a:lnTo>
                    <a:pt x="1287" y="371"/>
                  </a:lnTo>
                  <a:lnTo>
                    <a:pt x="1284" y="375"/>
                  </a:lnTo>
                  <a:lnTo>
                    <a:pt x="1284" y="378"/>
                  </a:lnTo>
                  <a:lnTo>
                    <a:pt x="1284" y="380"/>
                  </a:lnTo>
                  <a:lnTo>
                    <a:pt x="1284" y="382"/>
                  </a:lnTo>
                  <a:lnTo>
                    <a:pt x="1287" y="382"/>
                  </a:lnTo>
                  <a:lnTo>
                    <a:pt x="1287" y="385"/>
                  </a:lnTo>
                  <a:lnTo>
                    <a:pt x="1289" y="385"/>
                  </a:lnTo>
                  <a:lnTo>
                    <a:pt x="1292" y="385"/>
                  </a:lnTo>
                  <a:lnTo>
                    <a:pt x="1294" y="390"/>
                  </a:lnTo>
                  <a:lnTo>
                    <a:pt x="1294" y="392"/>
                  </a:lnTo>
                  <a:lnTo>
                    <a:pt x="1294" y="394"/>
                  </a:lnTo>
                  <a:lnTo>
                    <a:pt x="1296" y="399"/>
                  </a:lnTo>
                  <a:lnTo>
                    <a:pt x="1299" y="399"/>
                  </a:lnTo>
                  <a:lnTo>
                    <a:pt x="1301" y="399"/>
                  </a:lnTo>
                  <a:lnTo>
                    <a:pt x="1304" y="399"/>
                  </a:lnTo>
                  <a:lnTo>
                    <a:pt x="1304" y="402"/>
                  </a:lnTo>
                  <a:lnTo>
                    <a:pt x="1304" y="404"/>
                  </a:lnTo>
                  <a:lnTo>
                    <a:pt x="1304" y="406"/>
                  </a:lnTo>
                  <a:lnTo>
                    <a:pt x="1301" y="409"/>
                  </a:lnTo>
                  <a:lnTo>
                    <a:pt x="1301" y="414"/>
                  </a:lnTo>
                  <a:lnTo>
                    <a:pt x="1299" y="414"/>
                  </a:lnTo>
                  <a:lnTo>
                    <a:pt x="1296" y="421"/>
                  </a:lnTo>
                  <a:lnTo>
                    <a:pt x="1294" y="423"/>
                  </a:lnTo>
                  <a:lnTo>
                    <a:pt x="1292" y="426"/>
                  </a:lnTo>
                  <a:lnTo>
                    <a:pt x="1294" y="430"/>
                  </a:lnTo>
                  <a:lnTo>
                    <a:pt x="1294" y="433"/>
                  </a:lnTo>
                  <a:lnTo>
                    <a:pt x="1296" y="435"/>
                  </a:lnTo>
                  <a:lnTo>
                    <a:pt x="1299" y="435"/>
                  </a:lnTo>
                  <a:lnTo>
                    <a:pt x="1299" y="438"/>
                  </a:lnTo>
                  <a:lnTo>
                    <a:pt x="1301" y="440"/>
                  </a:lnTo>
                  <a:lnTo>
                    <a:pt x="1299" y="442"/>
                  </a:lnTo>
                  <a:lnTo>
                    <a:pt x="1299" y="445"/>
                  </a:lnTo>
                  <a:lnTo>
                    <a:pt x="1301" y="445"/>
                  </a:lnTo>
                  <a:lnTo>
                    <a:pt x="1301" y="447"/>
                  </a:lnTo>
                  <a:lnTo>
                    <a:pt x="1308" y="452"/>
                  </a:lnTo>
                  <a:lnTo>
                    <a:pt x="1311" y="452"/>
                  </a:lnTo>
                  <a:lnTo>
                    <a:pt x="1316" y="454"/>
                  </a:lnTo>
                  <a:lnTo>
                    <a:pt x="1318" y="454"/>
                  </a:lnTo>
                  <a:lnTo>
                    <a:pt x="1318" y="457"/>
                  </a:lnTo>
                  <a:lnTo>
                    <a:pt x="1316" y="466"/>
                  </a:lnTo>
                  <a:lnTo>
                    <a:pt x="1313" y="471"/>
                  </a:lnTo>
                  <a:lnTo>
                    <a:pt x="1313" y="473"/>
                  </a:lnTo>
                  <a:lnTo>
                    <a:pt x="1318" y="476"/>
                  </a:lnTo>
                  <a:lnTo>
                    <a:pt x="1320" y="476"/>
                  </a:lnTo>
                  <a:lnTo>
                    <a:pt x="1320" y="478"/>
                  </a:lnTo>
                  <a:lnTo>
                    <a:pt x="1318" y="483"/>
                  </a:lnTo>
                  <a:lnTo>
                    <a:pt x="1318" y="485"/>
                  </a:lnTo>
                  <a:lnTo>
                    <a:pt x="1316" y="485"/>
                  </a:lnTo>
                  <a:lnTo>
                    <a:pt x="1316" y="483"/>
                  </a:lnTo>
                  <a:lnTo>
                    <a:pt x="1313" y="483"/>
                  </a:lnTo>
                  <a:lnTo>
                    <a:pt x="1313" y="481"/>
                  </a:lnTo>
                  <a:lnTo>
                    <a:pt x="1311" y="478"/>
                  </a:lnTo>
                  <a:lnTo>
                    <a:pt x="1308" y="478"/>
                  </a:lnTo>
                  <a:lnTo>
                    <a:pt x="1306" y="478"/>
                  </a:lnTo>
                  <a:lnTo>
                    <a:pt x="1306" y="481"/>
                  </a:lnTo>
                  <a:lnTo>
                    <a:pt x="1304" y="483"/>
                  </a:lnTo>
                  <a:lnTo>
                    <a:pt x="1304" y="485"/>
                  </a:lnTo>
                  <a:lnTo>
                    <a:pt x="1301" y="488"/>
                  </a:lnTo>
                  <a:lnTo>
                    <a:pt x="1299" y="490"/>
                  </a:lnTo>
                  <a:lnTo>
                    <a:pt x="1299" y="493"/>
                  </a:lnTo>
                  <a:lnTo>
                    <a:pt x="1296" y="493"/>
                  </a:lnTo>
                  <a:lnTo>
                    <a:pt x="1296" y="495"/>
                  </a:lnTo>
                  <a:lnTo>
                    <a:pt x="1299" y="495"/>
                  </a:lnTo>
                  <a:lnTo>
                    <a:pt x="1296" y="500"/>
                  </a:lnTo>
                  <a:lnTo>
                    <a:pt x="1292" y="502"/>
                  </a:lnTo>
                  <a:lnTo>
                    <a:pt x="1292" y="505"/>
                  </a:lnTo>
                  <a:lnTo>
                    <a:pt x="1289" y="505"/>
                  </a:lnTo>
                  <a:lnTo>
                    <a:pt x="1289" y="507"/>
                  </a:lnTo>
                  <a:lnTo>
                    <a:pt x="1287" y="509"/>
                  </a:lnTo>
                  <a:lnTo>
                    <a:pt x="1284" y="512"/>
                  </a:lnTo>
                  <a:lnTo>
                    <a:pt x="1282" y="512"/>
                  </a:lnTo>
                  <a:lnTo>
                    <a:pt x="1282" y="514"/>
                  </a:lnTo>
                  <a:lnTo>
                    <a:pt x="1284" y="516"/>
                  </a:lnTo>
                  <a:lnTo>
                    <a:pt x="1287" y="521"/>
                  </a:lnTo>
                  <a:lnTo>
                    <a:pt x="1287" y="524"/>
                  </a:lnTo>
                  <a:lnTo>
                    <a:pt x="1284" y="524"/>
                  </a:lnTo>
                  <a:lnTo>
                    <a:pt x="1284" y="526"/>
                  </a:lnTo>
                  <a:lnTo>
                    <a:pt x="1282" y="526"/>
                  </a:lnTo>
                  <a:lnTo>
                    <a:pt x="1280" y="526"/>
                  </a:lnTo>
                  <a:lnTo>
                    <a:pt x="1277" y="526"/>
                  </a:lnTo>
                  <a:lnTo>
                    <a:pt x="1277" y="528"/>
                  </a:lnTo>
                  <a:lnTo>
                    <a:pt x="1275" y="528"/>
                  </a:lnTo>
                  <a:lnTo>
                    <a:pt x="1270" y="526"/>
                  </a:lnTo>
                  <a:lnTo>
                    <a:pt x="1268" y="524"/>
                  </a:lnTo>
                  <a:lnTo>
                    <a:pt x="1265" y="524"/>
                  </a:lnTo>
                  <a:lnTo>
                    <a:pt x="1265" y="521"/>
                  </a:lnTo>
                  <a:lnTo>
                    <a:pt x="1263" y="519"/>
                  </a:lnTo>
                  <a:lnTo>
                    <a:pt x="1263" y="516"/>
                  </a:lnTo>
                  <a:lnTo>
                    <a:pt x="1263" y="514"/>
                  </a:lnTo>
                  <a:lnTo>
                    <a:pt x="1260" y="514"/>
                  </a:lnTo>
                  <a:lnTo>
                    <a:pt x="1258" y="514"/>
                  </a:lnTo>
                  <a:lnTo>
                    <a:pt x="1253" y="514"/>
                  </a:lnTo>
                  <a:lnTo>
                    <a:pt x="1251" y="514"/>
                  </a:lnTo>
                  <a:lnTo>
                    <a:pt x="1251" y="516"/>
                  </a:lnTo>
                  <a:lnTo>
                    <a:pt x="1249" y="516"/>
                  </a:lnTo>
                  <a:lnTo>
                    <a:pt x="1249" y="519"/>
                  </a:lnTo>
                  <a:lnTo>
                    <a:pt x="1249" y="521"/>
                  </a:lnTo>
                  <a:lnTo>
                    <a:pt x="1249" y="524"/>
                  </a:lnTo>
                  <a:lnTo>
                    <a:pt x="1246" y="526"/>
                  </a:lnTo>
                  <a:lnTo>
                    <a:pt x="1246" y="528"/>
                  </a:lnTo>
                  <a:lnTo>
                    <a:pt x="1249" y="528"/>
                  </a:lnTo>
                  <a:lnTo>
                    <a:pt x="1244" y="533"/>
                  </a:lnTo>
                  <a:lnTo>
                    <a:pt x="1244" y="536"/>
                  </a:lnTo>
                  <a:lnTo>
                    <a:pt x="1241" y="536"/>
                  </a:lnTo>
                  <a:lnTo>
                    <a:pt x="1239" y="536"/>
                  </a:lnTo>
                  <a:lnTo>
                    <a:pt x="1239" y="533"/>
                  </a:lnTo>
                  <a:lnTo>
                    <a:pt x="1239" y="536"/>
                  </a:lnTo>
                  <a:lnTo>
                    <a:pt x="1234" y="538"/>
                  </a:lnTo>
                  <a:lnTo>
                    <a:pt x="1232" y="543"/>
                  </a:lnTo>
                  <a:lnTo>
                    <a:pt x="1229" y="545"/>
                  </a:lnTo>
                  <a:lnTo>
                    <a:pt x="1227" y="545"/>
                  </a:lnTo>
                  <a:lnTo>
                    <a:pt x="1222" y="543"/>
                  </a:lnTo>
                  <a:lnTo>
                    <a:pt x="1220" y="540"/>
                  </a:lnTo>
                  <a:lnTo>
                    <a:pt x="1217" y="540"/>
                  </a:lnTo>
                  <a:lnTo>
                    <a:pt x="1215" y="543"/>
                  </a:lnTo>
                  <a:lnTo>
                    <a:pt x="1215" y="548"/>
                  </a:lnTo>
                  <a:lnTo>
                    <a:pt x="1213" y="555"/>
                  </a:lnTo>
                  <a:lnTo>
                    <a:pt x="1215" y="557"/>
                  </a:lnTo>
                  <a:lnTo>
                    <a:pt x="1217" y="560"/>
                  </a:lnTo>
                  <a:lnTo>
                    <a:pt x="1220" y="560"/>
                  </a:lnTo>
                  <a:lnTo>
                    <a:pt x="1222" y="560"/>
                  </a:lnTo>
                  <a:lnTo>
                    <a:pt x="1225" y="560"/>
                  </a:lnTo>
                  <a:lnTo>
                    <a:pt x="1227" y="560"/>
                  </a:lnTo>
                  <a:lnTo>
                    <a:pt x="1227" y="562"/>
                  </a:lnTo>
                  <a:lnTo>
                    <a:pt x="1229" y="564"/>
                  </a:lnTo>
                  <a:lnTo>
                    <a:pt x="1227" y="567"/>
                  </a:lnTo>
                  <a:lnTo>
                    <a:pt x="1227" y="569"/>
                  </a:lnTo>
                  <a:lnTo>
                    <a:pt x="1229" y="571"/>
                  </a:lnTo>
                  <a:lnTo>
                    <a:pt x="1229" y="574"/>
                  </a:lnTo>
                  <a:lnTo>
                    <a:pt x="1232" y="581"/>
                  </a:lnTo>
                  <a:lnTo>
                    <a:pt x="1232" y="583"/>
                  </a:lnTo>
                  <a:lnTo>
                    <a:pt x="1229" y="583"/>
                  </a:lnTo>
                  <a:lnTo>
                    <a:pt x="1227" y="586"/>
                  </a:lnTo>
                  <a:lnTo>
                    <a:pt x="1220" y="583"/>
                  </a:lnTo>
                  <a:lnTo>
                    <a:pt x="1217" y="583"/>
                  </a:lnTo>
                  <a:lnTo>
                    <a:pt x="1215" y="581"/>
                  </a:lnTo>
                  <a:lnTo>
                    <a:pt x="1215" y="579"/>
                  </a:lnTo>
                  <a:lnTo>
                    <a:pt x="1217" y="579"/>
                  </a:lnTo>
                  <a:lnTo>
                    <a:pt x="1215" y="579"/>
                  </a:lnTo>
                  <a:lnTo>
                    <a:pt x="1215" y="576"/>
                  </a:lnTo>
                  <a:lnTo>
                    <a:pt x="1213" y="576"/>
                  </a:lnTo>
                  <a:lnTo>
                    <a:pt x="1210" y="581"/>
                  </a:lnTo>
                  <a:lnTo>
                    <a:pt x="1208" y="581"/>
                  </a:lnTo>
                  <a:lnTo>
                    <a:pt x="1208" y="583"/>
                  </a:lnTo>
                  <a:lnTo>
                    <a:pt x="1208" y="586"/>
                  </a:lnTo>
                  <a:lnTo>
                    <a:pt x="1210" y="586"/>
                  </a:lnTo>
                  <a:lnTo>
                    <a:pt x="1210" y="588"/>
                  </a:lnTo>
                  <a:lnTo>
                    <a:pt x="1208" y="588"/>
                  </a:lnTo>
                  <a:lnTo>
                    <a:pt x="1208" y="591"/>
                  </a:lnTo>
                  <a:lnTo>
                    <a:pt x="1208" y="588"/>
                  </a:lnTo>
                  <a:lnTo>
                    <a:pt x="1205" y="588"/>
                  </a:lnTo>
                  <a:lnTo>
                    <a:pt x="1203" y="588"/>
                  </a:lnTo>
                  <a:lnTo>
                    <a:pt x="1201" y="588"/>
                  </a:lnTo>
                  <a:lnTo>
                    <a:pt x="1198" y="588"/>
                  </a:lnTo>
                  <a:lnTo>
                    <a:pt x="1196" y="588"/>
                  </a:lnTo>
                  <a:lnTo>
                    <a:pt x="1194" y="588"/>
                  </a:lnTo>
                  <a:lnTo>
                    <a:pt x="1194" y="591"/>
                  </a:lnTo>
                  <a:lnTo>
                    <a:pt x="1191" y="591"/>
                  </a:lnTo>
                  <a:lnTo>
                    <a:pt x="1186" y="593"/>
                  </a:lnTo>
                  <a:lnTo>
                    <a:pt x="1184" y="593"/>
                  </a:lnTo>
                  <a:lnTo>
                    <a:pt x="1182" y="593"/>
                  </a:lnTo>
                  <a:lnTo>
                    <a:pt x="1182" y="595"/>
                  </a:lnTo>
                  <a:lnTo>
                    <a:pt x="1182" y="600"/>
                  </a:lnTo>
                  <a:lnTo>
                    <a:pt x="1184" y="600"/>
                  </a:lnTo>
                  <a:lnTo>
                    <a:pt x="1184" y="603"/>
                  </a:lnTo>
                  <a:lnTo>
                    <a:pt x="1184" y="612"/>
                  </a:lnTo>
                  <a:lnTo>
                    <a:pt x="1184" y="615"/>
                  </a:lnTo>
                  <a:lnTo>
                    <a:pt x="1184" y="617"/>
                  </a:lnTo>
                  <a:lnTo>
                    <a:pt x="1182" y="617"/>
                  </a:lnTo>
                  <a:lnTo>
                    <a:pt x="1182" y="619"/>
                  </a:lnTo>
                  <a:lnTo>
                    <a:pt x="1179" y="622"/>
                  </a:lnTo>
                  <a:lnTo>
                    <a:pt x="1177" y="629"/>
                  </a:lnTo>
                  <a:lnTo>
                    <a:pt x="1177" y="631"/>
                  </a:lnTo>
                  <a:lnTo>
                    <a:pt x="1179" y="634"/>
                  </a:lnTo>
                  <a:lnTo>
                    <a:pt x="1182" y="636"/>
                  </a:lnTo>
                  <a:lnTo>
                    <a:pt x="1182" y="638"/>
                  </a:lnTo>
                  <a:lnTo>
                    <a:pt x="1184" y="638"/>
                  </a:lnTo>
                  <a:lnTo>
                    <a:pt x="1182" y="641"/>
                  </a:lnTo>
                  <a:lnTo>
                    <a:pt x="1184" y="648"/>
                  </a:lnTo>
                  <a:lnTo>
                    <a:pt x="1184" y="650"/>
                  </a:lnTo>
                  <a:lnTo>
                    <a:pt x="1184" y="653"/>
                  </a:lnTo>
                  <a:lnTo>
                    <a:pt x="1186" y="655"/>
                  </a:lnTo>
                  <a:lnTo>
                    <a:pt x="1189" y="662"/>
                  </a:lnTo>
                  <a:lnTo>
                    <a:pt x="1189" y="667"/>
                  </a:lnTo>
                  <a:lnTo>
                    <a:pt x="1189" y="670"/>
                  </a:lnTo>
                  <a:lnTo>
                    <a:pt x="1189" y="672"/>
                  </a:lnTo>
                  <a:lnTo>
                    <a:pt x="1191" y="672"/>
                  </a:lnTo>
                  <a:lnTo>
                    <a:pt x="1191" y="674"/>
                  </a:lnTo>
                  <a:lnTo>
                    <a:pt x="1196" y="679"/>
                  </a:lnTo>
                  <a:lnTo>
                    <a:pt x="1203" y="686"/>
                  </a:lnTo>
                  <a:lnTo>
                    <a:pt x="1205" y="691"/>
                  </a:lnTo>
                  <a:lnTo>
                    <a:pt x="1208" y="691"/>
                  </a:lnTo>
                  <a:lnTo>
                    <a:pt x="1208" y="694"/>
                  </a:lnTo>
                  <a:lnTo>
                    <a:pt x="1208" y="696"/>
                  </a:lnTo>
                  <a:lnTo>
                    <a:pt x="1210" y="696"/>
                  </a:lnTo>
                  <a:lnTo>
                    <a:pt x="1215" y="701"/>
                  </a:lnTo>
                  <a:lnTo>
                    <a:pt x="1220" y="705"/>
                  </a:lnTo>
                  <a:lnTo>
                    <a:pt x="1220" y="710"/>
                  </a:lnTo>
                  <a:lnTo>
                    <a:pt x="1217" y="710"/>
                  </a:lnTo>
                  <a:lnTo>
                    <a:pt x="1215" y="710"/>
                  </a:lnTo>
                  <a:lnTo>
                    <a:pt x="1215" y="715"/>
                  </a:lnTo>
                  <a:lnTo>
                    <a:pt x="1217" y="720"/>
                  </a:lnTo>
                  <a:lnTo>
                    <a:pt x="1217" y="722"/>
                  </a:lnTo>
                  <a:lnTo>
                    <a:pt x="1220" y="722"/>
                  </a:lnTo>
                  <a:lnTo>
                    <a:pt x="1222" y="727"/>
                  </a:lnTo>
                  <a:lnTo>
                    <a:pt x="1222" y="737"/>
                  </a:lnTo>
                  <a:lnTo>
                    <a:pt x="1220" y="741"/>
                  </a:lnTo>
                  <a:lnTo>
                    <a:pt x="1217" y="744"/>
                  </a:lnTo>
                  <a:lnTo>
                    <a:pt x="1217" y="746"/>
                  </a:lnTo>
                  <a:lnTo>
                    <a:pt x="1220" y="749"/>
                  </a:lnTo>
                  <a:lnTo>
                    <a:pt x="1217" y="753"/>
                  </a:lnTo>
                  <a:lnTo>
                    <a:pt x="1220" y="758"/>
                  </a:lnTo>
                  <a:lnTo>
                    <a:pt x="1220" y="761"/>
                  </a:lnTo>
                  <a:lnTo>
                    <a:pt x="1217" y="765"/>
                  </a:lnTo>
                  <a:lnTo>
                    <a:pt x="1217" y="772"/>
                  </a:lnTo>
                  <a:lnTo>
                    <a:pt x="1215" y="775"/>
                  </a:lnTo>
                  <a:lnTo>
                    <a:pt x="1210" y="780"/>
                  </a:lnTo>
                  <a:lnTo>
                    <a:pt x="1208" y="780"/>
                  </a:lnTo>
                  <a:lnTo>
                    <a:pt x="1208" y="777"/>
                  </a:lnTo>
                  <a:lnTo>
                    <a:pt x="1205" y="775"/>
                  </a:lnTo>
                  <a:lnTo>
                    <a:pt x="1205" y="772"/>
                  </a:lnTo>
                  <a:lnTo>
                    <a:pt x="1205" y="770"/>
                  </a:lnTo>
                  <a:lnTo>
                    <a:pt x="1201" y="765"/>
                  </a:lnTo>
                  <a:lnTo>
                    <a:pt x="1198" y="765"/>
                  </a:lnTo>
                  <a:lnTo>
                    <a:pt x="1198" y="770"/>
                  </a:lnTo>
                  <a:lnTo>
                    <a:pt x="1198" y="772"/>
                  </a:lnTo>
                  <a:lnTo>
                    <a:pt x="1198" y="775"/>
                  </a:lnTo>
                  <a:lnTo>
                    <a:pt x="1196" y="777"/>
                  </a:lnTo>
                  <a:lnTo>
                    <a:pt x="1191" y="775"/>
                  </a:lnTo>
                  <a:lnTo>
                    <a:pt x="1191" y="772"/>
                  </a:lnTo>
                  <a:lnTo>
                    <a:pt x="1191" y="770"/>
                  </a:lnTo>
                  <a:lnTo>
                    <a:pt x="1191" y="768"/>
                  </a:lnTo>
                  <a:lnTo>
                    <a:pt x="1189" y="768"/>
                  </a:lnTo>
                  <a:lnTo>
                    <a:pt x="1186" y="770"/>
                  </a:lnTo>
                  <a:lnTo>
                    <a:pt x="1184" y="772"/>
                  </a:lnTo>
                  <a:lnTo>
                    <a:pt x="1182" y="772"/>
                  </a:lnTo>
                  <a:lnTo>
                    <a:pt x="1179" y="772"/>
                  </a:lnTo>
                  <a:lnTo>
                    <a:pt x="1177" y="772"/>
                  </a:lnTo>
                  <a:lnTo>
                    <a:pt x="1177" y="770"/>
                  </a:lnTo>
                  <a:lnTo>
                    <a:pt x="1174" y="772"/>
                  </a:lnTo>
                  <a:lnTo>
                    <a:pt x="1174" y="780"/>
                  </a:lnTo>
                  <a:lnTo>
                    <a:pt x="1177" y="784"/>
                  </a:lnTo>
                  <a:lnTo>
                    <a:pt x="1177" y="787"/>
                  </a:lnTo>
                  <a:lnTo>
                    <a:pt x="1174" y="787"/>
                  </a:lnTo>
                  <a:lnTo>
                    <a:pt x="1172" y="784"/>
                  </a:lnTo>
                  <a:lnTo>
                    <a:pt x="1170" y="787"/>
                  </a:lnTo>
                  <a:lnTo>
                    <a:pt x="1167" y="787"/>
                  </a:lnTo>
                  <a:lnTo>
                    <a:pt x="1165" y="787"/>
                  </a:lnTo>
                  <a:lnTo>
                    <a:pt x="1165" y="789"/>
                  </a:lnTo>
                  <a:lnTo>
                    <a:pt x="1167" y="789"/>
                  </a:lnTo>
                  <a:lnTo>
                    <a:pt x="1162" y="796"/>
                  </a:lnTo>
                  <a:lnTo>
                    <a:pt x="1160" y="796"/>
                  </a:lnTo>
                  <a:lnTo>
                    <a:pt x="1160" y="794"/>
                  </a:lnTo>
                  <a:lnTo>
                    <a:pt x="1148" y="789"/>
                  </a:lnTo>
                  <a:lnTo>
                    <a:pt x="1146" y="789"/>
                  </a:lnTo>
                  <a:lnTo>
                    <a:pt x="1146" y="792"/>
                  </a:lnTo>
                  <a:lnTo>
                    <a:pt x="1146" y="794"/>
                  </a:lnTo>
                  <a:lnTo>
                    <a:pt x="1143" y="796"/>
                  </a:lnTo>
                  <a:lnTo>
                    <a:pt x="1141" y="796"/>
                  </a:lnTo>
                  <a:lnTo>
                    <a:pt x="1139" y="794"/>
                  </a:lnTo>
                  <a:lnTo>
                    <a:pt x="1131" y="794"/>
                  </a:lnTo>
                  <a:lnTo>
                    <a:pt x="1129" y="794"/>
                  </a:lnTo>
                  <a:lnTo>
                    <a:pt x="1127" y="794"/>
                  </a:lnTo>
                  <a:lnTo>
                    <a:pt x="1117" y="787"/>
                  </a:lnTo>
                  <a:lnTo>
                    <a:pt x="1112" y="784"/>
                  </a:lnTo>
                  <a:lnTo>
                    <a:pt x="1112" y="782"/>
                  </a:lnTo>
                  <a:lnTo>
                    <a:pt x="1110" y="784"/>
                  </a:lnTo>
                  <a:lnTo>
                    <a:pt x="1107" y="784"/>
                  </a:lnTo>
                  <a:lnTo>
                    <a:pt x="1105" y="787"/>
                  </a:lnTo>
                  <a:lnTo>
                    <a:pt x="1095" y="784"/>
                  </a:lnTo>
                  <a:lnTo>
                    <a:pt x="1091" y="784"/>
                  </a:lnTo>
                  <a:lnTo>
                    <a:pt x="1091" y="787"/>
                  </a:lnTo>
                  <a:lnTo>
                    <a:pt x="1093" y="787"/>
                  </a:lnTo>
                  <a:lnTo>
                    <a:pt x="1093" y="789"/>
                  </a:lnTo>
                  <a:lnTo>
                    <a:pt x="1093" y="794"/>
                  </a:lnTo>
                  <a:lnTo>
                    <a:pt x="1093" y="796"/>
                  </a:lnTo>
                  <a:lnTo>
                    <a:pt x="1091" y="794"/>
                  </a:lnTo>
                  <a:lnTo>
                    <a:pt x="1091" y="796"/>
                  </a:lnTo>
                  <a:lnTo>
                    <a:pt x="1088" y="796"/>
                  </a:lnTo>
                  <a:lnTo>
                    <a:pt x="1088" y="799"/>
                  </a:lnTo>
                  <a:lnTo>
                    <a:pt x="1088" y="801"/>
                  </a:lnTo>
                  <a:lnTo>
                    <a:pt x="1088" y="804"/>
                  </a:lnTo>
                  <a:lnTo>
                    <a:pt x="1091" y="808"/>
                  </a:lnTo>
                  <a:lnTo>
                    <a:pt x="1093" y="811"/>
                  </a:lnTo>
                  <a:lnTo>
                    <a:pt x="1093" y="813"/>
                  </a:lnTo>
                  <a:lnTo>
                    <a:pt x="1098" y="820"/>
                  </a:lnTo>
                  <a:lnTo>
                    <a:pt x="1098" y="823"/>
                  </a:lnTo>
                  <a:lnTo>
                    <a:pt x="1095" y="828"/>
                  </a:lnTo>
                  <a:lnTo>
                    <a:pt x="1095" y="830"/>
                  </a:lnTo>
                  <a:lnTo>
                    <a:pt x="1093" y="830"/>
                  </a:lnTo>
                  <a:lnTo>
                    <a:pt x="1091" y="830"/>
                  </a:lnTo>
                  <a:lnTo>
                    <a:pt x="1093" y="835"/>
                  </a:lnTo>
                  <a:lnTo>
                    <a:pt x="1093" y="837"/>
                  </a:lnTo>
                  <a:lnTo>
                    <a:pt x="1095" y="837"/>
                  </a:lnTo>
                  <a:lnTo>
                    <a:pt x="1095" y="839"/>
                  </a:lnTo>
                  <a:lnTo>
                    <a:pt x="1095" y="842"/>
                  </a:lnTo>
                  <a:lnTo>
                    <a:pt x="1095" y="847"/>
                  </a:lnTo>
                  <a:lnTo>
                    <a:pt x="1095" y="849"/>
                  </a:lnTo>
                  <a:lnTo>
                    <a:pt x="1093" y="851"/>
                  </a:lnTo>
                  <a:lnTo>
                    <a:pt x="1093" y="854"/>
                  </a:lnTo>
                  <a:lnTo>
                    <a:pt x="1093" y="856"/>
                  </a:lnTo>
                  <a:lnTo>
                    <a:pt x="1095" y="859"/>
                  </a:lnTo>
                  <a:lnTo>
                    <a:pt x="1095" y="861"/>
                  </a:lnTo>
                  <a:lnTo>
                    <a:pt x="1095" y="866"/>
                  </a:lnTo>
                  <a:lnTo>
                    <a:pt x="1095" y="868"/>
                  </a:lnTo>
                  <a:lnTo>
                    <a:pt x="1091" y="871"/>
                  </a:lnTo>
                  <a:lnTo>
                    <a:pt x="1091" y="873"/>
                  </a:lnTo>
                  <a:lnTo>
                    <a:pt x="1088" y="873"/>
                  </a:lnTo>
                  <a:lnTo>
                    <a:pt x="1088" y="875"/>
                  </a:lnTo>
                  <a:lnTo>
                    <a:pt x="1086" y="875"/>
                  </a:lnTo>
                  <a:lnTo>
                    <a:pt x="1083" y="878"/>
                  </a:lnTo>
                  <a:lnTo>
                    <a:pt x="1083" y="883"/>
                  </a:lnTo>
                  <a:lnTo>
                    <a:pt x="1083" y="885"/>
                  </a:lnTo>
                  <a:lnTo>
                    <a:pt x="1083" y="887"/>
                  </a:lnTo>
                  <a:lnTo>
                    <a:pt x="1081" y="887"/>
                  </a:lnTo>
                  <a:lnTo>
                    <a:pt x="1076" y="887"/>
                  </a:lnTo>
                  <a:lnTo>
                    <a:pt x="1076" y="890"/>
                  </a:lnTo>
                  <a:lnTo>
                    <a:pt x="1076" y="892"/>
                  </a:lnTo>
                  <a:lnTo>
                    <a:pt x="1076" y="895"/>
                  </a:lnTo>
                  <a:lnTo>
                    <a:pt x="1079" y="897"/>
                  </a:lnTo>
                  <a:lnTo>
                    <a:pt x="1081" y="897"/>
                  </a:lnTo>
                  <a:lnTo>
                    <a:pt x="1079" y="902"/>
                  </a:lnTo>
                  <a:lnTo>
                    <a:pt x="1079" y="904"/>
                  </a:lnTo>
                  <a:lnTo>
                    <a:pt x="1076" y="904"/>
                  </a:lnTo>
                  <a:lnTo>
                    <a:pt x="1074" y="909"/>
                  </a:lnTo>
                  <a:lnTo>
                    <a:pt x="1072" y="909"/>
                  </a:lnTo>
                  <a:lnTo>
                    <a:pt x="1074" y="911"/>
                  </a:lnTo>
                  <a:lnTo>
                    <a:pt x="1076" y="911"/>
                  </a:lnTo>
                  <a:lnTo>
                    <a:pt x="1076" y="914"/>
                  </a:lnTo>
                  <a:lnTo>
                    <a:pt x="1076" y="916"/>
                  </a:lnTo>
                  <a:lnTo>
                    <a:pt x="1076" y="918"/>
                  </a:lnTo>
                  <a:lnTo>
                    <a:pt x="1074" y="918"/>
                  </a:lnTo>
                  <a:lnTo>
                    <a:pt x="1076" y="923"/>
                  </a:lnTo>
                  <a:lnTo>
                    <a:pt x="1076" y="926"/>
                  </a:lnTo>
                  <a:lnTo>
                    <a:pt x="1083" y="928"/>
                  </a:lnTo>
                  <a:lnTo>
                    <a:pt x="1086" y="930"/>
                  </a:lnTo>
                  <a:lnTo>
                    <a:pt x="1088" y="930"/>
                  </a:lnTo>
                  <a:lnTo>
                    <a:pt x="1091" y="930"/>
                  </a:lnTo>
                  <a:lnTo>
                    <a:pt x="1091" y="933"/>
                  </a:lnTo>
                  <a:lnTo>
                    <a:pt x="1091" y="935"/>
                  </a:lnTo>
                  <a:lnTo>
                    <a:pt x="1091" y="938"/>
                  </a:lnTo>
                  <a:lnTo>
                    <a:pt x="1091" y="942"/>
                  </a:lnTo>
                  <a:lnTo>
                    <a:pt x="1093" y="950"/>
                  </a:lnTo>
                  <a:lnTo>
                    <a:pt x="1095" y="950"/>
                  </a:lnTo>
                  <a:lnTo>
                    <a:pt x="1095" y="952"/>
                  </a:lnTo>
                  <a:lnTo>
                    <a:pt x="1098" y="954"/>
                  </a:lnTo>
                  <a:lnTo>
                    <a:pt x="1098" y="957"/>
                  </a:lnTo>
                  <a:lnTo>
                    <a:pt x="1098" y="959"/>
                  </a:lnTo>
                  <a:lnTo>
                    <a:pt x="1098" y="962"/>
                  </a:lnTo>
                  <a:lnTo>
                    <a:pt x="1100" y="966"/>
                  </a:lnTo>
                  <a:lnTo>
                    <a:pt x="1103" y="971"/>
                  </a:lnTo>
                  <a:lnTo>
                    <a:pt x="1107" y="976"/>
                  </a:lnTo>
                  <a:lnTo>
                    <a:pt x="1107" y="983"/>
                  </a:lnTo>
                  <a:lnTo>
                    <a:pt x="1110" y="985"/>
                  </a:lnTo>
                  <a:lnTo>
                    <a:pt x="1110" y="988"/>
                  </a:lnTo>
                  <a:lnTo>
                    <a:pt x="1112" y="990"/>
                  </a:lnTo>
                  <a:lnTo>
                    <a:pt x="1115" y="990"/>
                  </a:lnTo>
                  <a:lnTo>
                    <a:pt x="1117" y="990"/>
                  </a:lnTo>
                  <a:lnTo>
                    <a:pt x="1117" y="993"/>
                  </a:lnTo>
                  <a:lnTo>
                    <a:pt x="1115" y="995"/>
                  </a:lnTo>
                  <a:lnTo>
                    <a:pt x="1110" y="997"/>
                  </a:lnTo>
                  <a:lnTo>
                    <a:pt x="1110" y="995"/>
                  </a:lnTo>
                  <a:lnTo>
                    <a:pt x="1107" y="995"/>
                  </a:lnTo>
                  <a:lnTo>
                    <a:pt x="1107" y="993"/>
                  </a:lnTo>
                  <a:lnTo>
                    <a:pt x="1105" y="993"/>
                  </a:lnTo>
                  <a:lnTo>
                    <a:pt x="1105" y="990"/>
                  </a:lnTo>
                  <a:lnTo>
                    <a:pt x="1105" y="993"/>
                  </a:lnTo>
                  <a:lnTo>
                    <a:pt x="1100" y="997"/>
                  </a:lnTo>
                  <a:lnTo>
                    <a:pt x="1098" y="1000"/>
                  </a:lnTo>
                  <a:lnTo>
                    <a:pt x="1095" y="1000"/>
                  </a:lnTo>
                  <a:lnTo>
                    <a:pt x="1095" y="1002"/>
                  </a:lnTo>
                  <a:lnTo>
                    <a:pt x="1093" y="1009"/>
                  </a:lnTo>
                  <a:lnTo>
                    <a:pt x="1095" y="1012"/>
                  </a:lnTo>
                  <a:lnTo>
                    <a:pt x="1095" y="1017"/>
                  </a:lnTo>
                  <a:lnTo>
                    <a:pt x="1093" y="1024"/>
                  </a:lnTo>
                  <a:lnTo>
                    <a:pt x="1091" y="1026"/>
                  </a:lnTo>
                  <a:lnTo>
                    <a:pt x="1088" y="1026"/>
                  </a:lnTo>
                  <a:lnTo>
                    <a:pt x="1086" y="1029"/>
                  </a:lnTo>
                  <a:lnTo>
                    <a:pt x="1083" y="1033"/>
                  </a:lnTo>
                  <a:lnTo>
                    <a:pt x="1083" y="1036"/>
                  </a:lnTo>
                  <a:lnTo>
                    <a:pt x="1083" y="1038"/>
                  </a:lnTo>
                  <a:lnTo>
                    <a:pt x="1079" y="1040"/>
                  </a:lnTo>
                  <a:lnTo>
                    <a:pt x="1079" y="1038"/>
                  </a:lnTo>
                  <a:lnTo>
                    <a:pt x="1076" y="1038"/>
                  </a:lnTo>
                  <a:lnTo>
                    <a:pt x="1074" y="1040"/>
                  </a:lnTo>
                  <a:lnTo>
                    <a:pt x="1069" y="1040"/>
                  </a:lnTo>
                  <a:lnTo>
                    <a:pt x="1060" y="1043"/>
                  </a:lnTo>
                  <a:lnTo>
                    <a:pt x="1057" y="1043"/>
                  </a:lnTo>
                  <a:lnTo>
                    <a:pt x="1055" y="1043"/>
                  </a:lnTo>
                  <a:lnTo>
                    <a:pt x="1055" y="1040"/>
                  </a:lnTo>
                  <a:lnTo>
                    <a:pt x="1050" y="1040"/>
                  </a:lnTo>
                  <a:lnTo>
                    <a:pt x="1048" y="1040"/>
                  </a:lnTo>
                  <a:lnTo>
                    <a:pt x="1045" y="1043"/>
                  </a:lnTo>
                  <a:lnTo>
                    <a:pt x="1043" y="1045"/>
                  </a:lnTo>
                  <a:lnTo>
                    <a:pt x="1040" y="1057"/>
                  </a:lnTo>
                  <a:lnTo>
                    <a:pt x="1040" y="1067"/>
                  </a:lnTo>
                  <a:lnTo>
                    <a:pt x="1040" y="1069"/>
                  </a:lnTo>
                  <a:lnTo>
                    <a:pt x="1043" y="1069"/>
                  </a:lnTo>
                  <a:lnTo>
                    <a:pt x="1043" y="1074"/>
                  </a:lnTo>
                  <a:lnTo>
                    <a:pt x="1043" y="1076"/>
                  </a:lnTo>
                  <a:lnTo>
                    <a:pt x="1040" y="1076"/>
                  </a:lnTo>
                  <a:lnTo>
                    <a:pt x="1038" y="1076"/>
                  </a:lnTo>
                  <a:lnTo>
                    <a:pt x="1036" y="1076"/>
                  </a:lnTo>
                  <a:lnTo>
                    <a:pt x="1033" y="1076"/>
                  </a:lnTo>
                  <a:lnTo>
                    <a:pt x="1031" y="1079"/>
                  </a:lnTo>
                  <a:lnTo>
                    <a:pt x="1031" y="1081"/>
                  </a:lnTo>
                  <a:lnTo>
                    <a:pt x="1028" y="1081"/>
                  </a:lnTo>
                  <a:lnTo>
                    <a:pt x="1026" y="1079"/>
                  </a:lnTo>
                  <a:lnTo>
                    <a:pt x="1024" y="1079"/>
                  </a:lnTo>
                  <a:lnTo>
                    <a:pt x="1021" y="1081"/>
                  </a:lnTo>
                  <a:lnTo>
                    <a:pt x="1019" y="1081"/>
                  </a:lnTo>
                  <a:lnTo>
                    <a:pt x="1019" y="1084"/>
                  </a:lnTo>
                  <a:lnTo>
                    <a:pt x="1017" y="1084"/>
                  </a:lnTo>
                  <a:lnTo>
                    <a:pt x="1007" y="1084"/>
                  </a:lnTo>
                  <a:lnTo>
                    <a:pt x="1005" y="1084"/>
                  </a:lnTo>
                  <a:lnTo>
                    <a:pt x="1002" y="1084"/>
                  </a:lnTo>
                  <a:lnTo>
                    <a:pt x="1002" y="1086"/>
                  </a:lnTo>
                  <a:lnTo>
                    <a:pt x="997" y="1088"/>
                  </a:lnTo>
                  <a:lnTo>
                    <a:pt x="995" y="1088"/>
                  </a:lnTo>
                  <a:lnTo>
                    <a:pt x="995" y="1091"/>
                  </a:lnTo>
                  <a:lnTo>
                    <a:pt x="990" y="1093"/>
                  </a:lnTo>
                  <a:lnTo>
                    <a:pt x="988" y="1093"/>
                  </a:lnTo>
                  <a:lnTo>
                    <a:pt x="988" y="1091"/>
                  </a:lnTo>
                  <a:lnTo>
                    <a:pt x="988" y="1088"/>
                  </a:lnTo>
                  <a:lnTo>
                    <a:pt x="985" y="1088"/>
                  </a:lnTo>
                  <a:lnTo>
                    <a:pt x="985" y="1091"/>
                  </a:lnTo>
                  <a:lnTo>
                    <a:pt x="983" y="1093"/>
                  </a:lnTo>
                  <a:lnTo>
                    <a:pt x="981" y="1096"/>
                  </a:lnTo>
                  <a:lnTo>
                    <a:pt x="981" y="1098"/>
                  </a:lnTo>
                  <a:lnTo>
                    <a:pt x="978" y="1100"/>
                  </a:lnTo>
                  <a:lnTo>
                    <a:pt x="976" y="1100"/>
                  </a:lnTo>
                  <a:lnTo>
                    <a:pt x="973" y="1100"/>
                  </a:lnTo>
                  <a:lnTo>
                    <a:pt x="973" y="1103"/>
                  </a:lnTo>
                  <a:lnTo>
                    <a:pt x="973" y="1105"/>
                  </a:lnTo>
                  <a:lnTo>
                    <a:pt x="969" y="1110"/>
                  </a:lnTo>
                  <a:lnTo>
                    <a:pt x="969" y="1112"/>
                  </a:lnTo>
                  <a:lnTo>
                    <a:pt x="971" y="1115"/>
                  </a:lnTo>
                  <a:lnTo>
                    <a:pt x="971" y="1117"/>
                  </a:lnTo>
                  <a:lnTo>
                    <a:pt x="973" y="1127"/>
                  </a:lnTo>
                  <a:lnTo>
                    <a:pt x="971" y="1127"/>
                  </a:lnTo>
                  <a:lnTo>
                    <a:pt x="969" y="1127"/>
                  </a:lnTo>
                  <a:lnTo>
                    <a:pt x="966" y="1129"/>
                  </a:lnTo>
                  <a:lnTo>
                    <a:pt x="969" y="1134"/>
                  </a:lnTo>
                  <a:lnTo>
                    <a:pt x="969" y="1136"/>
                  </a:lnTo>
                  <a:lnTo>
                    <a:pt x="971" y="1136"/>
                  </a:lnTo>
                  <a:lnTo>
                    <a:pt x="971" y="1139"/>
                  </a:lnTo>
                  <a:lnTo>
                    <a:pt x="971" y="1143"/>
                  </a:lnTo>
                  <a:lnTo>
                    <a:pt x="971" y="1146"/>
                  </a:lnTo>
                  <a:lnTo>
                    <a:pt x="971" y="1148"/>
                  </a:lnTo>
                  <a:lnTo>
                    <a:pt x="971" y="1153"/>
                  </a:lnTo>
                  <a:lnTo>
                    <a:pt x="966" y="1158"/>
                  </a:lnTo>
                  <a:lnTo>
                    <a:pt x="964" y="1158"/>
                  </a:lnTo>
                  <a:lnTo>
                    <a:pt x="966" y="1165"/>
                  </a:lnTo>
                  <a:lnTo>
                    <a:pt x="969" y="1165"/>
                  </a:lnTo>
                  <a:lnTo>
                    <a:pt x="969" y="1167"/>
                  </a:lnTo>
                  <a:lnTo>
                    <a:pt x="971" y="1167"/>
                  </a:lnTo>
                  <a:lnTo>
                    <a:pt x="973" y="1172"/>
                  </a:lnTo>
                  <a:lnTo>
                    <a:pt x="971" y="1174"/>
                  </a:lnTo>
                  <a:lnTo>
                    <a:pt x="969" y="1174"/>
                  </a:lnTo>
                  <a:lnTo>
                    <a:pt x="969" y="1179"/>
                  </a:lnTo>
                  <a:lnTo>
                    <a:pt x="969" y="1184"/>
                  </a:lnTo>
                  <a:lnTo>
                    <a:pt x="971" y="1184"/>
                  </a:lnTo>
                  <a:lnTo>
                    <a:pt x="973" y="1184"/>
                  </a:lnTo>
                  <a:lnTo>
                    <a:pt x="976" y="1184"/>
                  </a:lnTo>
                  <a:lnTo>
                    <a:pt x="976" y="1186"/>
                  </a:lnTo>
                  <a:lnTo>
                    <a:pt x="976" y="1189"/>
                  </a:lnTo>
                  <a:lnTo>
                    <a:pt x="973" y="1189"/>
                  </a:lnTo>
                  <a:lnTo>
                    <a:pt x="971" y="1189"/>
                  </a:lnTo>
                  <a:lnTo>
                    <a:pt x="971" y="1186"/>
                  </a:lnTo>
                  <a:lnTo>
                    <a:pt x="966" y="1186"/>
                  </a:lnTo>
                  <a:lnTo>
                    <a:pt x="964" y="1186"/>
                  </a:lnTo>
                  <a:lnTo>
                    <a:pt x="959" y="1184"/>
                  </a:lnTo>
                  <a:lnTo>
                    <a:pt x="954" y="1186"/>
                  </a:lnTo>
                  <a:lnTo>
                    <a:pt x="952" y="1189"/>
                  </a:lnTo>
                  <a:lnTo>
                    <a:pt x="959" y="1196"/>
                  </a:lnTo>
                  <a:lnTo>
                    <a:pt x="966" y="1198"/>
                  </a:lnTo>
                  <a:lnTo>
                    <a:pt x="969" y="1201"/>
                  </a:lnTo>
                  <a:lnTo>
                    <a:pt x="973" y="1203"/>
                  </a:lnTo>
                  <a:lnTo>
                    <a:pt x="978" y="1206"/>
                  </a:lnTo>
                  <a:lnTo>
                    <a:pt x="981" y="1208"/>
                  </a:lnTo>
                  <a:lnTo>
                    <a:pt x="983" y="1208"/>
                  </a:lnTo>
                  <a:lnTo>
                    <a:pt x="983" y="1210"/>
                  </a:lnTo>
                  <a:lnTo>
                    <a:pt x="983" y="1213"/>
                  </a:lnTo>
                  <a:lnTo>
                    <a:pt x="983" y="1215"/>
                  </a:lnTo>
                  <a:lnTo>
                    <a:pt x="981" y="1218"/>
                  </a:lnTo>
                  <a:lnTo>
                    <a:pt x="978" y="1218"/>
                  </a:lnTo>
                  <a:lnTo>
                    <a:pt x="976" y="1220"/>
                  </a:lnTo>
                  <a:lnTo>
                    <a:pt x="976" y="1222"/>
                  </a:lnTo>
                  <a:lnTo>
                    <a:pt x="976" y="1232"/>
                  </a:lnTo>
                  <a:lnTo>
                    <a:pt x="976" y="1234"/>
                  </a:lnTo>
                  <a:lnTo>
                    <a:pt x="976" y="1237"/>
                  </a:lnTo>
                  <a:lnTo>
                    <a:pt x="978" y="1237"/>
                  </a:lnTo>
                  <a:lnTo>
                    <a:pt x="978" y="1239"/>
                  </a:lnTo>
                  <a:lnTo>
                    <a:pt x="976" y="1241"/>
                  </a:lnTo>
                  <a:lnTo>
                    <a:pt x="976" y="1244"/>
                  </a:lnTo>
                  <a:lnTo>
                    <a:pt x="973" y="1246"/>
                  </a:lnTo>
                  <a:lnTo>
                    <a:pt x="971" y="1246"/>
                  </a:lnTo>
                  <a:lnTo>
                    <a:pt x="971" y="1244"/>
                  </a:lnTo>
                  <a:lnTo>
                    <a:pt x="966" y="1244"/>
                  </a:lnTo>
                  <a:lnTo>
                    <a:pt x="966" y="1249"/>
                  </a:lnTo>
                  <a:lnTo>
                    <a:pt x="966" y="1251"/>
                  </a:lnTo>
                  <a:lnTo>
                    <a:pt x="969" y="1253"/>
                  </a:lnTo>
                  <a:lnTo>
                    <a:pt x="969" y="1256"/>
                  </a:lnTo>
                  <a:lnTo>
                    <a:pt x="971" y="1256"/>
                  </a:lnTo>
                  <a:lnTo>
                    <a:pt x="971" y="1253"/>
                  </a:lnTo>
                  <a:lnTo>
                    <a:pt x="973" y="1253"/>
                  </a:lnTo>
                  <a:lnTo>
                    <a:pt x="976" y="1253"/>
                  </a:lnTo>
                  <a:lnTo>
                    <a:pt x="981" y="1253"/>
                  </a:lnTo>
                  <a:lnTo>
                    <a:pt x="981" y="1256"/>
                  </a:lnTo>
                  <a:lnTo>
                    <a:pt x="988" y="1261"/>
                  </a:lnTo>
                  <a:lnTo>
                    <a:pt x="990" y="1261"/>
                  </a:lnTo>
                  <a:lnTo>
                    <a:pt x="995" y="1263"/>
                  </a:lnTo>
                  <a:lnTo>
                    <a:pt x="1000" y="1265"/>
                  </a:lnTo>
                  <a:lnTo>
                    <a:pt x="1000" y="1268"/>
                  </a:lnTo>
                  <a:lnTo>
                    <a:pt x="1002" y="1270"/>
                  </a:lnTo>
                  <a:lnTo>
                    <a:pt x="1000" y="1273"/>
                  </a:lnTo>
                  <a:lnTo>
                    <a:pt x="1000" y="1275"/>
                  </a:lnTo>
                  <a:lnTo>
                    <a:pt x="997" y="1277"/>
                  </a:lnTo>
                  <a:lnTo>
                    <a:pt x="1002" y="1282"/>
                  </a:lnTo>
                  <a:lnTo>
                    <a:pt x="1005" y="1287"/>
                  </a:lnTo>
                  <a:lnTo>
                    <a:pt x="1002" y="1289"/>
                  </a:lnTo>
                  <a:lnTo>
                    <a:pt x="1002" y="1287"/>
                  </a:lnTo>
                  <a:lnTo>
                    <a:pt x="1000" y="1287"/>
                  </a:lnTo>
                  <a:lnTo>
                    <a:pt x="997" y="1285"/>
                  </a:lnTo>
                  <a:lnTo>
                    <a:pt x="995" y="1285"/>
                  </a:lnTo>
                  <a:lnTo>
                    <a:pt x="995" y="1287"/>
                  </a:lnTo>
                  <a:lnTo>
                    <a:pt x="990" y="1292"/>
                  </a:lnTo>
                  <a:lnTo>
                    <a:pt x="988" y="1292"/>
                  </a:lnTo>
                  <a:lnTo>
                    <a:pt x="988" y="1294"/>
                  </a:lnTo>
                  <a:lnTo>
                    <a:pt x="988" y="1296"/>
                  </a:lnTo>
                  <a:lnTo>
                    <a:pt x="988" y="1299"/>
                  </a:lnTo>
                  <a:lnTo>
                    <a:pt x="988" y="1301"/>
                  </a:lnTo>
                  <a:lnTo>
                    <a:pt x="988" y="1304"/>
                  </a:lnTo>
                  <a:lnTo>
                    <a:pt x="988" y="1306"/>
                  </a:lnTo>
                  <a:lnTo>
                    <a:pt x="990" y="1306"/>
                  </a:lnTo>
                  <a:lnTo>
                    <a:pt x="990" y="1308"/>
                  </a:lnTo>
                  <a:lnTo>
                    <a:pt x="990" y="1311"/>
                  </a:lnTo>
                  <a:lnTo>
                    <a:pt x="990" y="1313"/>
                  </a:lnTo>
                  <a:lnTo>
                    <a:pt x="990" y="1316"/>
                  </a:lnTo>
                  <a:lnTo>
                    <a:pt x="988" y="1318"/>
                  </a:lnTo>
                  <a:lnTo>
                    <a:pt x="990" y="1318"/>
                  </a:lnTo>
                  <a:lnTo>
                    <a:pt x="993" y="1332"/>
                  </a:lnTo>
                  <a:lnTo>
                    <a:pt x="995" y="1340"/>
                  </a:lnTo>
                  <a:lnTo>
                    <a:pt x="997" y="1340"/>
                  </a:lnTo>
                  <a:lnTo>
                    <a:pt x="997" y="1342"/>
                  </a:lnTo>
                  <a:lnTo>
                    <a:pt x="1000" y="1344"/>
                  </a:lnTo>
                  <a:lnTo>
                    <a:pt x="1000" y="1347"/>
                  </a:lnTo>
                  <a:lnTo>
                    <a:pt x="997" y="1347"/>
                  </a:lnTo>
                  <a:lnTo>
                    <a:pt x="995" y="1347"/>
                  </a:lnTo>
                  <a:lnTo>
                    <a:pt x="993" y="1347"/>
                  </a:lnTo>
                  <a:lnTo>
                    <a:pt x="990" y="1347"/>
                  </a:lnTo>
                  <a:lnTo>
                    <a:pt x="988" y="1349"/>
                  </a:lnTo>
                  <a:lnTo>
                    <a:pt x="985" y="1349"/>
                  </a:lnTo>
                  <a:lnTo>
                    <a:pt x="981" y="1352"/>
                  </a:lnTo>
                  <a:lnTo>
                    <a:pt x="973" y="1356"/>
                  </a:lnTo>
                  <a:lnTo>
                    <a:pt x="969" y="1359"/>
                  </a:lnTo>
                  <a:lnTo>
                    <a:pt x="966" y="1359"/>
                  </a:lnTo>
                  <a:lnTo>
                    <a:pt x="964" y="1356"/>
                  </a:lnTo>
                  <a:lnTo>
                    <a:pt x="961" y="1356"/>
                  </a:lnTo>
                  <a:lnTo>
                    <a:pt x="954" y="1361"/>
                  </a:lnTo>
                  <a:lnTo>
                    <a:pt x="952" y="1361"/>
                  </a:lnTo>
                  <a:lnTo>
                    <a:pt x="950" y="1366"/>
                  </a:lnTo>
                  <a:lnTo>
                    <a:pt x="945" y="1368"/>
                  </a:lnTo>
                  <a:lnTo>
                    <a:pt x="942" y="1368"/>
                  </a:lnTo>
                  <a:lnTo>
                    <a:pt x="938" y="1373"/>
                  </a:lnTo>
                  <a:lnTo>
                    <a:pt x="935" y="1375"/>
                  </a:lnTo>
                  <a:lnTo>
                    <a:pt x="938" y="1375"/>
                  </a:lnTo>
                  <a:lnTo>
                    <a:pt x="938" y="1378"/>
                  </a:lnTo>
                  <a:lnTo>
                    <a:pt x="940" y="1378"/>
                  </a:lnTo>
                  <a:lnTo>
                    <a:pt x="940" y="1380"/>
                  </a:lnTo>
                  <a:lnTo>
                    <a:pt x="940" y="1383"/>
                  </a:lnTo>
                  <a:lnTo>
                    <a:pt x="940" y="1385"/>
                  </a:lnTo>
                  <a:lnTo>
                    <a:pt x="940" y="1387"/>
                  </a:lnTo>
                  <a:lnTo>
                    <a:pt x="938" y="1387"/>
                  </a:lnTo>
                  <a:lnTo>
                    <a:pt x="935" y="1387"/>
                  </a:lnTo>
                  <a:lnTo>
                    <a:pt x="930" y="1390"/>
                  </a:lnTo>
                  <a:lnTo>
                    <a:pt x="926" y="1390"/>
                  </a:lnTo>
                  <a:lnTo>
                    <a:pt x="921" y="1390"/>
                  </a:lnTo>
                  <a:lnTo>
                    <a:pt x="918" y="1390"/>
                  </a:lnTo>
                  <a:lnTo>
                    <a:pt x="911" y="1387"/>
                  </a:lnTo>
                  <a:lnTo>
                    <a:pt x="911" y="1385"/>
                  </a:lnTo>
                  <a:lnTo>
                    <a:pt x="909" y="1385"/>
                  </a:lnTo>
                  <a:lnTo>
                    <a:pt x="906" y="1385"/>
                  </a:lnTo>
                  <a:lnTo>
                    <a:pt x="904" y="1387"/>
                  </a:lnTo>
                  <a:lnTo>
                    <a:pt x="902" y="1390"/>
                  </a:lnTo>
                  <a:lnTo>
                    <a:pt x="899" y="1392"/>
                  </a:lnTo>
                  <a:lnTo>
                    <a:pt x="897" y="1392"/>
                  </a:lnTo>
                  <a:lnTo>
                    <a:pt x="895" y="1392"/>
                  </a:lnTo>
                  <a:lnTo>
                    <a:pt x="892" y="1392"/>
                  </a:lnTo>
                  <a:lnTo>
                    <a:pt x="892" y="1390"/>
                  </a:lnTo>
                  <a:lnTo>
                    <a:pt x="890" y="1390"/>
                  </a:lnTo>
                  <a:lnTo>
                    <a:pt x="890" y="1392"/>
                  </a:lnTo>
                  <a:lnTo>
                    <a:pt x="887" y="1392"/>
                  </a:lnTo>
                  <a:lnTo>
                    <a:pt x="887" y="1395"/>
                  </a:lnTo>
                  <a:lnTo>
                    <a:pt x="887" y="1397"/>
                  </a:lnTo>
                  <a:lnTo>
                    <a:pt x="887" y="1399"/>
                  </a:lnTo>
                  <a:lnTo>
                    <a:pt x="885" y="1402"/>
                  </a:lnTo>
                  <a:lnTo>
                    <a:pt x="880" y="1402"/>
                  </a:lnTo>
                  <a:lnTo>
                    <a:pt x="880" y="1399"/>
                  </a:lnTo>
                  <a:lnTo>
                    <a:pt x="878" y="1399"/>
                  </a:lnTo>
                  <a:lnTo>
                    <a:pt x="878" y="1397"/>
                  </a:lnTo>
                  <a:lnTo>
                    <a:pt x="875" y="1397"/>
                  </a:lnTo>
                  <a:lnTo>
                    <a:pt x="873" y="1397"/>
                  </a:lnTo>
                  <a:lnTo>
                    <a:pt x="871" y="1397"/>
                  </a:lnTo>
                  <a:lnTo>
                    <a:pt x="871" y="1399"/>
                  </a:lnTo>
                  <a:lnTo>
                    <a:pt x="868" y="1402"/>
                  </a:lnTo>
                  <a:lnTo>
                    <a:pt x="866" y="1402"/>
                  </a:lnTo>
                  <a:lnTo>
                    <a:pt x="863" y="1404"/>
                  </a:lnTo>
                  <a:lnTo>
                    <a:pt x="863" y="1407"/>
                  </a:lnTo>
                  <a:lnTo>
                    <a:pt x="861" y="1407"/>
                  </a:lnTo>
                  <a:lnTo>
                    <a:pt x="859" y="1409"/>
                  </a:lnTo>
                  <a:lnTo>
                    <a:pt x="856" y="1409"/>
                  </a:lnTo>
                  <a:lnTo>
                    <a:pt x="856" y="1407"/>
                  </a:lnTo>
                  <a:lnTo>
                    <a:pt x="854" y="1407"/>
                  </a:lnTo>
                  <a:lnTo>
                    <a:pt x="851" y="1409"/>
                  </a:lnTo>
                  <a:lnTo>
                    <a:pt x="851" y="1411"/>
                  </a:lnTo>
                  <a:lnTo>
                    <a:pt x="851" y="1414"/>
                  </a:lnTo>
                  <a:lnTo>
                    <a:pt x="849" y="1416"/>
                  </a:lnTo>
                  <a:lnTo>
                    <a:pt x="847" y="1416"/>
                  </a:lnTo>
                  <a:lnTo>
                    <a:pt x="844" y="1416"/>
                  </a:lnTo>
                  <a:lnTo>
                    <a:pt x="842" y="1416"/>
                  </a:lnTo>
                  <a:lnTo>
                    <a:pt x="840" y="1416"/>
                  </a:lnTo>
                  <a:lnTo>
                    <a:pt x="840" y="1419"/>
                  </a:lnTo>
                  <a:lnTo>
                    <a:pt x="837" y="1419"/>
                  </a:lnTo>
                  <a:lnTo>
                    <a:pt x="835" y="1419"/>
                  </a:lnTo>
                  <a:lnTo>
                    <a:pt x="835" y="1416"/>
                  </a:lnTo>
                  <a:lnTo>
                    <a:pt x="832" y="1414"/>
                  </a:lnTo>
                  <a:lnTo>
                    <a:pt x="832" y="1411"/>
                  </a:lnTo>
                  <a:lnTo>
                    <a:pt x="830" y="1409"/>
                  </a:lnTo>
                  <a:lnTo>
                    <a:pt x="828" y="1409"/>
                  </a:lnTo>
                  <a:lnTo>
                    <a:pt x="825" y="1409"/>
                  </a:lnTo>
                  <a:lnTo>
                    <a:pt x="823" y="1409"/>
                  </a:lnTo>
                  <a:lnTo>
                    <a:pt x="820" y="1409"/>
                  </a:lnTo>
                  <a:lnTo>
                    <a:pt x="818" y="1411"/>
                  </a:lnTo>
                  <a:lnTo>
                    <a:pt x="816" y="1411"/>
                  </a:lnTo>
                  <a:lnTo>
                    <a:pt x="816" y="1414"/>
                  </a:lnTo>
                  <a:lnTo>
                    <a:pt x="813" y="1416"/>
                  </a:lnTo>
                  <a:lnTo>
                    <a:pt x="808" y="1414"/>
                  </a:lnTo>
                  <a:lnTo>
                    <a:pt x="808" y="1411"/>
                  </a:lnTo>
                  <a:lnTo>
                    <a:pt x="801" y="1411"/>
                  </a:lnTo>
                  <a:lnTo>
                    <a:pt x="799" y="1411"/>
                  </a:lnTo>
                  <a:lnTo>
                    <a:pt x="796" y="1414"/>
                  </a:lnTo>
                  <a:lnTo>
                    <a:pt x="794" y="1416"/>
                  </a:lnTo>
                  <a:lnTo>
                    <a:pt x="792" y="1419"/>
                  </a:lnTo>
                  <a:lnTo>
                    <a:pt x="789" y="1419"/>
                  </a:lnTo>
                  <a:lnTo>
                    <a:pt x="784" y="1419"/>
                  </a:lnTo>
                  <a:lnTo>
                    <a:pt x="782" y="1419"/>
                  </a:lnTo>
                  <a:lnTo>
                    <a:pt x="782" y="1416"/>
                  </a:lnTo>
                  <a:lnTo>
                    <a:pt x="780" y="1416"/>
                  </a:lnTo>
                  <a:lnTo>
                    <a:pt x="777" y="1419"/>
                  </a:lnTo>
                  <a:lnTo>
                    <a:pt x="777" y="1421"/>
                  </a:lnTo>
                  <a:lnTo>
                    <a:pt x="775" y="1421"/>
                  </a:lnTo>
                  <a:lnTo>
                    <a:pt x="773" y="1419"/>
                  </a:lnTo>
                  <a:lnTo>
                    <a:pt x="770" y="1419"/>
                  </a:lnTo>
                  <a:lnTo>
                    <a:pt x="770" y="1416"/>
                  </a:lnTo>
                  <a:lnTo>
                    <a:pt x="768" y="1414"/>
                  </a:lnTo>
                  <a:lnTo>
                    <a:pt x="765" y="1411"/>
                  </a:lnTo>
                  <a:lnTo>
                    <a:pt x="761" y="1409"/>
                  </a:lnTo>
                  <a:lnTo>
                    <a:pt x="758" y="1407"/>
                  </a:lnTo>
                  <a:lnTo>
                    <a:pt x="756" y="1404"/>
                  </a:lnTo>
                  <a:lnTo>
                    <a:pt x="753" y="1404"/>
                  </a:lnTo>
                  <a:lnTo>
                    <a:pt x="751" y="1404"/>
                  </a:lnTo>
                  <a:lnTo>
                    <a:pt x="746" y="1399"/>
                  </a:lnTo>
                  <a:lnTo>
                    <a:pt x="744" y="1397"/>
                  </a:lnTo>
                  <a:lnTo>
                    <a:pt x="741" y="1397"/>
                  </a:lnTo>
                  <a:lnTo>
                    <a:pt x="739" y="1397"/>
                  </a:lnTo>
                  <a:lnTo>
                    <a:pt x="732" y="1399"/>
                  </a:lnTo>
                  <a:lnTo>
                    <a:pt x="722" y="1402"/>
                  </a:lnTo>
                  <a:lnTo>
                    <a:pt x="720" y="1402"/>
                  </a:lnTo>
                  <a:lnTo>
                    <a:pt x="718" y="1402"/>
                  </a:lnTo>
                  <a:lnTo>
                    <a:pt x="715" y="1402"/>
                  </a:lnTo>
                  <a:lnTo>
                    <a:pt x="710" y="1399"/>
                  </a:lnTo>
                  <a:lnTo>
                    <a:pt x="706" y="1397"/>
                  </a:lnTo>
                  <a:lnTo>
                    <a:pt x="701" y="1399"/>
                  </a:lnTo>
                  <a:lnTo>
                    <a:pt x="701" y="1402"/>
                  </a:lnTo>
                  <a:lnTo>
                    <a:pt x="701" y="1404"/>
                  </a:lnTo>
                  <a:lnTo>
                    <a:pt x="698" y="1404"/>
                  </a:lnTo>
                  <a:lnTo>
                    <a:pt x="696" y="1404"/>
                  </a:lnTo>
                  <a:lnTo>
                    <a:pt x="694" y="1404"/>
                  </a:lnTo>
                  <a:lnTo>
                    <a:pt x="694" y="1402"/>
                  </a:lnTo>
                  <a:lnTo>
                    <a:pt x="689" y="1399"/>
                  </a:lnTo>
                  <a:lnTo>
                    <a:pt x="686" y="1399"/>
                  </a:lnTo>
                  <a:lnTo>
                    <a:pt x="684" y="1399"/>
                  </a:lnTo>
                  <a:lnTo>
                    <a:pt x="682" y="1399"/>
                  </a:lnTo>
                  <a:lnTo>
                    <a:pt x="677" y="1397"/>
                  </a:lnTo>
                  <a:lnTo>
                    <a:pt x="677" y="1395"/>
                  </a:lnTo>
                  <a:lnTo>
                    <a:pt x="674" y="1395"/>
                  </a:lnTo>
                  <a:lnTo>
                    <a:pt x="670" y="1395"/>
                  </a:lnTo>
                  <a:lnTo>
                    <a:pt x="670" y="1397"/>
                  </a:lnTo>
                  <a:lnTo>
                    <a:pt x="667" y="1397"/>
                  </a:lnTo>
                  <a:lnTo>
                    <a:pt x="665" y="1397"/>
                  </a:lnTo>
                  <a:lnTo>
                    <a:pt x="658" y="1399"/>
                  </a:lnTo>
                  <a:lnTo>
                    <a:pt x="655" y="1397"/>
                  </a:lnTo>
                  <a:lnTo>
                    <a:pt x="653" y="1395"/>
                  </a:lnTo>
                  <a:lnTo>
                    <a:pt x="651" y="1390"/>
                  </a:lnTo>
                  <a:lnTo>
                    <a:pt x="648" y="1390"/>
                  </a:lnTo>
                  <a:lnTo>
                    <a:pt x="646" y="1387"/>
                  </a:lnTo>
                  <a:lnTo>
                    <a:pt x="643" y="1387"/>
                  </a:lnTo>
                  <a:lnTo>
                    <a:pt x="636" y="1390"/>
                  </a:lnTo>
                  <a:lnTo>
                    <a:pt x="631" y="1390"/>
                  </a:lnTo>
                  <a:lnTo>
                    <a:pt x="624" y="1390"/>
                  </a:lnTo>
                  <a:lnTo>
                    <a:pt x="619" y="1392"/>
                  </a:lnTo>
                  <a:lnTo>
                    <a:pt x="617" y="1392"/>
                  </a:lnTo>
                  <a:lnTo>
                    <a:pt x="612" y="1395"/>
                  </a:lnTo>
                  <a:lnTo>
                    <a:pt x="610" y="1395"/>
                  </a:lnTo>
                  <a:lnTo>
                    <a:pt x="607" y="1397"/>
                  </a:lnTo>
                  <a:lnTo>
                    <a:pt x="605" y="1397"/>
                  </a:lnTo>
                  <a:lnTo>
                    <a:pt x="605" y="1399"/>
                  </a:lnTo>
                  <a:lnTo>
                    <a:pt x="603" y="1402"/>
                  </a:lnTo>
                  <a:lnTo>
                    <a:pt x="600" y="1407"/>
                  </a:lnTo>
                  <a:lnTo>
                    <a:pt x="598" y="1407"/>
                  </a:lnTo>
                  <a:lnTo>
                    <a:pt x="596" y="1409"/>
                  </a:lnTo>
                  <a:lnTo>
                    <a:pt x="593" y="1409"/>
                  </a:lnTo>
                  <a:lnTo>
                    <a:pt x="584" y="1404"/>
                  </a:lnTo>
                  <a:lnTo>
                    <a:pt x="581" y="1402"/>
                  </a:lnTo>
                  <a:lnTo>
                    <a:pt x="581" y="1399"/>
                  </a:lnTo>
                  <a:lnTo>
                    <a:pt x="581" y="1397"/>
                  </a:lnTo>
                  <a:lnTo>
                    <a:pt x="581" y="1395"/>
                  </a:lnTo>
                  <a:lnTo>
                    <a:pt x="576" y="1385"/>
                  </a:lnTo>
                  <a:lnTo>
                    <a:pt x="574" y="1385"/>
                  </a:lnTo>
                  <a:lnTo>
                    <a:pt x="574" y="1383"/>
                  </a:lnTo>
                  <a:lnTo>
                    <a:pt x="572" y="1383"/>
                  </a:lnTo>
                  <a:lnTo>
                    <a:pt x="569" y="1383"/>
                  </a:lnTo>
                  <a:lnTo>
                    <a:pt x="567" y="1380"/>
                  </a:lnTo>
                  <a:lnTo>
                    <a:pt x="567" y="1375"/>
                  </a:lnTo>
                  <a:lnTo>
                    <a:pt x="567" y="1373"/>
                  </a:lnTo>
                  <a:lnTo>
                    <a:pt x="569" y="1371"/>
                  </a:lnTo>
                  <a:lnTo>
                    <a:pt x="569" y="1368"/>
                  </a:lnTo>
                  <a:lnTo>
                    <a:pt x="567" y="1368"/>
                  </a:lnTo>
                  <a:lnTo>
                    <a:pt x="564" y="1368"/>
                  </a:lnTo>
                  <a:lnTo>
                    <a:pt x="562" y="1368"/>
                  </a:lnTo>
                  <a:lnTo>
                    <a:pt x="560" y="1368"/>
                  </a:lnTo>
                  <a:lnTo>
                    <a:pt x="560" y="1371"/>
                  </a:lnTo>
                  <a:lnTo>
                    <a:pt x="560" y="1373"/>
                  </a:lnTo>
                  <a:lnTo>
                    <a:pt x="560" y="1375"/>
                  </a:lnTo>
                  <a:lnTo>
                    <a:pt x="560" y="1378"/>
                  </a:lnTo>
                  <a:lnTo>
                    <a:pt x="557" y="1375"/>
                  </a:lnTo>
                  <a:lnTo>
                    <a:pt x="557" y="1373"/>
                  </a:lnTo>
                  <a:lnTo>
                    <a:pt x="555" y="1368"/>
                  </a:lnTo>
                  <a:lnTo>
                    <a:pt x="555" y="1366"/>
                  </a:lnTo>
                  <a:lnTo>
                    <a:pt x="555" y="1363"/>
                  </a:lnTo>
                  <a:lnTo>
                    <a:pt x="552" y="1363"/>
                  </a:lnTo>
                  <a:lnTo>
                    <a:pt x="550" y="1363"/>
                  </a:lnTo>
                  <a:lnTo>
                    <a:pt x="550" y="1361"/>
                  </a:lnTo>
                  <a:lnTo>
                    <a:pt x="550" y="1356"/>
                  </a:lnTo>
                  <a:lnTo>
                    <a:pt x="548" y="1344"/>
                  </a:lnTo>
                  <a:lnTo>
                    <a:pt x="548" y="1342"/>
                  </a:lnTo>
                  <a:lnTo>
                    <a:pt x="545" y="1337"/>
                  </a:lnTo>
                  <a:lnTo>
                    <a:pt x="545" y="1335"/>
                  </a:lnTo>
                  <a:lnTo>
                    <a:pt x="545" y="1332"/>
                  </a:lnTo>
                  <a:lnTo>
                    <a:pt x="543" y="1332"/>
                  </a:lnTo>
                  <a:lnTo>
                    <a:pt x="543" y="1330"/>
                  </a:lnTo>
                  <a:lnTo>
                    <a:pt x="541" y="1318"/>
                  </a:lnTo>
                  <a:lnTo>
                    <a:pt x="541" y="1316"/>
                  </a:lnTo>
                  <a:lnTo>
                    <a:pt x="538" y="1316"/>
                  </a:lnTo>
                  <a:lnTo>
                    <a:pt x="536" y="1313"/>
                  </a:lnTo>
                  <a:lnTo>
                    <a:pt x="526" y="1311"/>
                  </a:lnTo>
                  <a:lnTo>
                    <a:pt x="524" y="1311"/>
                  </a:lnTo>
                  <a:lnTo>
                    <a:pt x="526" y="1308"/>
                  </a:lnTo>
                  <a:lnTo>
                    <a:pt x="526" y="1306"/>
                  </a:lnTo>
                  <a:lnTo>
                    <a:pt x="526" y="1301"/>
                  </a:lnTo>
                  <a:lnTo>
                    <a:pt x="526" y="1296"/>
                  </a:lnTo>
                  <a:lnTo>
                    <a:pt x="524" y="1294"/>
                  </a:lnTo>
                  <a:lnTo>
                    <a:pt x="521" y="1294"/>
                  </a:lnTo>
                  <a:lnTo>
                    <a:pt x="521" y="1292"/>
                  </a:lnTo>
                  <a:lnTo>
                    <a:pt x="519" y="1292"/>
                  </a:lnTo>
                  <a:lnTo>
                    <a:pt x="519" y="1289"/>
                  </a:lnTo>
                  <a:lnTo>
                    <a:pt x="521" y="1289"/>
                  </a:lnTo>
                  <a:lnTo>
                    <a:pt x="521" y="1287"/>
                  </a:lnTo>
                  <a:lnTo>
                    <a:pt x="521" y="1285"/>
                  </a:lnTo>
                  <a:lnTo>
                    <a:pt x="519" y="1285"/>
                  </a:lnTo>
                  <a:lnTo>
                    <a:pt x="517" y="1285"/>
                  </a:lnTo>
                  <a:lnTo>
                    <a:pt x="514" y="1282"/>
                  </a:lnTo>
                  <a:lnTo>
                    <a:pt x="512" y="1275"/>
                  </a:lnTo>
                  <a:lnTo>
                    <a:pt x="512" y="1273"/>
                  </a:lnTo>
                  <a:lnTo>
                    <a:pt x="512" y="1270"/>
                  </a:lnTo>
                  <a:lnTo>
                    <a:pt x="514" y="1268"/>
                  </a:lnTo>
                  <a:lnTo>
                    <a:pt x="512" y="1265"/>
                  </a:lnTo>
                  <a:lnTo>
                    <a:pt x="512" y="1263"/>
                  </a:lnTo>
                  <a:lnTo>
                    <a:pt x="512" y="1261"/>
                  </a:lnTo>
                  <a:lnTo>
                    <a:pt x="509" y="1261"/>
                  </a:lnTo>
                  <a:lnTo>
                    <a:pt x="509" y="1258"/>
                  </a:lnTo>
                  <a:lnTo>
                    <a:pt x="505" y="1258"/>
                  </a:lnTo>
                  <a:lnTo>
                    <a:pt x="497" y="1256"/>
                  </a:lnTo>
                  <a:lnTo>
                    <a:pt x="495" y="1256"/>
                  </a:lnTo>
                  <a:lnTo>
                    <a:pt x="495" y="1253"/>
                  </a:lnTo>
                  <a:lnTo>
                    <a:pt x="495" y="1251"/>
                  </a:lnTo>
                  <a:lnTo>
                    <a:pt x="493" y="1251"/>
                  </a:lnTo>
                  <a:lnTo>
                    <a:pt x="490" y="1251"/>
                  </a:lnTo>
                  <a:lnTo>
                    <a:pt x="488" y="1251"/>
                  </a:lnTo>
                  <a:lnTo>
                    <a:pt x="485" y="1251"/>
                  </a:lnTo>
                  <a:lnTo>
                    <a:pt x="485" y="1253"/>
                  </a:lnTo>
                  <a:lnTo>
                    <a:pt x="483" y="1256"/>
                  </a:lnTo>
                  <a:lnTo>
                    <a:pt x="483" y="1258"/>
                  </a:lnTo>
                  <a:lnTo>
                    <a:pt x="483" y="1261"/>
                  </a:lnTo>
                  <a:lnTo>
                    <a:pt x="483" y="1263"/>
                  </a:lnTo>
                  <a:lnTo>
                    <a:pt x="481" y="1265"/>
                  </a:lnTo>
                  <a:lnTo>
                    <a:pt x="478" y="1265"/>
                  </a:lnTo>
                  <a:lnTo>
                    <a:pt x="478" y="1263"/>
                  </a:lnTo>
                  <a:lnTo>
                    <a:pt x="476" y="1261"/>
                  </a:lnTo>
                  <a:lnTo>
                    <a:pt x="474" y="1261"/>
                  </a:lnTo>
                  <a:lnTo>
                    <a:pt x="474" y="1263"/>
                  </a:lnTo>
                  <a:lnTo>
                    <a:pt x="471" y="1263"/>
                  </a:lnTo>
                  <a:lnTo>
                    <a:pt x="471" y="1265"/>
                  </a:lnTo>
                  <a:lnTo>
                    <a:pt x="469" y="1265"/>
                  </a:lnTo>
                  <a:lnTo>
                    <a:pt x="462" y="1265"/>
                  </a:lnTo>
                  <a:lnTo>
                    <a:pt x="454" y="1263"/>
                  </a:lnTo>
                  <a:lnTo>
                    <a:pt x="454" y="1258"/>
                  </a:lnTo>
                  <a:lnTo>
                    <a:pt x="454" y="1256"/>
                  </a:lnTo>
                  <a:lnTo>
                    <a:pt x="452" y="1246"/>
                  </a:lnTo>
                  <a:lnTo>
                    <a:pt x="452" y="1244"/>
                  </a:lnTo>
                  <a:lnTo>
                    <a:pt x="450" y="1244"/>
                  </a:lnTo>
                  <a:lnTo>
                    <a:pt x="445" y="1241"/>
                  </a:lnTo>
                  <a:lnTo>
                    <a:pt x="445" y="1239"/>
                  </a:lnTo>
                  <a:lnTo>
                    <a:pt x="447" y="1239"/>
                  </a:lnTo>
                  <a:lnTo>
                    <a:pt x="447" y="1237"/>
                  </a:lnTo>
                  <a:lnTo>
                    <a:pt x="450" y="1237"/>
                  </a:lnTo>
                  <a:lnTo>
                    <a:pt x="452" y="1234"/>
                  </a:lnTo>
                  <a:lnTo>
                    <a:pt x="452" y="1232"/>
                  </a:lnTo>
                  <a:lnTo>
                    <a:pt x="447" y="1232"/>
                  </a:lnTo>
                  <a:lnTo>
                    <a:pt x="445" y="1234"/>
                  </a:lnTo>
                  <a:lnTo>
                    <a:pt x="442" y="1234"/>
                  </a:lnTo>
                  <a:lnTo>
                    <a:pt x="442" y="1232"/>
                  </a:lnTo>
                  <a:lnTo>
                    <a:pt x="440" y="1227"/>
                  </a:lnTo>
                  <a:lnTo>
                    <a:pt x="438" y="1227"/>
                  </a:lnTo>
                  <a:lnTo>
                    <a:pt x="433" y="1222"/>
                  </a:lnTo>
                  <a:lnTo>
                    <a:pt x="430" y="1222"/>
                  </a:lnTo>
                  <a:lnTo>
                    <a:pt x="428" y="1222"/>
                  </a:lnTo>
                  <a:lnTo>
                    <a:pt x="428" y="1220"/>
                  </a:lnTo>
                  <a:lnTo>
                    <a:pt x="426" y="1218"/>
                  </a:lnTo>
                  <a:lnTo>
                    <a:pt x="423" y="1218"/>
                  </a:lnTo>
                  <a:lnTo>
                    <a:pt x="423" y="1215"/>
                  </a:lnTo>
                  <a:lnTo>
                    <a:pt x="416" y="1215"/>
                  </a:lnTo>
                  <a:lnTo>
                    <a:pt x="414" y="1215"/>
                  </a:lnTo>
                  <a:lnTo>
                    <a:pt x="414" y="1218"/>
                  </a:lnTo>
                  <a:lnTo>
                    <a:pt x="409" y="1218"/>
                  </a:lnTo>
                  <a:lnTo>
                    <a:pt x="404" y="1215"/>
                  </a:lnTo>
                  <a:lnTo>
                    <a:pt x="402" y="1215"/>
                  </a:lnTo>
                  <a:lnTo>
                    <a:pt x="399" y="1215"/>
                  </a:lnTo>
                  <a:lnTo>
                    <a:pt x="397" y="1215"/>
                  </a:lnTo>
                  <a:lnTo>
                    <a:pt x="395" y="1215"/>
                  </a:lnTo>
                  <a:lnTo>
                    <a:pt x="395" y="1213"/>
                  </a:lnTo>
                  <a:lnTo>
                    <a:pt x="392" y="1213"/>
                  </a:lnTo>
                  <a:lnTo>
                    <a:pt x="390" y="1213"/>
                  </a:lnTo>
                  <a:lnTo>
                    <a:pt x="383" y="1218"/>
                  </a:lnTo>
                  <a:lnTo>
                    <a:pt x="380" y="1218"/>
                  </a:lnTo>
                  <a:lnTo>
                    <a:pt x="380" y="1220"/>
                  </a:lnTo>
                  <a:lnTo>
                    <a:pt x="378" y="1220"/>
                  </a:lnTo>
                  <a:lnTo>
                    <a:pt x="378" y="1222"/>
                  </a:lnTo>
                  <a:lnTo>
                    <a:pt x="375" y="1222"/>
                  </a:lnTo>
                  <a:lnTo>
                    <a:pt x="375" y="1225"/>
                  </a:lnTo>
                  <a:lnTo>
                    <a:pt x="373" y="1227"/>
                  </a:lnTo>
                  <a:lnTo>
                    <a:pt x="373" y="1229"/>
                  </a:lnTo>
                  <a:lnTo>
                    <a:pt x="373" y="1232"/>
                  </a:lnTo>
                  <a:lnTo>
                    <a:pt x="373" y="1234"/>
                  </a:lnTo>
                  <a:lnTo>
                    <a:pt x="368" y="1241"/>
                  </a:lnTo>
                  <a:lnTo>
                    <a:pt x="366" y="1241"/>
                  </a:lnTo>
                  <a:lnTo>
                    <a:pt x="366" y="1239"/>
                  </a:lnTo>
                  <a:lnTo>
                    <a:pt x="363" y="1239"/>
                  </a:lnTo>
                  <a:lnTo>
                    <a:pt x="361" y="1246"/>
                  </a:lnTo>
                  <a:lnTo>
                    <a:pt x="361" y="1253"/>
                  </a:lnTo>
                  <a:lnTo>
                    <a:pt x="359" y="1261"/>
                  </a:lnTo>
                  <a:lnTo>
                    <a:pt x="356" y="1263"/>
                  </a:lnTo>
                  <a:lnTo>
                    <a:pt x="356" y="1265"/>
                  </a:lnTo>
                  <a:lnTo>
                    <a:pt x="356" y="1268"/>
                  </a:lnTo>
                  <a:lnTo>
                    <a:pt x="354" y="1275"/>
                  </a:lnTo>
                  <a:lnTo>
                    <a:pt x="352" y="1275"/>
                  </a:lnTo>
                  <a:lnTo>
                    <a:pt x="349" y="1277"/>
                  </a:lnTo>
                  <a:lnTo>
                    <a:pt x="344" y="1282"/>
                  </a:lnTo>
                  <a:lnTo>
                    <a:pt x="344" y="1285"/>
                  </a:lnTo>
                  <a:lnTo>
                    <a:pt x="342" y="1287"/>
                  </a:lnTo>
                  <a:lnTo>
                    <a:pt x="340" y="1289"/>
                  </a:lnTo>
                  <a:lnTo>
                    <a:pt x="337" y="1289"/>
                  </a:lnTo>
                  <a:lnTo>
                    <a:pt x="337" y="1292"/>
                  </a:lnTo>
                  <a:lnTo>
                    <a:pt x="337" y="1294"/>
                  </a:lnTo>
                  <a:lnTo>
                    <a:pt x="335" y="1299"/>
                  </a:lnTo>
                  <a:lnTo>
                    <a:pt x="335" y="1301"/>
                  </a:lnTo>
                  <a:lnTo>
                    <a:pt x="335" y="1304"/>
                  </a:lnTo>
                  <a:lnTo>
                    <a:pt x="337" y="1306"/>
                  </a:lnTo>
                  <a:lnTo>
                    <a:pt x="337" y="1311"/>
                  </a:lnTo>
                  <a:lnTo>
                    <a:pt x="335" y="1313"/>
                  </a:lnTo>
                  <a:lnTo>
                    <a:pt x="335" y="1316"/>
                  </a:lnTo>
                  <a:lnTo>
                    <a:pt x="332" y="1320"/>
                  </a:lnTo>
                  <a:lnTo>
                    <a:pt x="330" y="1320"/>
                  </a:lnTo>
                  <a:lnTo>
                    <a:pt x="328" y="1320"/>
                  </a:lnTo>
                  <a:lnTo>
                    <a:pt x="320" y="1325"/>
                  </a:lnTo>
                  <a:lnTo>
                    <a:pt x="316" y="1328"/>
                  </a:lnTo>
                  <a:lnTo>
                    <a:pt x="311" y="1332"/>
                  </a:lnTo>
                  <a:lnTo>
                    <a:pt x="311" y="1335"/>
                  </a:lnTo>
                  <a:lnTo>
                    <a:pt x="311" y="1340"/>
                  </a:lnTo>
                  <a:lnTo>
                    <a:pt x="311" y="1344"/>
                  </a:lnTo>
                  <a:lnTo>
                    <a:pt x="308" y="1344"/>
                  </a:lnTo>
                  <a:lnTo>
                    <a:pt x="308" y="1342"/>
                  </a:lnTo>
                  <a:lnTo>
                    <a:pt x="306" y="1342"/>
                  </a:lnTo>
                  <a:lnTo>
                    <a:pt x="304" y="1328"/>
                  </a:lnTo>
                  <a:lnTo>
                    <a:pt x="304" y="1325"/>
                  </a:lnTo>
                  <a:lnTo>
                    <a:pt x="306" y="1323"/>
                  </a:lnTo>
                  <a:lnTo>
                    <a:pt x="306" y="1320"/>
                  </a:lnTo>
                  <a:lnTo>
                    <a:pt x="308" y="1318"/>
                  </a:lnTo>
                  <a:lnTo>
                    <a:pt x="308" y="1316"/>
                  </a:lnTo>
                  <a:lnTo>
                    <a:pt x="308" y="1313"/>
                  </a:lnTo>
                  <a:lnTo>
                    <a:pt x="304" y="1316"/>
                  </a:lnTo>
                  <a:lnTo>
                    <a:pt x="301" y="1316"/>
                  </a:lnTo>
                  <a:lnTo>
                    <a:pt x="299" y="1316"/>
                  </a:lnTo>
                  <a:lnTo>
                    <a:pt x="299" y="1318"/>
                  </a:lnTo>
                  <a:lnTo>
                    <a:pt x="297" y="1318"/>
                  </a:lnTo>
                  <a:lnTo>
                    <a:pt x="297" y="1313"/>
                  </a:lnTo>
                  <a:lnTo>
                    <a:pt x="297" y="1311"/>
                  </a:lnTo>
                  <a:lnTo>
                    <a:pt x="297" y="1308"/>
                  </a:lnTo>
                  <a:lnTo>
                    <a:pt x="294" y="1304"/>
                  </a:lnTo>
                  <a:lnTo>
                    <a:pt x="292" y="1304"/>
                  </a:lnTo>
                  <a:lnTo>
                    <a:pt x="287" y="1316"/>
                  </a:lnTo>
                  <a:lnTo>
                    <a:pt x="287" y="1318"/>
                  </a:lnTo>
                  <a:lnTo>
                    <a:pt x="287" y="1320"/>
                  </a:lnTo>
                  <a:lnTo>
                    <a:pt x="285" y="1323"/>
                  </a:lnTo>
                  <a:lnTo>
                    <a:pt x="282" y="1323"/>
                  </a:lnTo>
                  <a:lnTo>
                    <a:pt x="280" y="1323"/>
                  </a:lnTo>
                  <a:lnTo>
                    <a:pt x="280" y="1325"/>
                  </a:lnTo>
                  <a:lnTo>
                    <a:pt x="277" y="1328"/>
                  </a:lnTo>
                  <a:lnTo>
                    <a:pt x="275" y="1328"/>
                  </a:lnTo>
                  <a:lnTo>
                    <a:pt x="273" y="1328"/>
                  </a:lnTo>
                  <a:lnTo>
                    <a:pt x="273" y="1325"/>
                  </a:lnTo>
                  <a:lnTo>
                    <a:pt x="270" y="1325"/>
                  </a:lnTo>
                  <a:lnTo>
                    <a:pt x="268" y="1325"/>
                  </a:lnTo>
                  <a:lnTo>
                    <a:pt x="265" y="1328"/>
                  </a:lnTo>
                  <a:lnTo>
                    <a:pt x="263" y="1328"/>
                  </a:lnTo>
                  <a:lnTo>
                    <a:pt x="263" y="1330"/>
                  </a:lnTo>
                  <a:lnTo>
                    <a:pt x="258" y="1330"/>
                  </a:lnTo>
                  <a:lnTo>
                    <a:pt x="251" y="1330"/>
                  </a:lnTo>
                  <a:lnTo>
                    <a:pt x="249" y="1330"/>
                  </a:lnTo>
                  <a:lnTo>
                    <a:pt x="246" y="1330"/>
                  </a:lnTo>
                  <a:lnTo>
                    <a:pt x="244" y="1330"/>
                  </a:lnTo>
                  <a:lnTo>
                    <a:pt x="244" y="1332"/>
                  </a:lnTo>
                  <a:lnTo>
                    <a:pt x="242" y="1335"/>
                  </a:lnTo>
                  <a:lnTo>
                    <a:pt x="242" y="1337"/>
                  </a:lnTo>
                  <a:lnTo>
                    <a:pt x="242" y="1340"/>
                  </a:lnTo>
                  <a:lnTo>
                    <a:pt x="242" y="1344"/>
                  </a:lnTo>
                  <a:lnTo>
                    <a:pt x="239" y="1347"/>
                  </a:lnTo>
                  <a:lnTo>
                    <a:pt x="237" y="1347"/>
                  </a:lnTo>
                  <a:lnTo>
                    <a:pt x="234" y="1347"/>
                  </a:lnTo>
                  <a:lnTo>
                    <a:pt x="234" y="1349"/>
                  </a:lnTo>
                  <a:lnTo>
                    <a:pt x="234" y="1352"/>
                  </a:lnTo>
                  <a:lnTo>
                    <a:pt x="232" y="1352"/>
                  </a:lnTo>
                  <a:lnTo>
                    <a:pt x="227" y="1352"/>
                  </a:lnTo>
                  <a:lnTo>
                    <a:pt x="225" y="1352"/>
                  </a:lnTo>
                  <a:lnTo>
                    <a:pt x="222" y="1352"/>
                  </a:lnTo>
                  <a:lnTo>
                    <a:pt x="220" y="1352"/>
                  </a:lnTo>
                  <a:lnTo>
                    <a:pt x="218" y="1354"/>
                  </a:lnTo>
                  <a:lnTo>
                    <a:pt x="215" y="1352"/>
                  </a:lnTo>
                  <a:lnTo>
                    <a:pt x="213" y="1349"/>
                  </a:lnTo>
                  <a:lnTo>
                    <a:pt x="210" y="1344"/>
                  </a:lnTo>
                  <a:lnTo>
                    <a:pt x="206" y="1342"/>
                  </a:lnTo>
                  <a:lnTo>
                    <a:pt x="206" y="1340"/>
                  </a:lnTo>
                  <a:lnTo>
                    <a:pt x="203" y="1340"/>
                  </a:lnTo>
                  <a:lnTo>
                    <a:pt x="203" y="1337"/>
                  </a:lnTo>
                  <a:lnTo>
                    <a:pt x="201" y="1337"/>
                  </a:lnTo>
                  <a:lnTo>
                    <a:pt x="196" y="1335"/>
                  </a:lnTo>
                  <a:lnTo>
                    <a:pt x="194" y="1335"/>
                  </a:lnTo>
                  <a:lnTo>
                    <a:pt x="194" y="1332"/>
                  </a:lnTo>
                  <a:lnTo>
                    <a:pt x="194" y="1325"/>
                  </a:lnTo>
                  <a:lnTo>
                    <a:pt x="196" y="1323"/>
                  </a:lnTo>
                  <a:lnTo>
                    <a:pt x="196" y="1320"/>
                  </a:lnTo>
                  <a:lnTo>
                    <a:pt x="198" y="1318"/>
                  </a:lnTo>
                  <a:lnTo>
                    <a:pt x="201" y="1313"/>
                  </a:lnTo>
                  <a:lnTo>
                    <a:pt x="201" y="1311"/>
                  </a:lnTo>
                  <a:lnTo>
                    <a:pt x="198" y="1311"/>
                  </a:lnTo>
                  <a:lnTo>
                    <a:pt x="198" y="1308"/>
                  </a:lnTo>
                  <a:lnTo>
                    <a:pt x="198" y="1306"/>
                  </a:lnTo>
                  <a:lnTo>
                    <a:pt x="198" y="1304"/>
                  </a:lnTo>
                  <a:lnTo>
                    <a:pt x="198" y="1301"/>
                  </a:lnTo>
                  <a:lnTo>
                    <a:pt x="201" y="1299"/>
                  </a:lnTo>
                  <a:lnTo>
                    <a:pt x="201" y="1296"/>
                  </a:lnTo>
                  <a:lnTo>
                    <a:pt x="203" y="1289"/>
                  </a:lnTo>
                  <a:lnTo>
                    <a:pt x="203" y="1285"/>
                  </a:lnTo>
                  <a:lnTo>
                    <a:pt x="201" y="1285"/>
                  </a:lnTo>
                  <a:lnTo>
                    <a:pt x="201" y="1280"/>
                  </a:lnTo>
                  <a:lnTo>
                    <a:pt x="201" y="1277"/>
                  </a:lnTo>
                  <a:lnTo>
                    <a:pt x="201" y="1273"/>
                  </a:lnTo>
                  <a:lnTo>
                    <a:pt x="203" y="1268"/>
                  </a:lnTo>
                  <a:lnTo>
                    <a:pt x="206" y="1258"/>
                  </a:lnTo>
                  <a:lnTo>
                    <a:pt x="203" y="1256"/>
                  </a:lnTo>
                  <a:lnTo>
                    <a:pt x="208" y="1249"/>
                  </a:lnTo>
                  <a:lnTo>
                    <a:pt x="208" y="1241"/>
                  </a:lnTo>
                  <a:lnTo>
                    <a:pt x="210" y="1239"/>
                  </a:lnTo>
                  <a:lnTo>
                    <a:pt x="213" y="1239"/>
                  </a:lnTo>
                  <a:lnTo>
                    <a:pt x="213" y="1234"/>
                  </a:lnTo>
                  <a:lnTo>
                    <a:pt x="210" y="1232"/>
                  </a:lnTo>
                  <a:lnTo>
                    <a:pt x="210" y="1229"/>
                  </a:lnTo>
                  <a:lnTo>
                    <a:pt x="213" y="1225"/>
                  </a:lnTo>
                  <a:lnTo>
                    <a:pt x="213" y="1222"/>
                  </a:lnTo>
                  <a:lnTo>
                    <a:pt x="215" y="1220"/>
                  </a:lnTo>
                  <a:lnTo>
                    <a:pt x="215" y="1218"/>
                  </a:lnTo>
                  <a:lnTo>
                    <a:pt x="215" y="1210"/>
                  </a:lnTo>
                  <a:lnTo>
                    <a:pt x="215" y="1208"/>
                  </a:lnTo>
                  <a:lnTo>
                    <a:pt x="215" y="1206"/>
                  </a:lnTo>
                  <a:lnTo>
                    <a:pt x="213" y="1206"/>
                  </a:lnTo>
                  <a:lnTo>
                    <a:pt x="210" y="1206"/>
                  </a:lnTo>
                  <a:lnTo>
                    <a:pt x="210" y="1208"/>
                  </a:lnTo>
                  <a:lnTo>
                    <a:pt x="208" y="1208"/>
                  </a:lnTo>
                  <a:lnTo>
                    <a:pt x="206" y="1208"/>
                  </a:lnTo>
                  <a:lnTo>
                    <a:pt x="203" y="1208"/>
                  </a:lnTo>
                  <a:lnTo>
                    <a:pt x="203" y="1206"/>
                  </a:lnTo>
                  <a:lnTo>
                    <a:pt x="201" y="1206"/>
                  </a:lnTo>
                  <a:lnTo>
                    <a:pt x="201" y="1203"/>
                  </a:lnTo>
                  <a:lnTo>
                    <a:pt x="201" y="1201"/>
                  </a:lnTo>
                  <a:lnTo>
                    <a:pt x="196" y="1198"/>
                  </a:lnTo>
                  <a:lnTo>
                    <a:pt x="194" y="1198"/>
                  </a:lnTo>
                  <a:lnTo>
                    <a:pt x="194" y="1201"/>
                  </a:lnTo>
                  <a:lnTo>
                    <a:pt x="191" y="1201"/>
                  </a:lnTo>
                  <a:lnTo>
                    <a:pt x="189" y="1198"/>
                  </a:lnTo>
                  <a:lnTo>
                    <a:pt x="189" y="1196"/>
                  </a:lnTo>
                  <a:lnTo>
                    <a:pt x="191" y="1194"/>
                  </a:lnTo>
                  <a:lnTo>
                    <a:pt x="191" y="1191"/>
                  </a:lnTo>
                  <a:lnTo>
                    <a:pt x="191" y="1184"/>
                  </a:lnTo>
                  <a:lnTo>
                    <a:pt x="189" y="1184"/>
                  </a:lnTo>
                  <a:lnTo>
                    <a:pt x="189" y="1182"/>
                  </a:lnTo>
                  <a:lnTo>
                    <a:pt x="186" y="1179"/>
                  </a:lnTo>
                  <a:lnTo>
                    <a:pt x="184" y="1177"/>
                  </a:lnTo>
                  <a:lnTo>
                    <a:pt x="179" y="1172"/>
                  </a:lnTo>
                  <a:lnTo>
                    <a:pt x="177" y="1167"/>
                  </a:lnTo>
                  <a:lnTo>
                    <a:pt x="177" y="1163"/>
                  </a:lnTo>
                  <a:lnTo>
                    <a:pt x="184" y="1153"/>
                  </a:lnTo>
                  <a:lnTo>
                    <a:pt x="186" y="1141"/>
                  </a:lnTo>
                  <a:lnTo>
                    <a:pt x="184" y="1131"/>
                  </a:lnTo>
                  <a:lnTo>
                    <a:pt x="184" y="1129"/>
                  </a:lnTo>
                  <a:lnTo>
                    <a:pt x="182" y="1127"/>
                  </a:lnTo>
                  <a:lnTo>
                    <a:pt x="182" y="1124"/>
                  </a:lnTo>
                  <a:lnTo>
                    <a:pt x="179" y="1124"/>
                  </a:lnTo>
                  <a:lnTo>
                    <a:pt x="177" y="1124"/>
                  </a:lnTo>
                  <a:lnTo>
                    <a:pt x="170" y="1127"/>
                  </a:lnTo>
                  <a:lnTo>
                    <a:pt x="165" y="1124"/>
                  </a:lnTo>
                  <a:lnTo>
                    <a:pt x="163" y="1124"/>
                  </a:lnTo>
                  <a:lnTo>
                    <a:pt x="160" y="1124"/>
                  </a:lnTo>
                  <a:lnTo>
                    <a:pt x="160" y="1122"/>
                  </a:lnTo>
                  <a:lnTo>
                    <a:pt x="158" y="1117"/>
                  </a:lnTo>
                  <a:lnTo>
                    <a:pt x="160" y="1117"/>
                  </a:lnTo>
                  <a:lnTo>
                    <a:pt x="163" y="1117"/>
                  </a:lnTo>
                  <a:lnTo>
                    <a:pt x="165" y="1110"/>
                  </a:lnTo>
                  <a:lnTo>
                    <a:pt x="165" y="1107"/>
                  </a:lnTo>
                  <a:lnTo>
                    <a:pt x="163" y="1105"/>
                  </a:lnTo>
                  <a:lnTo>
                    <a:pt x="165" y="1103"/>
                  </a:lnTo>
                  <a:lnTo>
                    <a:pt x="167" y="1100"/>
                  </a:lnTo>
                  <a:lnTo>
                    <a:pt x="167" y="1098"/>
                  </a:lnTo>
                  <a:lnTo>
                    <a:pt x="167" y="1096"/>
                  </a:lnTo>
                  <a:lnTo>
                    <a:pt x="165" y="1096"/>
                  </a:lnTo>
                  <a:lnTo>
                    <a:pt x="165" y="1093"/>
                  </a:lnTo>
                  <a:lnTo>
                    <a:pt x="163" y="1093"/>
                  </a:lnTo>
                  <a:lnTo>
                    <a:pt x="160" y="1091"/>
                  </a:lnTo>
                  <a:lnTo>
                    <a:pt x="160" y="1081"/>
                  </a:lnTo>
                  <a:lnTo>
                    <a:pt x="158" y="1076"/>
                  </a:lnTo>
                  <a:lnTo>
                    <a:pt x="158" y="1074"/>
                  </a:lnTo>
                  <a:lnTo>
                    <a:pt x="158" y="1072"/>
                  </a:lnTo>
                  <a:lnTo>
                    <a:pt x="155" y="1064"/>
                  </a:lnTo>
                  <a:lnTo>
                    <a:pt x="153" y="1064"/>
                  </a:lnTo>
                  <a:lnTo>
                    <a:pt x="148" y="1060"/>
                  </a:lnTo>
                  <a:lnTo>
                    <a:pt x="143" y="1052"/>
                  </a:lnTo>
                  <a:lnTo>
                    <a:pt x="141" y="1052"/>
                  </a:lnTo>
                  <a:lnTo>
                    <a:pt x="139" y="1052"/>
                  </a:lnTo>
                  <a:lnTo>
                    <a:pt x="136" y="1055"/>
                  </a:lnTo>
                  <a:lnTo>
                    <a:pt x="134" y="1052"/>
                  </a:lnTo>
                  <a:lnTo>
                    <a:pt x="131" y="1052"/>
                  </a:lnTo>
                  <a:lnTo>
                    <a:pt x="127" y="1050"/>
                  </a:lnTo>
                  <a:lnTo>
                    <a:pt x="124" y="1052"/>
                  </a:lnTo>
                  <a:lnTo>
                    <a:pt x="115" y="1055"/>
                  </a:lnTo>
                  <a:lnTo>
                    <a:pt x="112" y="1055"/>
                  </a:lnTo>
                  <a:lnTo>
                    <a:pt x="112" y="1052"/>
                  </a:lnTo>
                  <a:lnTo>
                    <a:pt x="112" y="1050"/>
                  </a:lnTo>
                  <a:lnTo>
                    <a:pt x="115" y="1050"/>
                  </a:lnTo>
                  <a:lnTo>
                    <a:pt x="117" y="1048"/>
                  </a:lnTo>
                  <a:lnTo>
                    <a:pt x="117" y="1045"/>
                  </a:lnTo>
                  <a:lnTo>
                    <a:pt x="115" y="1040"/>
                  </a:lnTo>
                  <a:lnTo>
                    <a:pt x="117" y="1038"/>
                  </a:lnTo>
                  <a:lnTo>
                    <a:pt x="120" y="1038"/>
                  </a:lnTo>
                  <a:lnTo>
                    <a:pt x="127" y="1038"/>
                  </a:lnTo>
                  <a:lnTo>
                    <a:pt x="129" y="1038"/>
                  </a:lnTo>
                  <a:lnTo>
                    <a:pt x="129" y="1036"/>
                  </a:lnTo>
                  <a:lnTo>
                    <a:pt x="129" y="1033"/>
                  </a:lnTo>
                  <a:lnTo>
                    <a:pt x="129" y="1031"/>
                  </a:lnTo>
                  <a:lnTo>
                    <a:pt x="127" y="1024"/>
                  </a:lnTo>
                  <a:lnTo>
                    <a:pt x="124" y="1021"/>
                  </a:lnTo>
                  <a:lnTo>
                    <a:pt x="122" y="1021"/>
                  </a:lnTo>
                  <a:lnTo>
                    <a:pt x="120" y="1017"/>
                  </a:lnTo>
                  <a:lnTo>
                    <a:pt x="120" y="1014"/>
                  </a:lnTo>
                  <a:lnTo>
                    <a:pt x="120" y="1012"/>
                  </a:lnTo>
                  <a:lnTo>
                    <a:pt x="120" y="1007"/>
                  </a:lnTo>
                  <a:lnTo>
                    <a:pt x="117" y="1005"/>
                  </a:lnTo>
                  <a:lnTo>
                    <a:pt x="115" y="1005"/>
                  </a:lnTo>
                  <a:lnTo>
                    <a:pt x="112" y="1005"/>
                  </a:lnTo>
                  <a:lnTo>
                    <a:pt x="112" y="1007"/>
                  </a:lnTo>
                  <a:lnTo>
                    <a:pt x="108" y="1009"/>
                  </a:lnTo>
                  <a:lnTo>
                    <a:pt x="108" y="1007"/>
                  </a:lnTo>
                  <a:lnTo>
                    <a:pt x="103" y="1009"/>
                  </a:lnTo>
                  <a:lnTo>
                    <a:pt x="103" y="10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17" name="Freeform 1684"/>
            <p:cNvSpPr>
              <a:spLocks noChangeAspect="1"/>
            </p:cNvSpPr>
            <p:nvPr/>
          </p:nvSpPr>
          <p:spPr bwMode="gray">
            <a:xfrm>
              <a:off x="4593437" y="3180245"/>
              <a:ext cx="1195775" cy="1420476"/>
            </a:xfrm>
            <a:custGeom>
              <a:avLst/>
              <a:gdLst/>
              <a:ahLst/>
              <a:cxnLst>
                <a:cxn ang="0">
                  <a:pos x="0" y="3663"/>
                </a:cxn>
                <a:cxn ang="0">
                  <a:pos x="177" y="3575"/>
                </a:cxn>
                <a:cxn ang="0">
                  <a:pos x="250" y="3288"/>
                </a:cxn>
                <a:cxn ang="0">
                  <a:pos x="339" y="3027"/>
                </a:cxn>
                <a:cxn ang="0">
                  <a:pos x="339" y="2793"/>
                </a:cxn>
                <a:cxn ang="0">
                  <a:pos x="526" y="2444"/>
                </a:cxn>
                <a:cxn ang="0">
                  <a:pos x="797" y="2355"/>
                </a:cxn>
                <a:cxn ang="0">
                  <a:pos x="975" y="2506"/>
                </a:cxn>
                <a:cxn ang="0">
                  <a:pos x="1011" y="2267"/>
                </a:cxn>
                <a:cxn ang="0">
                  <a:pos x="1235" y="2043"/>
                </a:cxn>
                <a:cxn ang="0">
                  <a:pos x="1334" y="1865"/>
                </a:cxn>
                <a:cxn ang="0">
                  <a:pos x="1475" y="2043"/>
                </a:cxn>
                <a:cxn ang="0">
                  <a:pos x="1662" y="1954"/>
                </a:cxn>
                <a:cxn ang="0">
                  <a:pos x="1600" y="1720"/>
                </a:cxn>
                <a:cxn ang="0">
                  <a:pos x="1673" y="1480"/>
                </a:cxn>
                <a:cxn ang="0">
                  <a:pos x="1496" y="1292"/>
                </a:cxn>
                <a:cxn ang="0">
                  <a:pos x="1584" y="1094"/>
                </a:cxn>
                <a:cxn ang="0">
                  <a:pos x="1720" y="881"/>
                </a:cxn>
                <a:cxn ang="0">
                  <a:pos x="1761" y="584"/>
                </a:cxn>
                <a:cxn ang="0">
                  <a:pos x="1746" y="360"/>
                </a:cxn>
                <a:cxn ang="0">
                  <a:pos x="1772" y="162"/>
                </a:cxn>
                <a:cxn ang="0">
                  <a:pos x="1986" y="83"/>
                </a:cxn>
                <a:cxn ang="0">
                  <a:pos x="2022" y="83"/>
                </a:cxn>
                <a:cxn ang="0">
                  <a:pos x="2048" y="234"/>
                </a:cxn>
                <a:cxn ang="0">
                  <a:pos x="2257" y="485"/>
                </a:cxn>
                <a:cxn ang="0">
                  <a:pos x="2345" y="657"/>
                </a:cxn>
                <a:cxn ang="0">
                  <a:pos x="2434" y="1021"/>
                </a:cxn>
                <a:cxn ang="0">
                  <a:pos x="2496" y="1193"/>
                </a:cxn>
                <a:cxn ang="0">
                  <a:pos x="2418" y="1579"/>
                </a:cxn>
                <a:cxn ang="0">
                  <a:pos x="2522" y="1819"/>
                </a:cxn>
                <a:cxn ang="0">
                  <a:pos x="2694" y="1694"/>
                </a:cxn>
                <a:cxn ang="0">
                  <a:pos x="2918" y="1558"/>
                </a:cxn>
                <a:cxn ang="0">
                  <a:pos x="3007" y="1766"/>
                </a:cxn>
                <a:cxn ang="0">
                  <a:pos x="3158" y="1480"/>
                </a:cxn>
                <a:cxn ang="0">
                  <a:pos x="3330" y="1167"/>
                </a:cxn>
                <a:cxn ang="0">
                  <a:pos x="3544" y="1094"/>
                </a:cxn>
                <a:cxn ang="0">
                  <a:pos x="3716" y="1219"/>
                </a:cxn>
                <a:cxn ang="0">
                  <a:pos x="3903" y="1344"/>
                </a:cxn>
                <a:cxn ang="0">
                  <a:pos x="4065" y="1370"/>
                </a:cxn>
                <a:cxn ang="0">
                  <a:pos x="4117" y="1595"/>
                </a:cxn>
                <a:cxn ang="0">
                  <a:pos x="4065" y="1694"/>
                </a:cxn>
                <a:cxn ang="0">
                  <a:pos x="3940" y="1907"/>
                </a:cxn>
                <a:cxn ang="0">
                  <a:pos x="4054" y="2131"/>
                </a:cxn>
                <a:cxn ang="0">
                  <a:pos x="3955" y="2303"/>
                </a:cxn>
                <a:cxn ang="0">
                  <a:pos x="3752" y="2256"/>
                </a:cxn>
                <a:cxn ang="0">
                  <a:pos x="3591" y="2293"/>
                </a:cxn>
                <a:cxn ang="0">
                  <a:pos x="3393" y="2480"/>
                </a:cxn>
                <a:cxn ang="0">
                  <a:pos x="3169" y="2402"/>
                </a:cxn>
                <a:cxn ang="0">
                  <a:pos x="2981" y="2428"/>
                </a:cxn>
                <a:cxn ang="0">
                  <a:pos x="2809" y="2527"/>
                </a:cxn>
                <a:cxn ang="0">
                  <a:pos x="2569" y="2590"/>
                </a:cxn>
                <a:cxn ang="0">
                  <a:pos x="2481" y="2777"/>
                </a:cxn>
                <a:cxn ang="0">
                  <a:pos x="2507" y="3017"/>
                </a:cxn>
                <a:cxn ang="0">
                  <a:pos x="2621" y="3387"/>
                </a:cxn>
                <a:cxn ang="0">
                  <a:pos x="2397" y="3913"/>
                </a:cxn>
                <a:cxn ang="0">
                  <a:pos x="2048" y="4325"/>
                </a:cxn>
                <a:cxn ang="0">
                  <a:pos x="1798" y="4559"/>
                </a:cxn>
                <a:cxn ang="0">
                  <a:pos x="1621" y="4523"/>
                </a:cxn>
                <a:cxn ang="0">
                  <a:pos x="1423" y="4273"/>
                </a:cxn>
                <a:cxn ang="0">
                  <a:pos x="1162" y="4163"/>
                </a:cxn>
                <a:cxn ang="0">
                  <a:pos x="964" y="4002"/>
                </a:cxn>
                <a:cxn ang="0">
                  <a:pos x="698" y="4075"/>
                </a:cxn>
                <a:cxn ang="0">
                  <a:pos x="427" y="3950"/>
                </a:cxn>
              </a:cxnLst>
              <a:rect l="0" t="0" r="r" b="b"/>
              <a:pathLst>
                <a:path w="4216" h="4622">
                  <a:moveTo>
                    <a:pt x="214" y="3877"/>
                  </a:moveTo>
                  <a:lnTo>
                    <a:pt x="203" y="3877"/>
                  </a:lnTo>
                  <a:lnTo>
                    <a:pt x="177" y="3851"/>
                  </a:lnTo>
                  <a:lnTo>
                    <a:pt x="177" y="3840"/>
                  </a:lnTo>
                  <a:lnTo>
                    <a:pt x="162" y="3840"/>
                  </a:lnTo>
                  <a:lnTo>
                    <a:pt x="151" y="3825"/>
                  </a:lnTo>
                  <a:lnTo>
                    <a:pt x="151" y="3814"/>
                  </a:lnTo>
                  <a:lnTo>
                    <a:pt x="141" y="3799"/>
                  </a:lnTo>
                  <a:lnTo>
                    <a:pt x="125" y="3799"/>
                  </a:lnTo>
                  <a:lnTo>
                    <a:pt x="125" y="3788"/>
                  </a:lnTo>
                  <a:lnTo>
                    <a:pt x="104" y="3762"/>
                  </a:lnTo>
                  <a:lnTo>
                    <a:pt x="89" y="3736"/>
                  </a:lnTo>
                  <a:lnTo>
                    <a:pt x="52" y="3700"/>
                  </a:lnTo>
                  <a:lnTo>
                    <a:pt x="52" y="3689"/>
                  </a:lnTo>
                  <a:lnTo>
                    <a:pt x="42" y="3689"/>
                  </a:lnTo>
                  <a:lnTo>
                    <a:pt x="26" y="3674"/>
                  </a:lnTo>
                  <a:lnTo>
                    <a:pt x="16" y="3674"/>
                  </a:lnTo>
                  <a:lnTo>
                    <a:pt x="0" y="3674"/>
                  </a:lnTo>
                  <a:lnTo>
                    <a:pt x="0" y="3663"/>
                  </a:lnTo>
                  <a:lnTo>
                    <a:pt x="0" y="3653"/>
                  </a:lnTo>
                  <a:lnTo>
                    <a:pt x="0" y="3637"/>
                  </a:lnTo>
                  <a:lnTo>
                    <a:pt x="16" y="3627"/>
                  </a:lnTo>
                  <a:lnTo>
                    <a:pt x="16" y="3611"/>
                  </a:lnTo>
                  <a:lnTo>
                    <a:pt x="26" y="3611"/>
                  </a:lnTo>
                  <a:lnTo>
                    <a:pt x="26" y="3601"/>
                  </a:lnTo>
                  <a:lnTo>
                    <a:pt x="42" y="3611"/>
                  </a:lnTo>
                  <a:lnTo>
                    <a:pt x="52" y="3611"/>
                  </a:lnTo>
                  <a:lnTo>
                    <a:pt x="63" y="3601"/>
                  </a:lnTo>
                  <a:lnTo>
                    <a:pt x="63" y="3590"/>
                  </a:lnTo>
                  <a:lnTo>
                    <a:pt x="78" y="3575"/>
                  </a:lnTo>
                  <a:lnTo>
                    <a:pt x="78" y="3564"/>
                  </a:lnTo>
                  <a:lnTo>
                    <a:pt x="78" y="3554"/>
                  </a:lnTo>
                  <a:lnTo>
                    <a:pt x="89" y="3554"/>
                  </a:lnTo>
                  <a:lnTo>
                    <a:pt x="89" y="3564"/>
                  </a:lnTo>
                  <a:lnTo>
                    <a:pt x="115" y="3564"/>
                  </a:lnTo>
                  <a:lnTo>
                    <a:pt x="125" y="3564"/>
                  </a:lnTo>
                  <a:lnTo>
                    <a:pt x="162" y="3575"/>
                  </a:lnTo>
                  <a:lnTo>
                    <a:pt x="177" y="3575"/>
                  </a:lnTo>
                  <a:lnTo>
                    <a:pt x="188" y="3575"/>
                  </a:lnTo>
                  <a:lnTo>
                    <a:pt x="177" y="3538"/>
                  </a:lnTo>
                  <a:lnTo>
                    <a:pt x="177" y="3512"/>
                  </a:lnTo>
                  <a:lnTo>
                    <a:pt x="203" y="3465"/>
                  </a:lnTo>
                  <a:lnTo>
                    <a:pt x="203" y="3450"/>
                  </a:lnTo>
                  <a:lnTo>
                    <a:pt x="214" y="3439"/>
                  </a:lnTo>
                  <a:lnTo>
                    <a:pt x="203" y="3439"/>
                  </a:lnTo>
                  <a:lnTo>
                    <a:pt x="203" y="3429"/>
                  </a:lnTo>
                  <a:lnTo>
                    <a:pt x="188" y="3413"/>
                  </a:lnTo>
                  <a:lnTo>
                    <a:pt x="188" y="3403"/>
                  </a:lnTo>
                  <a:lnTo>
                    <a:pt x="203" y="3377"/>
                  </a:lnTo>
                  <a:lnTo>
                    <a:pt x="203" y="3340"/>
                  </a:lnTo>
                  <a:lnTo>
                    <a:pt x="203" y="3325"/>
                  </a:lnTo>
                  <a:lnTo>
                    <a:pt x="203" y="3314"/>
                  </a:lnTo>
                  <a:lnTo>
                    <a:pt x="214" y="3314"/>
                  </a:lnTo>
                  <a:lnTo>
                    <a:pt x="224" y="3314"/>
                  </a:lnTo>
                  <a:lnTo>
                    <a:pt x="240" y="3304"/>
                  </a:lnTo>
                  <a:lnTo>
                    <a:pt x="250" y="3304"/>
                  </a:lnTo>
                  <a:lnTo>
                    <a:pt x="250" y="3288"/>
                  </a:lnTo>
                  <a:lnTo>
                    <a:pt x="240" y="3288"/>
                  </a:lnTo>
                  <a:lnTo>
                    <a:pt x="240" y="3278"/>
                  </a:lnTo>
                  <a:lnTo>
                    <a:pt x="224" y="3262"/>
                  </a:lnTo>
                  <a:lnTo>
                    <a:pt x="224" y="3215"/>
                  </a:lnTo>
                  <a:lnTo>
                    <a:pt x="214" y="3189"/>
                  </a:lnTo>
                  <a:lnTo>
                    <a:pt x="214" y="3153"/>
                  </a:lnTo>
                  <a:lnTo>
                    <a:pt x="214" y="3142"/>
                  </a:lnTo>
                  <a:lnTo>
                    <a:pt x="224" y="3142"/>
                  </a:lnTo>
                  <a:lnTo>
                    <a:pt x="240" y="3126"/>
                  </a:lnTo>
                  <a:lnTo>
                    <a:pt x="250" y="3116"/>
                  </a:lnTo>
                  <a:lnTo>
                    <a:pt x="250" y="3100"/>
                  </a:lnTo>
                  <a:lnTo>
                    <a:pt x="250" y="3080"/>
                  </a:lnTo>
                  <a:lnTo>
                    <a:pt x="250" y="3064"/>
                  </a:lnTo>
                  <a:lnTo>
                    <a:pt x="266" y="3054"/>
                  </a:lnTo>
                  <a:lnTo>
                    <a:pt x="276" y="3027"/>
                  </a:lnTo>
                  <a:lnTo>
                    <a:pt x="302" y="3038"/>
                  </a:lnTo>
                  <a:lnTo>
                    <a:pt x="313" y="3038"/>
                  </a:lnTo>
                  <a:lnTo>
                    <a:pt x="328" y="3054"/>
                  </a:lnTo>
                  <a:lnTo>
                    <a:pt x="339" y="3027"/>
                  </a:lnTo>
                  <a:lnTo>
                    <a:pt x="339" y="3017"/>
                  </a:lnTo>
                  <a:lnTo>
                    <a:pt x="349" y="3001"/>
                  </a:lnTo>
                  <a:lnTo>
                    <a:pt x="365" y="3001"/>
                  </a:lnTo>
                  <a:lnTo>
                    <a:pt x="365" y="2991"/>
                  </a:lnTo>
                  <a:lnTo>
                    <a:pt x="365" y="2965"/>
                  </a:lnTo>
                  <a:lnTo>
                    <a:pt x="365" y="2928"/>
                  </a:lnTo>
                  <a:lnTo>
                    <a:pt x="412" y="2928"/>
                  </a:lnTo>
                  <a:lnTo>
                    <a:pt x="412" y="2902"/>
                  </a:lnTo>
                  <a:lnTo>
                    <a:pt x="412" y="2876"/>
                  </a:lnTo>
                  <a:lnTo>
                    <a:pt x="412" y="2866"/>
                  </a:lnTo>
                  <a:lnTo>
                    <a:pt x="401" y="2866"/>
                  </a:lnTo>
                  <a:lnTo>
                    <a:pt x="401" y="2829"/>
                  </a:lnTo>
                  <a:lnTo>
                    <a:pt x="401" y="2803"/>
                  </a:lnTo>
                  <a:lnTo>
                    <a:pt x="401" y="2793"/>
                  </a:lnTo>
                  <a:lnTo>
                    <a:pt x="391" y="2793"/>
                  </a:lnTo>
                  <a:lnTo>
                    <a:pt x="375" y="2793"/>
                  </a:lnTo>
                  <a:lnTo>
                    <a:pt x="365" y="2793"/>
                  </a:lnTo>
                  <a:lnTo>
                    <a:pt x="349" y="2793"/>
                  </a:lnTo>
                  <a:lnTo>
                    <a:pt x="339" y="2793"/>
                  </a:lnTo>
                  <a:lnTo>
                    <a:pt x="339" y="2777"/>
                  </a:lnTo>
                  <a:lnTo>
                    <a:pt x="339" y="2767"/>
                  </a:lnTo>
                  <a:lnTo>
                    <a:pt x="339" y="2751"/>
                  </a:lnTo>
                  <a:lnTo>
                    <a:pt x="349" y="2751"/>
                  </a:lnTo>
                  <a:lnTo>
                    <a:pt x="365" y="2741"/>
                  </a:lnTo>
                  <a:lnTo>
                    <a:pt x="349" y="2741"/>
                  </a:lnTo>
                  <a:lnTo>
                    <a:pt x="339" y="2741"/>
                  </a:lnTo>
                  <a:lnTo>
                    <a:pt x="313" y="2704"/>
                  </a:lnTo>
                  <a:lnTo>
                    <a:pt x="328" y="2678"/>
                  </a:lnTo>
                  <a:lnTo>
                    <a:pt x="349" y="2605"/>
                  </a:lnTo>
                  <a:lnTo>
                    <a:pt x="365" y="2553"/>
                  </a:lnTo>
                  <a:lnTo>
                    <a:pt x="375" y="2527"/>
                  </a:lnTo>
                  <a:lnTo>
                    <a:pt x="391" y="2506"/>
                  </a:lnTo>
                  <a:lnTo>
                    <a:pt x="401" y="2480"/>
                  </a:lnTo>
                  <a:lnTo>
                    <a:pt x="401" y="2454"/>
                  </a:lnTo>
                  <a:lnTo>
                    <a:pt x="412" y="2444"/>
                  </a:lnTo>
                  <a:lnTo>
                    <a:pt x="427" y="2444"/>
                  </a:lnTo>
                  <a:lnTo>
                    <a:pt x="438" y="2444"/>
                  </a:lnTo>
                  <a:lnTo>
                    <a:pt x="526" y="2444"/>
                  </a:lnTo>
                  <a:lnTo>
                    <a:pt x="552" y="2444"/>
                  </a:lnTo>
                  <a:lnTo>
                    <a:pt x="573" y="2454"/>
                  </a:lnTo>
                  <a:lnTo>
                    <a:pt x="589" y="2465"/>
                  </a:lnTo>
                  <a:lnTo>
                    <a:pt x="599" y="2465"/>
                  </a:lnTo>
                  <a:lnTo>
                    <a:pt x="615" y="2465"/>
                  </a:lnTo>
                  <a:lnTo>
                    <a:pt x="615" y="2454"/>
                  </a:lnTo>
                  <a:lnTo>
                    <a:pt x="625" y="2444"/>
                  </a:lnTo>
                  <a:lnTo>
                    <a:pt x="662" y="2444"/>
                  </a:lnTo>
                  <a:lnTo>
                    <a:pt x="688" y="2444"/>
                  </a:lnTo>
                  <a:lnTo>
                    <a:pt x="688" y="2428"/>
                  </a:lnTo>
                  <a:lnTo>
                    <a:pt x="698" y="2418"/>
                  </a:lnTo>
                  <a:lnTo>
                    <a:pt x="698" y="2381"/>
                  </a:lnTo>
                  <a:lnTo>
                    <a:pt x="724" y="2340"/>
                  </a:lnTo>
                  <a:lnTo>
                    <a:pt x="724" y="2329"/>
                  </a:lnTo>
                  <a:lnTo>
                    <a:pt x="740" y="2329"/>
                  </a:lnTo>
                  <a:lnTo>
                    <a:pt x="787" y="2329"/>
                  </a:lnTo>
                  <a:lnTo>
                    <a:pt x="797" y="2329"/>
                  </a:lnTo>
                  <a:lnTo>
                    <a:pt x="797" y="2340"/>
                  </a:lnTo>
                  <a:lnTo>
                    <a:pt x="797" y="2355"/>
                  </a:lnTo>
                  <a:lnTo>
                    <a:pt x="797" y="2366"/>
                  </a:lnTo>
                  <a:lnTo>
                    <a:pt x="797" y="2381"/>
                  </a:lnTo>
                  <a:lnTo>
                    <a:pt x="813" y="2402"/>
                  </a:lnTo>
                  <a:lnTo>
                    <a:pt x="823" y="2402"/>
                  </a:lnTo>
                  <a:lnTo>
                    <a:pt x="823" y="2418"/>
                  </a:lnTo>
                  <a:lnTo>
                    <a:pt x="849" y="2418"/>
                  </a:lnTo>
                  <a:lnTo>
                    <a:pt x="860" y="2444"/>
                  </a:lnTo>
                  <a:lnTo>
                    <a:pt x="860" y="2465"/>
                  </a:lnTo>
                  <a:lnTo>
                    <a:pt x="876" y="2506"/>
                  </a:lnTo>
                  <a:lnTo>
                    <a:pt x="876" y="2517"/>
                  </a:lnTo>
                  <a:lnTo>
                    <a:pt x="886" y="2517"/>
                  </a:lnTo>
                  <a:lnTo>
                    <a:pt x="922" y="2527"/>
                  </a:lnTo>
                  <a:lnTo>
                    <a:pt x="922" y="2543"/>
                  </a:lnTo>
                  <a:lnTo>
                    <a:pt x="922" y="2553"/>
                  </a:lnTo>
                  <a:lnTo>
                    <a:pt x="938" y="2553"/>
                  </a:lnTo>
                  <a:lnTo>
                    <a:pt x="975" y="2543"/>
                  </a:lnTo>
                  <a:lnTo>
                    <a:pt x="975" y="2527"/>
                  </a:lnTo>
                  <a:lnTo>
                    <a:pt x="975" y="2517"/>
                  </a:lnTo>
                  <a:lnTo>
                    <a:pt x="975" y="2506"/>
                  </a:lnTo>
                  <a:lnTo>
                    <a:pt x="975" y="2491"/>
                  </a:lnTo>
                  <a:lnTo>
                    <a:pt x="964" y="2491"/>
                  </a:lnTo>
                  <a:lnTo>
                    <a:pt x="948" y="2480"/>
                  </a:lnTo>
                  <a:lnTo>
                    <a:pt x="938" y="2465"/>
                  </a:lnTo>
                  <a:lnTo>
                    <a:pt x="948" y="2454"/>
                  </a:lnTo>
                  <a:lnTo>
                    <a:pt x="948" y="2444"/>
                  </a:lnTo>
                  <a:lnTo>
                    <a:pt x="948" y="2418"/>
                  </a:lnTo>
                  <a:lnTo>
                    <a:pt x="964" y="2392"/>
                  </a:lnTo>
                  <a:lnTo>
                    <a:pt x="975" y="2392"/>
                  </a:lnTo>
                  <a:lnTo>
                    <a:pt x="985" y="2381"/>
                  </a:lnTo>
                  <a:lnTo>
                    <a:pt x="1001" y="2355"/>
                  </a:lnTo>
                  <a:lnTo>
                    <a:pt x="1001" y="2340"/>
                  </a:lnTo>
                  <a:lnTo>
                    <a:pt x="1001" y="2329"/>
                  </a:lnTo>
                  <a:lnTo>
                    <a:pt x="1001" y="2319"/>
                  </a:lnTo>
                  <a:lnTo>
                    <a:pt x="985" y="2319"/>
                  </a:lnTo>
                  <a:lnTo>
                    <a:pt x="985" y="2303"/>
                  </a:lnTo>
                  <a:lnTo>
                    <a:pt x="1001" y="2303"/>
                  </a:lnTo>
                  <a:lnTo>
                    <a:pt x="1011" y="2293"/>
                  </a:lnTo>
                  <a:lnTo>
                    <a:pt x="1011" y="2267"/>
                  </a:lnTo>
                  <a:lnTo>
                    <a:pt x="1027" y="2267"/>
                  </a:lnTo>
                  <a:lnTo>
                    <a:pt x="1037" y="2267"/>
                  </a:lnTo>
                  <a:lnTo>
                    <a:pt x="1047" y="2267"/>
                  </a:lnTo>
                  <a:lnTo>
                    <a:pt x="1063" y="2267"/>
                  </a:lnTo>
                  <a:lnTo>
                    <a:pt x="1089" y="2215"/>
                  </a:lnTo>
                  <a:lnTo>
                    <a:pt x="1089" y="2204"/>
                  </a:lnTo>
                  <a:lnTo>
                    <a:pt x="1089" y="2194"/>
                  </a:lnTo>
                  <a:lnTo>
                    <a:pt x="1100" y="2178"/>
                  </a:lnTo>
                  <a:lnTo>
                    <a:pt x="1136" y="2168"/>
                  </a:lnTo>
                  <a:lnTo>
                    <a:pt x="1173" y="2157"/>
                  </a:lnTo>
                  <a:lnTo>
                    <a:pt x="1173" y="2142"/>
                  </a:lnTo>
                  <a:lnTo>
                    <a:pt x="1188" y="2142"/>
                  </a:lnTo>
                  <a:lnTo>
                    <a:pt x="1188" y="2131"/>
                  </a:lnTo>
                  <a:lnTo>
                    <a:pt x="1188" y="2116"/>
                  </a:lnTo>
                  <a:lnTo>
                    <a:pt x="1209" y="2105"/>
                  </a:lnTo>
                  <a:lnTo>
                    <a:pt x="1209" y="2095"/>
                  </a:lnTo>
                  <a:lnTo>
                    <a:pt x="1225" y="2079"/>
                  </a:lnTo>
                  <a:lnTo>
                    <a:pt x="1235" y="2053"/>
                  </a:lnTo>
                  <a:lnTo>
                    <a:pt x="1235" y="2043"/>
                  </a:lnTo>
                  <a:lnTo>
                    <a:pt x="1225" y="2017"/>
                  </a:lnTo>
                  <a:lnTo>
                    <a:pt x="1209" y="2006"/>
                  </a:lnTo>
                  <a:lnTo>
                    <a:pt x="1199" y="1954"/>
                  </a:lnTo>
                  <a:lnTo>
                    <a:pt x="1199" y="1944"/>
                  </a:lnTo>
                  <a:lnTo>
                    <a:pt x="1199" y="1928"/>
                  </a:lnTo>
                  <a:lnTo>
                    <a:pt x="1209" y="1928"/>
                  </a:lnTo>
                  <a:lnTo>
                    <a:pt x="1209" y="1918"/>
                  </a:lnTo>
                  <a:lnTo>
                    <a:pt x="1225" y="1907"/>
                  </a:lnTo>
                  <a:lnTo>
                    <a:pt x="1235" y="1907"/>
                  </a:lnTo>
                  <a:lnTo>
                    <a:pt x="1261" y="1907"/>
                  </a:lnTo>
                  <a:lnTo>
                    <a:pt x="1272" y="1907"/>
                  </a:lnTo>
                  <a:lnTo>
                    <a:pt x="1272" y="1892"/>
                  </a:lnTo>
                  <a:lnTo>
                    <a:pt x="1272" y="1881"/>
                  </a:lnTo>
                  <a:lnTo>
                    <a:pt x="1287" y="1881"/>
                  </a:lnTo>
                  <a:lnTo>
                    <a:pt x="1287" y="1865"/>
                  </a:lnTo>
                  <a:lnTo>
                    <a:pt x="1298" y="1865"/>
                  </a:lnTo>
                  <a:lnTo>
                    <a:pt x="1313" y="1881"/>
                  </a:lnTo>
                  <a:lnTo>
                    <a:pt x="1324" y="1881"/>
                  </a:lnTo>
                  <a:lnTo>
                    <a:pt x="1334" y="1865"/>
                  </a:lnTo>
                  <a:lnTo>
                    <a:pt x="1350" y="1865"/>
                  </a:lnTo>
                  <a:lnTo>
                    <a:pt x="1360" y="1881"/>
                  </a:lnTo>
                  <a:lnTo>
                    <a:pt x="1360" y="1892"/>
                  </a:lnTo>
                  <a:lnTo>
                    <a:pt x="1350" y="1892"/>
                  </a:lnTo>
                  <a:lnTo>
                    <a:pt x="1334" y="1892"/>
                  </a:lnTo>
                  <a:lnTo>
                    <a:pt x="1350" y="1907"/>
                  </a:lnTo>
                  <a:lnTo>
                    <a:pt x="1360" y="1944"/>
                  </a:lnTo>
                  <a:lnTo>
                    <a:pt x="1376" y="1954"/>
                  </a:lnTo>
                  <a:lnTo>
                    <a:pt x="1386" y="1970"/>
                  </a:lnTo>
                  <a:lnTo>
                    <a:pt x="1397" y="1970"/>
                  </a:lnTo>
                  <a:lnTo>
                    <a:pt x="1412" y="1980"/>
                  </a:lnTo>
                  <a:lnTo>
                    <a:pt x="1433" y="1980"/>
                  </a:lnTo>
                  <a:lnTo>
                    <a:pt x="1449" y="1991"/>
                  </a:lnTo>
                  <a:lnTo>
                    <a:pt x="1459" y="1991"/>
                  </a:lnTo>
                  <a:lnTo>
                    <a:pt x="1475" y="1991"/>
                  </a:lnTo>
                  <a:lnTo>
                    <a:pt x="1485" y="2006"/>
                  </a:lnTo>
                  <a:lnTo>
                    <a:pt x="1485" y="2032"/>
                  </a:lnTo>
                  <a:lnTo>
                    <a:pt x="1485" y="2043"/>
                  </a:lnTo>
                  <a:lnTo>
                    <a:pt x="1475" y="2043"/>
                  </a:lnTo>
                  <a:lnTo>
                    <a:pt x="1475" y="2053"/>
                  </a:lnTo>
                  <a:lnTo>
                    <a:pt x="1485" y="2053"/>
                  </a:lnTo>
                  <a:lnTo>
                    <a:pt x="1485" y="2043"/>
                  </a:lnTo>
                  <a:lnTo>
                    <a:pt x="1496" y="2043"/>
                  </a:lnTo>
                  <a:lnTo>
                    <a:pt x="1496" y="2032"/>
                  </a:lnTo>
                  <a:lnTo>
                    <a:pt x="1522" y="2032"/>
                  </a:lnTo>
                  <a:lnTo>
                    <a:pt x="1537" y="2032"/>
                  </a:lnTo>
                  <a:lnTo>
                    <a:pt x="1574" y="2069"/>
                  </a:lnTo>
                  <a:lnTo>
                    <a:pt x="1584" y="2079"/>
                  </a:lnTo>
                  <a:lnTo>
                    <a:pt x="1600" y="2079"/>
                  </a:lnTo>
                  <a:lnTo>
                    <a:pt x="1636" y="2053"/>
                  </a:lnTo>
                  <a:lnTo>
                    <a:pt x="1647" y="2043"/>
                  </a:lnTo>
                  <a:lnTo>
                    <a:pt x="1647" y="2032"/>
                  </a:lnTo>
                  <a:lnTo>
                    <a:pt x="1636" y="2017"/>
                  </a:lnTo>
                  <a:lnTo>
                    <a:pt x="1636" y="2006"/>
                  </a:lnTo>
                  <a:lnTo>
                    <a:pt x="1621" y="2006"/>
                  </a:lnTo>
                  <a:lnTo>
                    <a:pt x="1621" y="1991"/>
                  </a:lnTo>
                  <a:lnTo>
                    <a:pt x="1636" y="1980"/>
                  </a:lnTo>
                  <a:lnTo>
                    <a:pt x="1662" y="1954"/>
                  </a:lnTo>
                  <a:lnTo>
                    <a:pt x="1683" y="1918"/>
                  </a:lnTo>
                  <a:lnTo>
                    <a:pt x="1699" y="1907"/>
                  </a:lnTo>
                  <a:lnTo>
                    <a:pt x="1709" y="1907"/>
                  </a:lnTo>
                  <a:lnTo>
                    <a:pt x="1720" y="1907"/>
                  </a:lnTo>
                  <a:lnTo>
                    <a:pt x="1720" y="1892"/>
                  </a:lnTo>
                  <a:lnTo>
                    <a:pt x="1709" y="1855"/>
                  </a:lnTo>
                  <a:lnTo>
                    <a:pt x="1709" y="1845"/>
                  </a:lnTo>
                  <a:lnTo>
                    <a:pt x="1699" y="1829"/>
                  </a:lnTo>
                  <a:lnTo>
                    <a:pt x="1683" y="1829"/>
                  </a:lnTo>
                  <a:lnTo>
                    <a:pt x="1683" y="1819"/>
                  </a:lnTo>
                  <a:lnTo>
                    <a:pt x="1683" y="1793"/>
                  </a:lnTo>
                  <a:lnTo>
                    <a:pt x="1683" y="1782"/>
                  </a:lnTo>
                  <a:lnTo>
                    <a:pt x="1673" y="1766"/>
                  </a:lnTo>
                  <a:lnTo>
                    <a:pt x="1662" y="1782"/>
                  </a:lnTo>
                  <a:lnTo>
                    <a:pt x="1647" y="1782"/>
                  </a:lnTo>
                  <a:lnTo>
                    <a:pt x="1636" y="1782"/>
                  </a:lnTo>
                  <a:lnTo>
                    <a:pt x="1621" y="1756"/>
                  </a:lnTo>
                  <a:lnTo>
                    <a:pt x="1610" y="1746"/>
                  </a:lnTo>
                  <a:lnTo>
                    <a:pt x="1600" y="1720"/>
                  </a:lnTo>
                  <a:lnTo>
                    <a:pt x="1600" y="1694"/>
                  </a:lnTo>
                  <a:lnTo>
                    <a:pt x="1636" y="1641"/>
                  </a:lnTo>
                  <a:lnTo>
                    <a:pt x="1647" y="1641"/>
                  </a:lnTo>
                  <a:lnTo>
                    <a:pt x="1647" y="1631"/>
                  </a:lnTo>
                  <a:lnTo>
                    <a:pt x="1662" y="1631"/>
                  </a:lnTo>
                  <a:lnTo>
                    <a:pt x="1683" y="1631"/>
                  </a:lnTo>
                  <a:lnTo>
                    <a:pt x="1683" y="1641"/>
                  </a:lnTo>
                  <a:lnTo>
                    <a:pt x="1699" y="1641"/>
                  </a:lnTo>
                  <a:lnTo>
                    <a:pt x="1709" y="1641"/>
                  </a:lnTo>
                  <a:lnTo>
                    <a:pt x="1709" y="1631"/>
                  </a:lnTo>
                  <a:lnTo>
                    <a:pt x="1699" y="1595"/>
                  </a:lnTo>
                  <a:lnTo>
                    <a:pt x="1699" y="1542"/>
                  </a:lnTo>
                  <a:lnTo>
                    <a:pt x="1699" y="1532"/>
                  </a:lnTo>
                  <a:lnTo>
                    <a:pt x="1699" y="1516"/>
                  </a:lnTo>
                  <a:lnTo>
                    <a:pt x="1699" y="1506"/>
                  </a:lnTo>
                  <a:lnTo>
                    <a:pt x="1699" y="1496"/>
                  </a:lnTo>
                  <a:lnTo>
                    <a:pt x="1699" y="1480"/>
                  </a:lnTo>
                  <a:lnTo>
                    <a:pt x="1683" y="1480"/>
                  </a:lnTo>
                  <a:lnTo>
                    <a:pt x="1673" y="1480"/>
                  </a:lnTo>
                  <a:lnTo>
                    <a:pt x="1662" y="1480"/>
                  </a:lnTo>
                  <a:lnTo>
                    <a:pt x="1647" y="1480"/>
                  </a:lnTo>
                  <a:lnTo>
                    <a:pt x="1647" y="1496"/>
                  </a:lnTo>
                  <a:lnTo>
                    <a:pt x="1636" y="1496"/>
                  </a:lnTo>
                  <a:lnTo>
                    <a:pt x="1610" y="1496"/>
                  </a:lnTo>
                  <a:lnTo>
                    <a:pt x="1600" y="1480"/>
                  </a:lnTo>
                  <a:lnTo>
                    <a:pt x="1584" y="1480"/>
                  </a:lnTo>
                  <a:lnTo>
                    <a:pt x="1574" y="1469"/>
                  </a:lnTo>
                  <a:lnTo>
                    <a:pt x="1574" y="1459"/>
                  </a:lnTo>
                  <a:lnTo>
                    <a:pt x="1558" y="1459"/>
                  </a:lnTo>
                  <a:lnTo>
                    <a:pt x="1548" y="1459"/>
                  </a:lnTo>
                  <a:lnTo>
                    <a:pt x="1522" y="1407"/>
                  </a:lnTo>
                  <a:lnTo>
                    <a:pt x="1511" y="1381"/>
                  </a:lnTo>
                  <a:lnTo>
                    <a:pt x="1511" y="1370"/>
                  </a:lnTo>
                  <a:lnTo>
                    <a:pt x="1522" y="1355"/>
                  </a:lnTo>
                  <a:lnTo>
                    <a:pt x="1511" y="1318"/>
                  </a:lnTo>
                  <a:lnTo>
                    <a:pt x="1496" y="1318"/>
                  </a:lnTo>
                  <a:lnTo>
                    <a:pt x="1496" y="1308"/>
                  </a:lnTo>
                  <a:lnTo>
                    <a:pt x="1496" y="1292"/>
                  </a:lnTo>
                  <a:lnTo>
                    <a:pt x="1511" y="1292"/>
                  </a:lnTo>
                  <a:lnTo>
                    <a:pt x="1522" y="1292"/>
                  </a:lnTo>
                  <a:lnTo>
                    <a:pt x="1522" y="1282"/>
                  </a:lnTo>
                  <a:lnTo>
                    <a:pt x="1522" y="1271"/>
                  </a:lnTo>
                  <a:lnTo>
                    <a:pt x="1511" y="1271"/>
                  </a:lnTo>
                  <a:lnTo>
                    <a:pt x="1511" y="1219"/>
                  </a:lnTo>
                  <a:lnTo>
                    <a:pt x="1522" y="1219"/>
                  </a:lnTo>
                  <a:lnTo>
                    <a:pt x="1537" y="1209"/>
                  </a:lnTo>
                  <a:lnTo>
                    <a:pt x="1537" y="1193"/>
                  </a:lnTo>
                  <a:lnTo>
                    <a:pt x="1548" y="1183"/>
                  </a:lnTo>
                  <a:lnTo>
                    <a:pt x="1558" y="1183"/>
                  </a:lnTo>
                  <a:lnTo>
                    <a:pt x="1574" y="1183"/>
                  </a:lnTo>
                  <a:lnTo>
                    <a:pt x="1574" y="1167"/>
                  </a:lnTo>
                  <a:lnTo>
                    <a:pt x="1574" y="1157"/>
                  </a:lnTo>
                  <a:lnTo>
                    <a:pt x="1558" y="1131"/>
                  </a:lnTo>
                  <a:lnTo>
                    <a:pt x="1548" y="1120"/>
                  </a:lnTo>
                  <a:lnTo>
                    <a:pt x="1558" y="1110"/>
                  </a:lnTo>
                  <a:lnTo>
                    <a:pt x="1558" y="1094"/>
                  </a:lnTo>
                  <a:lnTo>
                    <a:pt x="1584" y="1094"/>
                  </a:lnTo>
                  <a:lnTo>
                    <a:pt x="1600" y="1094"/>
                  </a:lnTo>
                  <a:lnTo>
                    <a:pt x="1610" y="1094"/>
                  </a:lnTo>
                  <a:lnTo>
                    <a:pt x="1610" y="1084"/>
                  </a:lnTo>
                  <a:lnTo>
                    <a:pt x="1610" y="1068"/>
                  </a:lnTo>
                  <a:lnTo>
                    <a:pt x="1621" y="1047"/>
                  </a:lnTo>
                  <a:lnTo>
                    <a:pt x="1647" y="1032"/>
                  </a:lnTo>
                  <a:lnTo>
                    <a:pt x="1662" y="1006"/>
                  </a:lnTo>
                  <a:lnTo>
                    <a:pt x="1673" y="995"/>
                  </a:lnTo>
                  <a:lnTo>
                    <a:pt x="1683" y="995"/>
                  </a:lnTo>
                  <a:lnTo>
                    <a:pt x="1709" y="985"/>
                  </a:lnTo>
                  <a:lnTo>
                    <a:pt x="1709" y="959"/>
                  </a:lnTo>
                  <a:lnTo>
                    <a:pt x="1709" y="943"/>
                  </a:lnTo>
                  <a:lnTo>
                    <a:pt x="1699" y="943"/>
                  </a:lnTo>
                  <a:lnTo>
                    <a:pt x="1699" y="933"/>
                  </a:lnTo>
                  <a:lnTo>
                    <a:pt x="1699" y="922"/>
                  </a:lnTo>
                  <a:lnTo>
                    <a:pt x="1709" y="922"/>
                  </a:lnTo>
                  <a:lnTo>
                    <a:pt x="1720" y="907"/>
                  </a:lnTo>
                  <a:lnTo>
                    <a:pt x="1720" y="896"/>
                  </a:lnTo>
                  <a:lnTo>
                    <a:pt x="1720" y="881"/>
                  </a:lnTo>
                  <a:lnTo>
                    <a:pt x="1746" y="860"/>
                  </a:lnTo>
                  <a:lnTo>
                    <a:pt x="1761" y="860"/>
                  </a:lnTo>
                  <a:lnTo>
                    <a:pt x="1772" y="834"/>
                  </a:lnTo>
                  <a:lnTo>
                    <a:pt x="1772" y="771"/>
                  </a:lnTo>
                  <a:lnTo>
                    <a:pt x="1761" y="771"/>
                  </a:lnTo>
                  <a:lnTo>
                    <a:pt x="1746" y="771"/>
                  </a:lnTo>
                  <a:lnTo>
                    <a:pt x="1772" y="719"/>
                  </a:lnTo>
                  <a:lnTo>
                    <a:pt x="1782" y="709"/>
                  </a:lnTo>
                  <a:lnTo>
                    <a:pt x="1798" y="683"/>
                  </a:lnTo>
                  <a:lnTo>
                    <a:pt x="1808" y="683"/>
                  </a:lnTo>
                  <a:lnTo>
                    <a:pt x="1798" y="672"/>
                  </a:lnTo>
                  <a:lnTo>
                    <a:pt x="1798" y="657"/>
                  </a:lnTo>
                  <a:lnTo>
                    <a:pt x="1798" y="646"/>
                  </a:lnTo>
                  <a:lnTo>
                    <a:pt x="1808" y="636"/>
                  </a:lnTo>
                  <a:lnTo>
                    <a:pt x="1772" y="620"/>
                  </a:lnTo>
                  <a:lnTo>
                    <a:pt x="1761" y="620"/>
                  </a:lnTo>
                  <a:lnTo>
                    <a:pt x="1761" y="610"/>
                  </a:lnTo>
                  <a:lnTo>
                    <a:pt x="1761" y="594"/>
                  </a:lnTo>
                  <a:lnTo>
                    <a:pt x="1761" y="584"/>
                  </a:lnTo>
                  <a:lnTo>
                    <a:pt x="1746" y="558"/>
                  </a:lnTo>
                  <a:lnTo>
                    <a:pt x="1720" y="547"/>
                  </a:lnTo>
                  <a:lnTo>
                    <a:pt x="1709" y="547"/>
                  </a:lnTo>
                  <a:lnTo>
                    <a:pt x="1699" y="521"/>
                  </a:lnTo>
                  <a:lnTo>
                    <a:pt x="1683" y="511"/>
                  </a:lnTo>
                  <a:lnTo>
                    <a:pt x="1683" y="495"/>
                  </a:lnTo>
                  <a:lnTo>
                    <a:pt x="1683" y="485"/>
                  </a:lnTo>
                  <a:lnTo>
                    <a:pt x="1699" y="485"/>
                  </a:lnTo>
                  <a:lnTo>
                    <a:pt x="1709" y="485"/>
                  </a:lnTo>
                  <a:lnTo>
                    <a:pt x="1720" y="474"/>
                  </a:lnTo>
                  <a:lnTo>
                    <a:pt x="1720" y="459"/>
                  </a:lnTo>
                  <a:lnTo>
                    <a:pt x="1720" y="432"/>
                  </a:lnTo>
                  <a:lnTo>
                    <a:pt x="1709" y="422"/>
                  </a:lnTo>
                  <a:lnTo>
                    <a:pt x="1709" y="412"/>
                  </a:lnTo>
                  <a:lnTo>
                    <a:pt x="1720" y="386"/>
                  </a:lnTo>
                  <a:lnTo>
                    <a:pt x="1735" y="396"/>
                  </a:lnTo>
                  <a:lnTo>
                    <a:pt x="1761" y="396"/>
                  </a:lnTo>
                  <a:lnTo>
                    <a:pt x="1761" y="360"/>
                  </a:lnTo>
                  <a:lnTo>
                    <a:pt x="1746" y="360"/>
                  </a:lnTo>
                  <a:lnTo>
                    <a:pt x="1720" y="323"/>
                  </a:lnTo>
                  <a:lnTo>
                    <a:pt x="1720" y="307"/>
                  </a:lnTo>
                  <a:lnTo>
                    <a:pt x="1735" y="297"/>
                  </a:lnTo>
                  <a:lnTo>
                    <a:pt x="1746" y="287"/>
                  </a:lnTo>
                  <a:lnTo>
                    <a:pt x="1746" y="271"/>
                  </a:lnTo>
                  <a:lnTo>
                    <a:pt x="1735" y="261"/>
                  </a:lnTo>
                  <a:lnTo>
                    <a:pt x="1735" y="245"/>
                  </a:lnTo>
                  <a:lnTo>
                    <a:pt x="1735" y="224"/>
                  </a:lnTo>
                  <a:lnTo>
                    <a:pt x="1746" y="208"/>
                  </a:lnTo>
                  <a:lnTo>
                    <a:pt x="1746" y="198"/>
                  </a:lnTo>
                  <a:lnTo>
                    <a:pt x="1746" y="182"/>
                  </a:lnTo>
                  <a:lnTo>
                    <a:pt x="1735" y="172"/>
                  </a:lnTo>
                  <a:lnTo>
                    <a:pt x="1720" y="162"/>
                  </a:lnTo>
                  <a:lnTo>
                    <a:pt x="1735" y="146"/>
                  </a:lnTo>
                  <a:lnTo>
                    <a:pt x="1735" y="135"/>
                  </a:lnTo>
                  <a:lnTo>
                    <a:pt x="1746" y="135"/>
                  </a:lnTo>
                  <a:lnTo>
                    <a:pt x="1761" y="146"/>
                  </a:lnTo>
                  <a:lnTo>
                    <a:pt x="1772" y="146"/>
                  </a:lnTo>
                  <a:lnTo>
                    <a:pt x="1772" y="162"/>
                  </a:lnTo>
                  <a:lnTo>
                    <a:pt x="1782" y="172"/>
                  </a:lnTo>
                  <a:lnTo>
                    <a:pt x="1808" y="162"/>
                  </a:lnTo>
                  <a:lnTo>
                    <a:pt x="1808" y="146"/>
                  </a:lnTo>
                  <a:lnTo>
                    <a:pt x="1824" y="146"/>
                  </a:lnTo>
                  <a:lnTo>
                    <a:pt x="1834" y="162"/>
                  </a:lnTo>
                  <a:lnTo>
                    <a:pt x="1834" y="172"/>
                  </a:lnTo>
                  <a:lnTo>
                    <a:pt x="1845" y="172"/>
                  </a:lnTo>
                  <a:lnTo>
                    <a:pt x="1871" y="172"/>
                  </a:lnTo>
                  <a:lnTo>
                    <a:pt x="1887" y="146"/>
                  </a:lnTo>
                  <a:lnTo>
                    <a:pt x="1871" y="146"/>
                  </a:lnTo>
                  <a:lnTo>
                    <a:pt x="1871" y="135"/>
                  </a:lnTo>
                  <a:lnTo>
                    <a:pt x="1887" y="125"/>
                  </a:lnTo>
                  <a:lnTo>
                    <a:pt x="1897" y="109"/>
                  </a:lnTo>
                  <a:lnTo>
                    <a:pt x="1923" y="109"/>
                  </a:lnTo>
                  <a:lnTo>
                    <a:pt x="1933" y="109"/>
                  </a:lnTo>
                  <a:lnTo>
                    <a:pt x="1959" y="109"/>
                  </a:lnTo>
                  <a:lnTo>
                    <a:pt x="1970" y="109"/>
                  </a:lnTo>
                  <a:lnTo>
                    <a:pt x="1986" y="99"/>
                  </a:lnTo>
                  <a:lnTo>
                    <a:pt x="1986" y="83"/>
                  </a:lnTo>
                  <a:lnTo>
                    <a:pt x="1970" y="73"/>
                  </a:lnTo>
                  <a:lnTo>
                    <a:pt x="1959" y="36"/>
                  </a:lnTo>
                  <a:lnTo>
                    <a:pt x="1959" y="21"/>
                  </a:lnTo>
                  <a:lnTo>
                    <a:pt x="1949" y="21"/>
                  </a:lnTo>
                  <a:lnTo>
                    <a:pt x="1933" y="21"/>
                  </a:lnTo>
                  <a:lnTo>
                    <a:pt x="1923" y="21"/>
                  </a:lnTo>
                  <a:lnTo>
                    <a:pt x="1923" y="36"/>
                  </a:lnTo>
                  <a:lnTo>
                    <a:pt x="1923" y="21"/>
                  </a:lnTo>
                  <a:lnTo>
                    <a:pt x="1949" y="10"/>
                  </a:lnTo>
                  <a:lnTo>
                    <a:pt x="1949" y="21"/>
                  </a:lnTo>
                  <a:lnTo>
                    <a:pt x="1970" y="10"/>
                  </a:lnTo>
                  <a:lnTo>
                    <a:pt x="1970" y="0"/>
                  </a:lnTo>
                  <a:lnTo>
                    <a:pt x="1986" y="0"/>
                  </a:lnTo>
                  <a:lnTo>
                    <a:pt x="1996" y="0"/>
                  </a:lnTo>
                  <a:lnTo>
                    <a:pt x="2012" y="10"/>
                  </a:lnTo>
                  <a:lnTo>
                    <a:pt x="2012" y="36"/>
                  </a:lnTo>
                  <a:lnTo>
                    <a:pt x="2012" y="47"/>
                  </a:lnTo>
                  <a:lnTo>
                    <a:pt x="2012" y="63"/>
                  </a:lnTo>
                  <a:lnTo>
                    <a:pt x="2022" y="83"/>
                  </a:lnTo>
                  <a:lnTo>
                    <a:pt x="2032" y="83"/>
                  </a:lnTo>
                  <a:lnTo>
                    <a:pt x="2048" y="99"/>
                  </a:lnTo>
                  <a:lnTo>
                    <a:pt x="2058" y="135"/>
                  </a:lnTo>
                  <a:lnTo>
                    <a:pt x="2058" y="146"/>
                  </a:lnTo>
                  <a:lnTo>
                    <a:pt x="2058" y="162"/>
                  </a:lnTo>
                  <a:lnTo>
                    <a:pt x="2058" y="172"/>
                  </a:lnTo>
                  <a:lnTo>
                    <a:pt x="2048" y="172"/>
                  </a:lnTo>
                  <a:lnTo>
                    <a:pt x="2012" y="172"/>
                  </a:lnTo>
                  <a:lnTo>
                    <a:pt x="1996" y="172"/>
                  </a:lnTo>
                  <a:lnTo>
                    <a:pt x="1986" y="182"/>
                  </a:lnTo>
                  <a:lnTo>
                    <a:pt x="1996" y="208"/>
                  </a:lnTo>
                  <a:lnTo>
                    <a:pt x="1996" y="224"/>
                  </a:lnTo>
                  <a:lnTo>
                    <a:pt x="1986" y="234"/>
                  </a:lnTo>
                  <a:lnTo>
                    <a:pt x="1970" y="234"/>
                  </a:lnTo>
                  <a:lnTo>
                    <a:pt x="1970" y="245"/>
                  </a:lnTo>
                  <a:lnTo>
                    <a:pt x="1970" y="261"/>
                  </a:lnTo>
                  <a:lnTo>
                    <a:pt x="1986" y="261"/>
                  </a:lnTo>
                  <a:lnTo>
                    <a:pt x="2032" y="245"/>
                  </a:lnTo>
                  <a:lnTo>
                    <a:pt x="2048" y="234"/>
                  </a:lnTo>
                  <a:lnTo>
                    <a:pt x="2069" y="245"/>
                  </a:lnTo>
                  <a:lnTo>
                    <a:pt x="2085" y="245"/>
                  </a:lnTo>
                  <a:lnTo>
                    <a:pt x="2095" y="261"/>
                  </a:lnTo>
                  <a:lnTo>
                    <a:pt x="2111" y="245"/>
                  </a:lnTo>
                  <a:lnTo>
                    <a:pt x="2121" y="245"/>
                  </a:lnTo>
                  <a:lnTo>
                    <a:pt x="2131" y="245"/>
                  </a:lnTo>
                  <a:lnTo>
                    <a:pt x="2158" y="287"/>
                  </a:lnTo>
                  <a:lnTo>
                    <a:pt x="2184" y="307"/>
                  </a:lnTo>
                  <a:lnTo>
                    <a:pt x="2194" y="307"/>
                  </a:lnTo>
                  <a:lnTo>
                    <a:pt x="2210" y="349"/>
                  </a:lnTo>
                  <a:lnTo>
                    <a:pt x="2210" y="360"/>
                  </a:lnTo>
                  <a:lnTo>
                    <a:pt x="2210" y="370"/>
                  </a:lnTo>
                  <a:lnTo>
                    <a:pt x="2220" y="396"/>
                  </a:lnTo>
                  <a:lnTo>
                    <a:pt x="2220" y="448"/>
                  </a:lnTo>
                  <a:lnTo>
                    <a:pt x="2236" y="459"/>
                  </a:lnTo>
                  <a:lnTo>
                    <a:pt x="2246" y="459"/>
                  </a:lnTo>
                  <a:lnTo>
                    <a:pt x="2246" y="474"/>
                  </a:lnTo>
                  <a:lnTo>
                    <a:pt x="2257" y="474"/>
                  </a:lnTo>
                  <a:lnTo>
                    <a:pt x="2257" y="485"/>
                  </a:lnTo>
                  <a:lnTo>
                    <a:pt x="2257" y="495"/>
                  </a:lnTo>
                  <a:lnTo>
                    <a:pt x="2246" y="511"/>
                  </a:lnTo>
                  <a:lnTo>
                    <a:pt x="2236" y="521"/>
                  </a:lnTo>
                  <a:lnTo>
                    <a:pt x="2246" y="532"/>
                  </a:lnTo>
                  <a:lnTo>
                    <a:pt x="2246" y="547"/>
                  </a:lnTo>
                  <a:lnTo>
                    <a:pt x="2236" y="584"/>
                  </a:lnTo>
                  <a:lnTo>
                    <a:pt x="2220" y="584"/>
                  </a:lnTo>
                  <a:lnTo>
                    <a:pt x="2210" y="584"/>
                  </a:lnTo>
                  <a:lnTo>
                    <a:pt x="2220" y="610"/>
                  </a:lnTo>
                  <a:lnTo>
                    <a:pt x="2220" y="620"/>
                  </a:lnTo>
                  <a:lnTo>
                    <a:pt x="2236" y="620"/>
                  </a:lnTo>
                  <a:lnTo>
                    <a:pt x="2246" y="620"/>
                  </a:lnTo>
                  <a:lnTo>
                    <a:pt x="2272" y="636"/>
                  </a:lnTo>
                  <a:lnTo>
                    <a:pt x="2309" y="620"/>
                  </a:lnTo>
                  <a:lnTo>
                    <a:pt x="2319" y="620"/>
                  </a:lnTo>
                  <a:lnTo>
                    <a:pt x="2335" y="620"/>
                  </a:lnTo>
                  <a:lnTo>
                    <a:pt x="2335" y="636"/>
                  </a:lnTo>
                  <a:lnTo>
                    <a:pt x="2345" y="646"/>
                  </a:lnTo>
                  <a:lnTo>
                    <a:pt x="2345" y="657"/>
                  </a:lnTo>
                  <a:lnTo>
                    <a:pt x="2356" y="709"/>
                  </a:lnTo>
                  <a:lnTo>
                    <a:pt x="2345" y="771"/>
                  </a:lnTo>
                  <a:lnTo>
                    <a:pt x="2309" y="823"/>
                  </a:lnTo>
                  <a:lnTo>
                    <a:pt x="2309" y="844"/>
                  </a:lnTo>
                  <a:lnTo>
                    <a:pt x="2319" y="870"/>
                  </a:lnTo>
                  <a:lnTo>
                    <a:pt x="2345" y="896"/>
                  </a:lnTo>
                  <a:lnTo>
                    <a:pt x="2356" y="907"/>
                  </a:lnTo>
                  <a:lnTo>
                    <a:pt x="2371" y="922"/>
                  </a:lnTo>
                  <a:lnTo>
                    <a:pt x="2371" y="933"/>
                  </a:lnTo>
                  <a:lnTo>
                    <a:pt x="2382" y="933"/>
                  </a:lnTo>
                  <a:lnTo>
                    <a:pt x="2382" y="969"/>
                  </a:lnTo>
                  <a:lnTo>
                    <a:pt x="2382" y="985"/>
                  </a:lnTo>
                  <a:lnTo>
                    <a:pt x="2371" y="995"/>
                  </a:lnTo>
                  <a:lnTo>
                    <a:pt x="2371" y="1006"/>
                  </a:lnTo>
                  <a:lnTo>
                    <a:pt x="2382" y="1021"/>
                  </a:lnTo>
                  <a:lnTo>
                    <a:pt x="2397" y="1021"/>
                  </a:lnTo>
                  <a:lnTo>
                    <a:pt x="2397" y="1006"/>
                  </a:lnTo>
                  <a:lnTo>
                    <a:pt x="2408" y="1006"/>
                  </a:lnTo>
                  <a:lnTo>
                    <a:pt x="2434" y="1021"/>
                  </a:lnTo>
                  <a:lnTo>
                    <a:pt x="2434" y="1032"/>
                  </a:lnTo>
                  <a:lnTo>
                    <a:pt x="2434" y="1047"/>
                  </a:lnTo>
                  <a:lnTo>
                    <a:pt x="2444" y="1047"/>
                  </a:lnTo>
                  <a:lnTo>
                    <a:pt x="2444" y="1058"/>
                  </a:lnTo>
                  <a:lnTo>
                    <a:pt x="2460" y="1058"/>
                  </a:lnTo>
                  <a:lnTo>
                    <a:pt x="2470" y="1058"/>
                  </a:lnTo>
                  <a:lnTo>
                    <a:pt x="2481" y="1058"/>
                  </a:lnTo>
                  <a:lnTo>
                    <a:pt x="2481" y="1047"/>
                  </a:lnTo>
                  <a:lnTo>
                    <a:pt x="2496" y="1047"/>
                  </a:lnTo>
                  <a:lnTo>
                    <a:pt x="2507" y="1047"/>
                  </a:lnTo>
                  <a:lnTo>
                    <a:pt x="2507" y="1058"/>
                  </a:lnTo>
                  <a:lnTo>
                    <a:pt x="2507" y="1068"/>
                  </a:lnTo>
                  <a:lnTo>
                    <a:pt x="2507" y="1110"/>
                  </a:lnTo>
                  <a:lnTo>
                    <a:pt x="2507" y="1120"/>
                  </a:lnTo>
                  <a:lnTo>
                    <a:pt x="2496" y="1131"/>
                  </a:lnTo>
                  <a:lnTo>
                    <a:pt x="2496" y="1146"/>
                  </a:lnTo>
                  <a:lnTo>
                    <a:pt x="2481" y="1167"/>
                  </a:lnTo>
                  <a:lnTo>
                    <a:pt x="2481" y="1183"/>
                  </a:lnTo>
                  <a:lnTo>
                    <a:pt x="2496" y="1193"/>
                  </a:lnTo>
                  <a:lnTo>
                    <a:pt x="2496" y="1219"/>
                  </a:lnTo>
                  <a:lnTo>
                    <a:pt x="2481" y="1219"/>
                  </a:lnTo>
                  <a:lnTo>
                    <a:pt x="2470" y="1230"/>
                  </a:lnTo>
                  <a:lnTo>
                    <a:pt x="2470" y="1271"/>
                  </a:lnTo>
                  <a:lnTo>
                    <a:pt x="2444" y="1308"/>
                  </a:lnTo>
                  <a:lnTo>
                    <a:pt x="2460" y="1318"/>
                  </a:lnTo>
                  <a:lnTo>
                    <a:pt x="2444" y="1370"/>
                  </a:lnTo>
                  <a:lnTo>
                    <a:pt x="2434" y="1397"/>
                  </a:lnTo>
                  <a:lnTo>
                    <a:pt x="2434" y="1417"/>
                  </a:lnTo>
                  <a:lnTo>
                    <a:pt x="2434" y="1433"/>
                  </a:lnTo>
                  <a:lnTo>
                    <a:pt x="2434" y="1459"/>
                  </a:lnTo>
                  <a:lnTo>
                    <a:pt x="2444" y="1459"/>
                  </a:lnTo>
                  <a:lnTo>
                    <a:pt x="2444" y="1480"/>
                  </a:lnTo>
                  <a:lnTo>
                    <a:pt x="2434" y="1516"/>
                  </a:lnTo>
                  <a:lnTo>
                    <a:pt x="2434" y="1532"/>
                  </a:lnTo>
                  <a:lnTo>
                    <a:pt x="2418" y="1542"/>
                  </a:lnTo>
                  <a:lnTo>
                    <a:pt x="2418" y="1558"/>
                  </a:lnTo>
                  <a:lnTo>
                    <a:pt x="2418" y="1568"/>
                  </a:lnTo>
                  <a:lnTo>
                    <a:pt x="2418" y="1579"/>
                  </a:lnTo>
                  <a:lnTo>
                    <a:pt x="2418" y="1595"/>
                  </a:lnTo>
                  <a:lnTo>
                    <a:pt x="2434" y="1595"/>
                  </a:lnTo>
                  <a:lnTo>
                    <a:pt x="2434" y="1605"/>
                  </a:lnTo>
                  <a:lnTo>
                    <a:pt x="2418" y="1631"/>
                  </a:lnTo>
                  <a:lnTo>
                    <a:pt x="2408" y="1641"/>
                  </a:lnTo>
                  <a:lnTo>
                    <a:pt x="2408" y="1657"/>
                  </a:lnTo>
                  <a:lnTo>
                    <a:pt x="2397" y="1667"/>
                  </a:lnTo>
                  <a:lnTo>
                    <a:pt x="2397" y="1704"/>
                  </a:lnTo>
                  <a:lnTo>
                    <a:pt x="2397" y="1720"/>
                  </a:lnTo>
                  <a:lnTo>
                    <a:pt x="2408" y="1720"/>
                  </a:lnTo>
                  <a:lnTo>
                    <a:pt x="2434" y="1730"/>
                  </a:lnTo>
                  <a:lnTo>
                    <a:pt x="2444" y="1730"/>
                  </a:lnTo>
                  <a:lnTo>
                    <a:pt x="2444" y="1746"/>
                  </a:lnTo>
                  <a:lnTo>
                    <a:pt x="2460" y="1746"/>
                  </a:lnTo>
                  <a:lnTo>
                    <a:pt x="2460" y="1756"/>
                  </a:lnTo>
                  <a:lnTo>
                    <a:pt x="2481" y="1766"/>
                  </a:lnTo>
                  <a:lnTo>
                    <a:pt x="2496" y="1793"/>
                  </a:lnTo>
                  <a:lnTo>
                    <a:pt x="2507" y="1808"/>
                  </a:lnTo>
                  <a:lnTo>
                    <a:pt x="2522" y="1819"/>
                  </a:lnTo>
                  <a:lnTo>
                    <a:pt x="2533" y="1808"/>
                  </a:lnTo>
                  <a:lnTo>
                    <a:pt x="2543" y="1808"/>
                  </a:lnTo>
                  <a:lnTo>
                    <a:pt x="2559" y="1808"/>
                  </a:lnTo>
                  <a:lnTo>
                    <a:pt x="2569" y="1808"/>
                  </a:lnTo>
                  <a:lnTo>
                    <a:pt x="2595" y="1808"/>
                  </a:lnTo>
                  <a:lnTo>
                    <a:pt x="2606" y="1808"/>
                  </a:lnTo>
                  <a:lnTo>
                    <a:pt x="2606" y="1793"/>
                  </a:lnTo>
                  <a:lnTo>
                    <a:pt x="2606" y="1782"/>
                  </a:lnTo>
                  <a:lnTo>
                    <a:pt x="2621" y="1782"/>
                  </a:lnTo>
                  <a:lnTo>
                    <a:pt x="2632" y="1782"/>
                  </a:lnTo>
                  <a:lnTo>
                    <a:pt x="2647" y="1766"/>
                  </a:lnTo>
                  <a:lnTo>
                    <a:pt x="2647" y="1746"/>
                  </a:lnTo>
                  <a:lnTo>
                    <a:pt x="2647" y="1730"/>
                  </a:lnTo>
                  <a:lnTo>
                    <a:pt x="2647" y="1720"/>
                  </a:lnTo>
                  <a:lnTo>
                    <a:pt x="2658" y="1704"/>
                  </a:lnTo>
                  <a:lnTo>
                    <a:pt x="2658" y="1694"/>
                  </a:lnTo>
                  <a:lnTo>
                    <a:pt x="2668" y="1694"/>
                  </a:lnTo>
                  <a:lnTo>
                    <a:pt x="2684" y="1694"/>
                  </a:lnTo>
                  <a:lnTo>
                    <a:pt x="2694" y="1694"/>
                  </a:lnTo>
                  <a:lnTo>
                    <a:pt x="2731" y="1694"/>
                  </a:lnTo>
                  <a:lnTo>
                    <a:pt x="2757" y="1694"/>
                  </a:lnTo>
                  <a:lnTo>
                    <a:pt x="2757" y="1683"/>
                  </a:lnTo>
                  <a:lnTo>
                    <a:pt x="2767" y="1683"/>
                  </a:lnTo>
                  <a:lnTo>
                    <a:pt x="2783" y="1667"/>
                  </a:lnTo>
                  <a:lnTo>
                    <a:pt x="2793" y="1667"/>
                  </a:lnTo>
                  <a:lnTo>
                    <a:pt x="2809" y="1667"/>
                  </a:lnTo>
                  <a:lnTo>
                    <a:pt x="2809" y="1683"/>
                  </a:lnTo>
                  <a:lnTo>
                    <a:pt x="2819" y="1683"/>
                  </a:lnTo>
                  <a:lnTo>
                    <a:pt x="2830" y="1683"/>
                  </a:lnTo>
                  <a:lnTo>
                    <a:pt x="2845" y="1667"/>
                  </a:lnTo>
                  <a:lnTo>
                    <a:pt x="2845" y="1657"/>
                  </a:lnTo>
                  <a:lnTo>
                    <a:pt x="2856" y="1657"/>
                  </a:lnTo>
                  <a:lnTo>
                    <a:pt x="2871" y="1657"/>
                  </a:lnTo>
                  <a:lnTo>
                    <a:pt x="2882" y="1641"/>
                  </a:lnTo>
                  <a:lnTo>
                    <a:pt x="2882" y="1631"/>
                  </a:lnTo>
                  <a:lnTo>
                    <a:pt x="2882" y="1621"/>
                  </a:lnTo>
                  <a:lnTo>
                    <a:pt x="2908" y="1558"/>
                  </a:lnTo>
                  <a:lnTo>
                    <a:pt x="2918" y="1558"/>
                  </a:lnTo>
                  <a:lnTo>
                    <a:pt x="2934" y="1579"/>
                  </a:lnTo>
                  <a:lnTo>
                    <a:pt x="2934" y="1595"/>
                  </a:lnTo>
                  <a:lnTo>
                    <a:pt x="2934" y="1605"/>
                  </a:lnTo>
                  <a:lnTo>
                    <a:pt x="2934" y="1631"/>
                  </a:lnTo>
                  <a:lnTo>
                    <a:pt x="2944" y="1631"/>
                  </a:lnTo>
                  <a:lnTo>
                    <a:pt x="2944" y="1621"/>
                  </a:lnTo>
                  <a:lnTo>
                    <a:pt x="2955" y="1621"/>
                  </a:lnTo>
                  <a:lnTo>
                    <a:pt x="2970" y="1621"/>
                  </a:lnTo>
                  <a:lnTo>
                    <a:pt x="2991" y="1605"/>
                  </a:lnTo>
                  <a:lnTo>
                    <a:pt x="2991" y="1621"/>
                  </a:lnTo>
                  <a:lnTo>
                    <a:pt x="2991" y="1631"/>
                  </a:lnTo>
                  <a:lnTo>
                    <a:pt x="2981" y="1641"/>
                  </a:lnTo>
                  <a:lnTo>
                    <a:pt x="2981" y="1657"/>
                  </a:lnTo>
                  <a:lnTo>
                    <a:pt x="2970" y="1667"/>
                  </a:lnTo>
                  <a:lnTo>
                    <a:pt x="2970" y="1683"/>
                  </a:lnTo>
                  <a:lnTo>
                    <a:pt x="2981" y="1756"/>
                  </a:lnTo>
                  <a:lnTo>
                    <a:pt x="2991" y="1756"/>
                  </a:lnTo>
                  <a:lnTo>
                    <a:pt x="2991" y="1766"/>
                  </a:lnTo>
                  <a:lnTo>
                    <a:pt x="3007" y="1766"/>
                  </a:lnTo>
                  <a:lnTo>
                    <a:pt x="3007" y="1746"/>
                  </a:lnTo>
                  <a:lnTo>
                    <a:pt x="3007" y="1720"/>
                  </a:lnTo>
                  <a:lnTo>
                    <a:pt x="3007" y="1704"/>
                  </a:lnTo>
                  <a:lnTo>
                    <a:pt x="3033" y="1683"/>
                  </a:lnTo>
                  <a:lnTo>
                    <a:pt x="3054" y="1667"/>
                  </a:lnTo>
                  <a:lnTo>
                    <a:pt x="3096" y="1641"/>
                  </a:lnTo>
                  <a:lnTo>
                    <a:pt x="3106" y="1641"/>
                  </a:lnTo>
                  <a:lnTo>
                    <a:pt x="3116" y="1641"/>
                  </a:lnTo>
                  <a:lnTo>
                    <a:pt x="3132" y="1621"/>
                  </a:lnTo>
                  <a:lnTo>
                    <a:pt x="3132" y="1605"/>
                  </a:lnTo>
                  <a:lnTo>
                    <a:pt x="3142" y="1595"/>
                  </a:lnTo>
                  <a:lnTo>
                    <a:pt x="3142" y="1568"/>
                  </a:lnTo>
                  <a:lnTo>
                    <a:pt x="3132" y="1558"/>
                  </a:lnTo>
                  <a:lnTo>
                    <a:pt x="3132" y="1542"/>
                  </a:lnTo>
                  <a:lnTo>
                    <a:pt x="3132" y="1532"/>
                  </a:lnTo>
                  <a:lnTo>
                    <a:pt x="3142" y="1506"/>
                  </a:lnTo>
                  <a:lnTo>
                    <a:pt x="3142" y="1496"/>
                  </a:lnTo>
                  <a:lnTo>
                    <a:pt x="3142" y="1480"/>
                  </a:lnTo>
                  <a:lnTo>
                    <a:pt x="3158" y="1480"/>
                  </a:lnTo>
                  <a:lnTo>
                    <a:pt x="3169" y="1469"/>
                  </a:lnTo>
                  <a:lnTo>
                    <a:pt x="3179" y="1459"/>
                  </a:lnTo>
                  <a:lnTo>
                    <a:pt x="3179" y="1443"/>
                  </a:lnTo>
                  <a:lnTo>
                    <a:pt x="3205" y="1417"/>
                  </a:lnTo>
                  <a:lnTo>
                    <a:pt x="3221" y="1407"/>
                  </a:lnTo>
                  <a:lnTo>
                    <a:pt x="3231" y="1407"/>
                  </a:lnTo>
                  <a:lnTo>
                    <a:pt x="3241" y="1370"/>
                  </a:lnTo>
                  <a:lnTo>
                    <a:pt x="3241" y="1355"/>
                  </a:lnTo>
                  <a:lnTo>
                    <a:pt x="3241" y="1344"/>
                  </a:lnTo>
                  <a:lnTo>
                    <a:pt x="3257" y="1334"/>
                  </a:lnTo>
                  <a:lnTo>
                    <a:pt x="3268" y="1292"/>
                  </a:lnTo>
                  <a:lnTo>
                    <a:pt x="3268" y="1256"/>
                  </a:lnTo>
                  <a:lnTo>
                    <a:pt x="3278" y="1219"/>
                  </a:lnTo>
                  <a:lnTo>
                    <a:pt x="3294" y="1219"/>
                  </a:lnTo>
                  <a:lnTo>
                    <a:pt x="3294" y="1230"/>
                  </a:lnTo>
                  <a:lnTo>
                    <a:pt x="3304" y="1230"/>
                  </a:lnTo>
                  <a:lnTo>
                    <a:pt x="3330" y="1193"/>
                  </a:lnTo>
                  <a:lnTo>
                    <a:pt x="3330" y="1183"/>
                  </a:lnTo>
                  <a:lnTo>
                    <a:pt x="3330" y="1167"/>
                  </a:lnTo>
                  <a:lnTo>
                    <a:pt x="3330" y="1157"/>
                  </a:lnTo>
                  <a:lnTo>
                    <a:pt x="3340" y="1146"/>
                  </a:lnTo>
                  <a:lnTo>
                    <a:pt x="3340" y="1131"/>
                  </a:lnTo>
                  <a:lnTo>
                    <a:pt x="3356" y="1131"/>
                  </a:lnTo>
                  <a:lnTo>
                    <a:pt x="3356" y="1120"/>
                  </a:lnTo>
                  <a:lnTo>
                    <a:pt x="3367" y="1120"/>
                  </a:lnTo>
                  <a:lnTo>
                    <a:pt x="3367" y="1110"/>
                  </a:lnTo>
                  <a:lnTo>
                    <a:pt x="3382" y="1110"/>
                  </a:lnTo>
                  <a:lnTo>
                    <a:pt x="3419" y="1084"/>
                  </a:lnTo>
                  <a:lnTo>
                    <a:pt x="3429" y="1084"/>
                  </a:lnTo>
                  <a:lnTo>
                    <a:pt x="3445" y="1084"/>
                  </a:lnTo>
                  <a:lnTo>
                    <a:pt x="3445" y="1094"/>
                  </a:lnTo>
                  <a:lnTo>
                    <a:pt x="3455" y="1094"/>
                  </a:lnTo>
                  <a:lnTo>
                    <a:pt x="3466" y="1094"/>
                  </a:lnTo>
                  <a:lnTo>
                    <a:pt x="3481" y="1094"/>
                  </a:lnTo>
                  <a:lnTo>
                    <a:pt x="3492" y="1094"/>
                  </a:lnTo>
                  <a:lnTo>
                    <a:pt x="3518" y="1110"/>
                  </a:lnTo>
                  <a:lnTo>
                    <a:pt x="3544" y="1110"/>
                  </a:lnTo>
                  <a:lnTo>
                    <a:pt x="3544" y="1094"/>
                  </a:lnTo>
                  <a:lnTo>
                    <a:pt x="3554" y="1094"/>
                  </a:lnTo>
                  <a:lnTo>
                    <a:pt x="3591" y="1094"/>
                  </a:lnTo>
                  <a:lnTo>
                    <a:pt x="3591" y="1110"/>
                  </a:lnTo>
                  <a:lnTo>
                    <a:pt x="3606" y="1110"/>
                  </a:lnTo>
                  <a:lnTo>
                    <a:pt x="3617" y="1120"/>
                  </a:lnTo>
                  <a:lnTo>
                    <a:pt x="3617" y="1131"/>
                  </a:lnTo>
                  <a:lnTo>
                    <a:pt x="3627" y="1131"/>
                  </a:lnTo>
                  <a:lnTo>
                    <a:pt x="3643" y="1131"/>
                  </a:lnTo>
                  <a:lnTo>
                    <a:pt x="3669" y="1157"/>
                  </a:lnTo>
                  <a:lnTo>
                    <a:pt x="3679" y="1157"/>
                  </a:lnTo>
                  <a:lnTo>
                    <a:pt x="3690" y="1183"/>
                  </a:lnTo>
                  <a:lnTo>
                    <a:pt x="3690" y="1193"/>
                  </a:lnTo>
                  <a:lnTo>
                    <a:pt x="3705" y="1193"/>
                  </a:lnTo>
                  <a:lnTo>
                    <a:pt x="3716" y="1183"/>
                  </a:lnTo>
                  <a:lnTo>
                    <a:pt x="3742" y="1183"/>
                  </a:lnTo>
                  <a:lnTo>
                    <a:pt x="3742" y="1193"/>
                  </a:lnTo>
                  <a:lnTo>
                    <a:pt x="3731" y="1209"/>
                  </a:lnTo>
                  <a:lnTo>
                    <a:pt x="3716" y="1209"/>
                  </a:lnTo>
                  <a:lnTo>
                    <a:pt x="3716" y="1219"/>
                  </a:lnTo>
                  <a:lnTo>
                    <a:pt x="3705" y="1219"/>
                  </a:lnTo>
                  <a:lnTo>
                    <a:pt x="3705" y="1230"/>
                  </a:lnTo>
                  <a:lnTo>
                    <a:pt x="3731" y="1245"/>
                  </a:lnTo>
                  <a:lnTo>
                    <a:pt x="3742" y="1245"/>
                  </a:lnTo>
                  <a:lnTo>
                    <a:pt x="3742" y="1256"/>
                  </a:lnTo>
                  <a:lnTo>
                    <a:pt x="3752" y="1308"/>
                  </a:lnTo>
                  <a:lnTo>
                    <a:pt x="3752" y="1318"/>
                  </a:lnTo>
                  <a:lnTo>
                    <a:pt x="3752" y="1344"/>
                  </a:lnTo>
                  <a:lnTo>
                    <a:pt x="3794" y="1355"/>
                  </a:lnTo>
                  <a:lnTo>
                    <a:pt x="3830" y="1355"/>
                  </a:lnTo>
                  <a:lnTo>
                    <a:pt x="3841" y="1355"/>
                  </a:lnTo>
                  <a:lnTo>
                    <a:pt x="3841" y="1344"/>
                  </a:lnTo>
                  <a:lnTo>
                    <a:pt x="3856" y="1344"/>
                  </a:lnTo>
                  <a:lnTo>
                    <a:pt x="3856" y="1334"/>
                  </a:lnTo>
                  <a:lnTo>
                    <a:pt x="3867" y="1334"/>
                  </a:lnTo>
                  <a:lnTo>
                    <a:pt x="3877" y="1344"/>
                  </a:lnTo>
                  <a:lnTo>
                    <a:pt x="3877" y="1355"/>
                  </a:lnTo>
                  <a:lnTo>
                    <a:pt x="3893" y="1355"/>
                  </a:lnTo>
                  <a:lnTo>
                    <a:pt x="3903" y="1344"/>
                  </a:lnTo>
                  <a:lnTo>
                    <a:pt x="3903" y="1334"/>
                  </a:lnTo>
                  <a:lnTo>
                    <a:pt x="3903" y="1318"/>
                  </a:lnTo>
                  <a:lnTo>
                    <a:pt x="3903" y="1308"/>
                  </a:lnTo>
                  <a:lnTo>
                    <a:pt x="3914" y="1292"/>
                  </a:lnTo>
                  <a:lnTo>
                    <a:pt x="3914" y="1282"/>
                  </a:lnTo>
                  <a:lnTo>
                    <a:pt x="3929" y="1282"/>
                  </a:lnTo>
                  <a:lnTo>
                    <a:pt x="3940" y="1282"/>
                  </a:lnTo>
                  <a:lnTo>
                    <a:pt x="3955" y="1282"/>
                  </a:lnTo>
                  <a:lnTo>
                    <a:pt x="3966" y="1282"/>
                  </a:lnTo>
                  <a:lnTo>
                    <a:pt x="3966" y="1292"/>
                  </a:lnTo>
                  <a:lnTo>
                    <a:pt x="3966" y="1308"/>
                  </a:lnTo>
                  <a:lnTo>
                    <a:pt x="3976" y="1308"/>
                  </a:lnTo>
                  <a:lnTo>
                    <a:pt x="4018" y="1318"/>
                  </a:lnTo>
                  <a:lnTo>
                    <a:pt x="4039" y="1318"/>
                  </a:lnTo>
                  <a:lnTo>
                    <a:pt x="4039" y="1334"/>
                  </a:lnTo>
                  <a:lnTo>
                    <a:pt x="4054" y="1334"/>
                  </a:lnTo>
                  <a:lnTo>
                    <a:pt x="4054" y="1344"/>
                  </a:lnTo>
                  <a:lnTo>
                    <a:pt x="4054" y="1355"/>
                  </a:lnTo>
                  <a:lnTo>
                    <a:pt x="4065" y="1370"/>
                  </a:lnTo>
                  <a:lnTo>
                    <a:pt x="4054" y="1381"/>
                  </a:lnTo>
                  <a:lnTo>
                    <a:pt x="4054" y="1397"/>
                  </a:lnTo>
                  <a:lnTo>
                    <a:pt x="4054" y="1407"/>
                  </a:lnTo>
                  <a:lnTo>
                    <a:pt x="4065" y="1443"/>
                  </a:lnTo>
                  <a:lnTo>
                    <a:pt x="4081" y="1459"/>
                  </a:lnTo>
                  <a:lnTo>
                    <a:pt x="4091" y="1459"/>
                  </a:lnTo>
                  <a:lnTo>
                    <a:pt x="4101" y="1459"/>
                  </a:lnTo>
                  <a:lnTo>
                    <a:pt x="4101" y="1469"/>
                  </a:lnTo>
                  <a:lnTo>
                    <a:pt x="4101" y="1480"/>
                  </a:lnTo>
                  <a:lnTo>
                    <a:pt x="4091" y="1480"/>
                  </a:lnTo>
                  <a:lnTo>
                    <a:pt x="4091" y="1496"/>
                  </a:lnTo>
                  <a:lnTo>
                    <a:pt x="4101" y="1496"/>
                  </a:lnTo>
                  <a:lnTo>
                    <a:pt x="4101" y="1506"/>
                  </a:lnTo>
                  <a:lnTo>
                    <a:pt x="4117" y="1506"/>
                  </a:lnTo>
                  <a:lnTo>
                    <a:pt x="4127" y="1516"/>
                  </a:lnTo>
                  <a:lnTo>
                    <a:pt x="4127" y="1542"/>
                  </a:lnTo>
                  <a:lnTo>
                    <a:pt x="4127" y="1568"/>
                  </a:lnTo>
                  <a:lnTo>
                    <a:pt x="4127" y="1579"/>
                  </a:lnTo>
                  <a:lnTo>
                    <a:pt x="4117" y="1595"/>
                  </a:lnTo>
                  <a:lnTo>
                    <a:pt x="4127" y="1595"/>
                  </a:lnTo>
                  <a:lnTo>
                    <a:pt x="4180" y="1605"/>
                  </a:lnTo>
                  <a:lnTo>
                    <a:pt x="4190" y="1621"/>
                  </a:lnTo>
                  <a:lnTo>
                    <a:pt x="4206" y="1621"/>
                  </a:lnTo>
                  <a:lnTo>
                    <a:pt x="4206" y="1631"/>
                  </a:lnTo>
                  <a:lnTo>
                    <a:pt x="4216" y="1694"/>
                  </a:lnTo>
                  <a:lnTo>
                    <a:pt x="4216" y="1704"/>
                  </a:lnTo>
                  <a:lnTo>
                    <a:pt x="4206" y="1704"/>
                  </a:lnTo>
                  <a:lnTo>
                    <a:pt x="4164" y="1720"/>
                  </a:lnTo>
                  <a:lnTo>
                    <a:pt x="4153" y="1730"/>
                  </a:lnTo>
                  <a:lnTo>
                    <a:pt x="4153" y="1746"/>
                  </a:lnTo>
                  <a:lnTo>
                    <a:pt x="4143" y="1746"/>
                  </a:lnTo>
                  <a:lnTo>
                    <a:pt x="4101" y="1730"/>
                  </a:lnTo>
                  <a:lnTo>
                    <a:pt x="4091" y="1730"/>
                  </a:lnTo>
                  <a:lnTo>
                    <a:pt x="4091" y="1720"/>
                  </a:lnTo>
                  <a:lnTo>
                    <a:pt x="4081" y="1720"/>
                  </a:lnTo>
                  <a:lnTo>
                    <a:pt x="4081" y="1704"/>
                  </a:lnTo>
                  <a:lnTo>
                    <a:pt x="4065" y="1704"/>
                  </a:lnTo>
                  <a:lnTo>
                    <a:pt x="4065" y="1694"/>
                  </a:lnTo>
                  <a:lnTo>
                    <a:pt x="4054" y="1694"/>
                  </a:lnTo>
                  <a:lnTo>
                    <a:pt x="4039" y="1694"/>
                  </a:lnTo>
                  <a:lnTo>
                    <a:pt x="3992" y="1704"/>
                  </a:lnTo>
                  <a:lnTo>
                    <a:pt x="3955" y="1720"/>
                  </a:lnTo>
                  <a:lnTo>
                    <a:pt x="3929" y="1746"/>
                  </a:lnTo>
                  <a:lnTo>
                    <a:pt x="3914" y="1756"/>
                  </a:lnTo>
                  <a:lnTo>
                    <a:pt x="3929" y="1756"/>
                  </a:lnTo>
                  <a:lnTo>
                    <a:pt x="3929" y="1766"/>
                  </a:lnTo>
                  <a:lnTo>
                    <a:pt x="3940" y="1766"/>
                  </a:lnTo>
                  <a:lnTo>
                    <a:pt x="3940" y="1782"/>
                  </a:lnTo>
                  <a:lnTo>
                    <a:pt x="3955" y="1793"/>
                  </a:lnTo>
                  <a:lnTo>
                    <a:pt x="3955" y="1808"/>
                  </a:lnTo>
                  <a:lnTo>
                    <a:pt x="3940" y="1808"/>
                  </a:lnTo>
                  <a:lnTo>
                    <a:pt x="3929" y="1808"/>
                  </a:lnTo>
                  <a:lnTo>
                    <a:pt x="3929" y="1819"/>
                  </a:lnTo>
                  <a:lnTo>
                    <a:pt x="3929" y="1845"/>
                  </a:lnTo>
                  <a:lnTo>
                    <a:pt x="3940" y="1881"/>
                  </a:lnTo>
                  <a:lnTo>
                    <a:pt x="3940" y="1892"/>
                  </a:lnTo>
                  <a:lnTo>
                    <a:pt x="3940" y="1907"/>
                  </a:lnTo>
                  <a:lnTo>
                    <a:pt x="3929" y="1918"/>
                  </a:lnTo>
                  <a:lnTo>
                    <a:pt x="3914" y="1918"/>
                  </a:lnTo>
                  <a:lnTo>
                    <a:pt x="3903" y="1928"/>
                  </a:lnTo>
                  <a:lnTo>
                    <a:pt x="3893" y="1928"/>
                  </a:lnTo>
                  <a:lnTo>
                    <a:pt x="3893" y="1944"/>
                  </a:lnTo>
                  <a:lnTo>
                    <a:pt x="3914" y="1980"/>
                  </a:lnTo>
                  <a:lnTo>
                    <a:pt x="3940" y="1991"/>
                  </a:lnTo>
                  <a:lnTo>
                    <a:pt x="3955" y="2017"/>
                  </a:lnTo>
                  <a:lnTo>
                    <a:pt x="3955" y="2032"/>
                  </a:lnTo>
                  <a:lnTo>
                    <a:pt x="3976" y="2079"/>
                  </a:lnTo>
                  <a:lnTo>
                    <a:pt x="3992" y="2079"/>
                  </a:lnTo>
                  <a:lnTo>
                    <a:pt x="4002" y="2105"/>
                  </a:lnTo>
                  <a:lnTo>
                    <a:pt x="4018" y="2105"/>
                  </a:lnTo>
                  <a:lnTo>
                    <a:pt x="4028" y="2095"/>
                  </a:lnTo>
                  <a:lnTo>
                    <a:pt x="4028" y="2079"/>
                  </a:lnTo>
                  <a:lnTo>
                    <a:pt x="4065" y="2079"/>
                  </a:lnTo>
                  <a:lnTo>
                    <a:pt x="4065" y="2105"/>
                  </a:lnTo>
                  <a:lnTo>
                    <a:pt x="4065" y="2116"/>
                  </a:lnTo>
                  <a:lnTo>
                    <a:pt x="4054" y="2131"/>
                  </a:lnTo>
                  <a:lnTo>
                    <a:pt x="4039" y="2131"/>
                  </a:lnTo>
                  <a:lnTo>
                    <a:pt x="4054" y="2142"/>
                  </a:lnTo>
                  <a:lnTo>
                    <a:pt x="4054" y="2157"/>
                  </a:lnTo>
                  <a:lnTo>
                    <a:pt x="4065" y="2157"/>
                  </a:lnTo>
                  <a:lnTo>
                    <a:pt x="4081" y="2178"/>
                  </a:lnTo>
                  <a:lnTo>
                    <a:pt x="4081" y="2194"/>
                  </a:lnTo>
                  <a:lnTo>
                    <a:pt x="4054" y="2256"/>
                  </a:lnTo>
                  <a:lnTo>
                    <a:pt x="4039" y="2256"/>
                  </a:lnTo>
                  <a:lnTo>
                    <a:pt x="4028" y="2241"/>
                  </a:lnTo>
                  <a:lnTo>
                    <a:pt x="4028" y="2230"/>
                  </a:lnTo>
                  <a:lnTo>
                    <a:pt x="4018" y="2215"/>
                  </a:lnTo>
                  <a:lnTo>
                    <a:pt x="4018" y="2230"/>
                  </a:lnTo>
                  <a:lnTo>
                    <a:pt x="3992" y="2241"/>
                  </a:lnTo>
                  <a:lnTo>
                    <a:pt x="3976" y="2267"/>
                  </a:lnTo>
                  <a:lnTo>
                    <a:pt x="3966" y="2267"/>
                  </a:lnTo>
                  <a:lnTo>
                    <a:pt x="3966" y="2277"/>
                  </a:lnTo>
                  <a:lnTo>
                    <a:pt x="3966" y="2293"/>
                  </a:lnTo>
                  <a:lnTo>
                    <a:pt x="3955" y="2293"/>
                  </a:lnTo>
                  <a:lnTo>
                    <a:pt x="3955" y="2303"/>
                  </a:lnTo>
                  <a:lnTo>
                    <a:pt x="3940" y="2303"/>
                  </a:lnTo>
                  <a:lnTo>
                    <a:pt x="3940" y="2319"/>
                  </a:lnTo>
                  <a:lnTo>
                    <a:pt x="3903" y="2319"/>
                  </a:lnTo>
                  <a:lnTo>
                    <a:pt x="3893" y="2319"/>
                  </a:lnTo>
                  <a:lnTo>
                    <a:pt x="3893" y="2303"/>
                  </a:lnTo>
                  <a:lnTo>
                    <a:pt x="3877" y="2303"/>
                  </a:lnTo>
                  <a:lnTo>
                    <a:pt x="3841" y="2293"/>
                  </a:lnTo>
                  <a:lnTo>
                    <a:pt x="3830" y="2303"/>
                  </a:lnTo>
                  <a:lnTo>
                    <a:pt x="3815" y="2319"/>
                  </a:lnTo>
                  <a:lnTo>
                    <a:pt x="3804" y="2319"/>
                  </a:lnTo>
                  <a:lnTo>
                    <a:pt x="3778" y="2303"/>
                  </a:lnTo>
                  <a:lnTo>
                    <a:pt x="3768" y="2293"/>
                  </a:lnTo>
                  <a:lnTo>
                    <a:pt x="3752" y="2293"/>
                  </a:lnTo>
                  <a:lnTo>
                    <a:pt x="3742" y="2277"/>
                  </a:lnTo>
                  <a:lnTo>
                    <a:pt x="3731" y="2277"/>
                  </a:lnTo>
                  <a:lnTo>
                    <a:pt x="3731" y="2267"/>
                  </a:lnTo>
                  <a:lnTo>
                    <a:pt x="3742" y="2267"/>
                  </a:lnTo>
                  <a:lnTo>
                    <a:pt x="3742" y="2256"/>
                  </a:lnTo>
                  <a:lnTo>
                    <a:pt x="3752" y="2256"/>
                  </a:lnTo>
                  <a:lnTo>
                    <a:pt x="3768" y="2241"/>
                  </a:lnTo>
                  <a:lnTo>
                    <a:pt x="3778" y="2230"/>
                  </a:lnTo>
                  <a:lnTo>
                    <a:pt x="3804" y="2204"/>
                  </a:lnTo>
                  <a:lnTo>
                    <a:pt x="3778" y="2178"/>
                  </a:lnTo>
                  <a:lnTo>
                    <a:pt x="3778" y="2168"/>
                  </a:lnTo>
                  <a:lnTo>
                    <a:pt x="3768" y="2168"/>
                  </a:lnTo>
                  <a:lnTo>
                    <a:pt x="3731" y="2178"/>
                  </a:lnTo>
                  <a:lnTo>
                    <a:pt x="3716" y="2178"/>
                  </a:lnTo>
                  <a:lnTo>
                    <a:pt x="3716" y="2194"/>
                  </a:lnTo>
                  <a:lnTo>
                    <a:pt x="3716" y="2204"/>
                  </a:lnTo>
                  <a:lnTo>
                    <a:pt x="3705" y="2230"/>
                  </a:lnTo>
                  <a:lnTo>
                    <a:pt x="3679" y="2241"/>
                  </a:lnTo>
                  <a:lnTo>
                    <a:pt x="3669" y="2256"/>
                  </a:lnTo>
                  <a:lnTo>
                    <a:pt x="3643" y="2256"/>
                  </a:lnTo>
                  <a:lnTo>
                    <a:pt x="3627" y="2256"/>
                  </a:lnTo>
                  <a:lnTo>
                    <a:pt x="3617" y="2256"/>
                  </a:lnTo>
                  <a:lnTo>
                    <a:pt x="3591" y="2256"/>
                  </a:lnTo>
                  <a:lnTo>
                    <a:pt x="3591" y="2277"/>
                  </a:lnTo>
                  <a:lnTo>
                    <a:pt x="3591" y="2293"/>
                  </a:lnTo>
                  <a:lnTo>
                    <a:pt x="3591" y="2303"/>
                  </a:lnTo>
                  <a:lnTo>
                    <a:pt x="3591" y="2319"/>
                  </a:lnTo>
                  <a:lnTo>
                    <a:pt x="3580" y="2340"/>
                  </a:lnTo>
                  <a:lnTo>
                    <a:pt x="3570" y="2366"/>
                  </a:lnTo>
                  <a:lnTo>
                    <a:pt x="3570" y="2381"/>
                  </a:lnTo>
                  <a:lnTo>
                    <a:pt x="3570" y="2418"/>
                  </a:lnTo>
                  <a:lnTo>
                    <a:pt x="3554" y="2418"/>
                  </a:lnTo>
                  <a:lnTo>
                    <a:pt x="3518" y="2428"/>
                  </a:lnTo>
                  <a:lnTo>
                    <a:pt x="3507" y="2428"/>
                  </a:lnTo>
                  <a:lnTo>
                    <a:pt x="3481" y="2428"/>
                  </a:lnTo>
                  <a:lnTo>
                    <a:pt x="3455" y="2444"/>
                  </a:lnTo>
                  <a:lnTo>
                    <a:pt x="3455" y="2454"/>
                  </a:lnTo>
                  <a:lnTo>
                    <a:pt x="3445" y="2480"/>
                  </a:lnTo>
                  <a:lnTo>
                    <a:pt x="3445" y="2491"/>
                  </a:lnTo>
                  <a:lnTo>
                    <a:pt x="3429" y="2506"/>
                  </a:lnTo>
                  <a:lnTo>
                    <a:pt x="3419" y="2506"/>
                  </a:lnTo>
                  <a:lnTo>
                    <a:pt x="3403" y="2491"/>
                  </a:lnTo>
                  <a:lnTo>
                    <a:pt x="3403" y="2480"/>
                  </a:lnTo>
                  <a:lnTo>
                    <a:pt x="3393" y="2480"/>
                  </a:lnTo>
                  <a:lnTo>
                    <a:pt x="3356" y="2465"/>
                  </a:lnTo>
                  <a:lnTo>
                    <a:pt x="3340" y="2465"/>
                  </a:lnTo>
                  <a:lnTo>
                    <a:pt x="3330" y="2465"/>
                  </a:lnTo>
                  <a:lnTo>
                    <a:pt x="3330" y="2480"/>
                  </a:lnTo>
                  <a:lnTo>
                    <a:pt x="3320" y="2491"/>
                  </a:lnTo>
                  <a:lnTo>
                    <a:pt x="3278" y="2491"/>
                  </a:lnTo>
                  <a:lnTo>
                    <a:pt x="3268" y="2491"/>
                  </a:lnTo>
                  <a:lnTo>
                    <a:pt x="3257" y="2491"/>
                  </a:lnTo>
                  <a:lnTo>
                    <a:pt x="3241" y="2491"/>
                  </a:lnTo>
                  <a:lnTo>
                    <a:pt x="3231" y="2491"/>
                  </a:lnTo>
                  <a:lnTo>
                    <a:pt x="3221" y="2491"/>
                  </a:lnTo>
                  <a:lnTo>
                    <a:pt x="3195" y="2480"/>
                  </a:lnTo>
                  <a:lnTo>
                    <a:pt x="3195" y="2465"/>
                  </a:lnTo>
                  <a:lnTo>
                    <a:pt x="3179" y="2465"/>
                  </a:lnTo>
                  <a:lnTo>
                    <a:pt x="3179" y="2444"/>
                  </a:lnTo>
                  <a:lnTo>
                    <a:pt x="3169" y="2428"/>
                  </a:lnTo>
                  <a:lnTo>
                    <a:pt x="3179" y="2428"/>
                  </a:lnTo>
                  <a:lnTo>
                    <a:pt x="3179" y="2418"/>
                  </a:lnTo>
                  <a:lnTo>
                    <a:pt x="3169" y="2402"/>
                  </a:lnTo>
                  <a:lnTo>
                    <a:pt x="3158" y="2402"/>
                  </a:lnTo>
                  <a:lnTo>
                    <a:pt x="3142" y="2418"/>
                  </a:lnTo>
                  <a:lnTo>
                    <a:pt x="3142" y="2428"/>
                  </a:lnTo>
                  <a:lnTo>
                    <a:pt x="3132" y="2444"/>
                  </a:lnTo>
                  <a:lnTo>
                    <a:pt x="3132" y="2454"/>
                  </a:lnTo>
                  <a:lnTo>
                    <a:pt x="3116" y="2454"/>
                  </a:lnTo>
                  <a:lnTo>
                    <a:pt x="3096" y="2454"/>
                  </a:lnTo>
                  <a:lnTo>
                    <a:pt x="3080" y="2454"/>
                  </a:lnTo>
                  <a:lnTo>
                    <a:pt x="3080" y="2444"/>
                  </a:lnTo>
                  <a:lnTo>
                    <a:pt x="3069" y="2444"/>
                  </a:lnTo>
                  <a:lnTo>
                    <a:pt x="3069" y="2428"/>
                  </a:lnTo>
                  <a:lnTo>
                    <a:pt x="3054" y="2428"/>
                  </a:lnTo>
                  <a:lnTo>
                    <a:pt x="3033" y="2444"/>
                  </a:lnTo>
                  <a:lnTo>
                    <a:pt x="3017" y="2444"/>
                  </a:lnTo>
                  <a:lnTo>
                    <a:pt x="3017" y="2454"/>
                  </a:lnTo>
                  <a:lnTo>
                    <a:pt x="3007" y="2454"/>
                  </a:lnTo>
                  <a:lnTo>
                    <a:pt x="2991" y="2444"/>
                  </a:lnTo>
                  <a:lnTo>
                    <a:pt x="2991" y="2428"/>
                  </a:lnTo>
                  <a:lnTo>
                    <a:pt x="2981" y="2428"/>
                  </a:lnTo>
                  <a:lnTo>
                    <a:pt x="2970" y="2428"/>
                  </a:lnTo>
                  <a:lnTo>
                    <a:pt x="2955" y="2402"/>
                  </a:lnTo>
                  <a:lnTo>
                    <a:pt x="2955" y="2392"/>
                  </a:lnTo>
                  <a:lnTo>
                    <a:pt x="2955" y="2402"/>
                  </a:lnTo>
                  <a:lnTo>
                    <a:pt x="2934" y="2402"/>
                  </a:lnTo>
                  <a:lnTo>
                    <a:pt x="2934" y="2428"/>
                  </a:lnTo>
                  <a:lnTo>
                    <a:pt x="2934" y="2444"/>
                  </a:lnTo>
                  <a:lnTo>
                    <a:pt x="2918" y="2465"/>
                  </a:lnTo>
                  <a:lnTo>
                    <a:pt x="2934" y="2465"/>
                  </a:lnTo>
                  <a:lnTo>
                    <a:pt x="2934" y="2480"/>
                  </a:lnTo>
                  <a:lnTo>
                    <a:pt x="2892" y="2517"/>
                  </a:lnTo>
                  <a:lnTo>
                    <a:pt x="2882" y="2517"/>
                  </a:lnTo>
                  <a:lnTo>
                    <a:pt x="2882" y="2506"/>
                  </a:lnTo>
                  <a:lnTo>
                    <a:pt x="2871" y="2506"/>
                  </a:lnTo>
                  <a:lnTo>
                    <a:pt x="2856" y="2506"/>
                  </a:lnTo>
                  <a:lnTo>
                    <a:pt x="2845" y="2517"/>
                  </a:lnTo>
                  <a:lnTo>
                    <a:pt x="2830" y="2517"/>
                  </a:lnTo>
                  <a:lnTo>
                    <a:pt x="2819" y="2506"/>
                  </a:lnTo>
                  <a:lnTo>
                    <a:pt x="2809" y="2527"/>
                  </a:lnTo>
                  <a:lnTo>
                    <a:pt x="2793" y="2527"/>
                  </a:lnTo>
                  <a:lnTo>
                    <a:pt x="2783" y="2527"/>
                  </a:lnTo>
                  <a:lnTo>
                    <a:pt x="2757" y="2506"/>
                  </a:lnTo>
                  <a:lnTo>
                    <a:pt x="2731" y="2506"/>
                  </a:lnTo>
                  <a:lnTo>
                    <a:pt x="2694" y="2491"/>
                  </a:lnTo>
                  <a:lnTo>
                    <a:pt x="2668" y="2506"/>
                  </a:lnTo>
                  <a:lnTo>
                    <a:pt x="2658" y="2517"/>
                  </a:lnTo>
                  <a:lnTo>
                    <a:pt x="2658" y="2527"/>
                  </a:lnTo>
                  <a:lnTo>
                    <a:pt x="2658" y="2543"/>
                  </a:lnTo>
                  <a:lnTo>
                    <a:pt x="2658" y="2553"/>
                  </a:lnTo>
                  <a:lnTo>
                    <a:pt x="2658" y="2564"/>
                  </a:lnTo>
                  <a:lnTo>
                    <a:pt x="2647" y="2579"/>
                  </a:lnTo>
                  <a:lnTo>
                    <a:pt x="2647" y="2590"/>
                  </a:lnTo>
                  <a:lnTo>
                    <a:pt x="2632" y="2605"/>
                  </a:lnTo>
                  <a:lnTo>
                    <a:pt x="2621" y="2605"/>
                  </a:lnTo>
                  <a:lnTo>
                    <a:pt x="2606" y="2605"/>
                  </a:lnTo>
                  <a:lnTo>
                    <a:pt x="2606" y="2590"/>
                  </a:lnTo>
                  <a:lnTo>
                    <a:pt x="2595" y="2590"/>
                  </a:lnTo>
                  <a:lnTo>
                    <a:pt x="2569" y="2590"/>
                  </a:lnTo>
                  <a:lnTo>
                    <a:pt x="2569" y="2605"/>
                  </a:lnTo>
                  <a:lnTo>
                    <a:pt x="2559" y="2616"/>
                  </a:lnTo>
                  <a:lnTo>
                    <a:pt x="2559" y="2626"/>
                  </a:lnTo>
                  <a:lnTo>
                    <a:pt x="2543" y="2626"/>
                  </a:lnTo>
                  <a:lnTo>
                    <a:pt x="2533" y="2626"/>
                  </a:lnTo>
                  <a:lnTo>
                    <a:pt x="2507" y="2642"/>
                  </a:lnTo>
                  <a:lnTo>
                    <a:pt x="2470" y="2668"/>
                  </a:lnTo>
                  <a:lnTo>
                    <a:pt x="2460" y="2668"/>
                  </a:lnTo>
                  <a:lnTo>
                    <a:pt x="2460" y="2678"/>
                  </a:lnTo>
                  <a:lnTo>
                    <a:pt x="2460" y="2689"/>
                  </a:lnTo>
                  <a:lnTo>
                    <a:pt x="2460" y="2704"/>
                  </a:lnTo>
                  <a:lnTo>
                    <a:pt x="2444" y="2730"/>
                  </a:lnTo>
                  <a:lnTo>
                    <a:pt x="2444" y="2751"/>
                  </a:lnTo>
                  <a:lnTo>
                    <a:pt x="2434" y="2751"/>
                  </a:lnTo>
                  <a:lnTo>
                    <a:pt x="2444" y="2767"/>
                  </a:lnTo>
                  <a:lnTo>
                    <a:pt x="2444" y="2777"/>
                  </a:lnTo>
                  <a:lnTo>
                    <a:pt x="2460" y="2777"/>
                  </a:lnTo>
                  <a:lnTo>
                    <a:pt x="2470" y="2777"/>
                  </a:lnTo>
                  <a:lnTo>
                    <a:pt x="2481" y="2777"/>
                  </a:lnTo>
                  <a:lnTo>
                    <a:pt x="2496" y="2777"/>
                  </a:lnTo>
                  <a:lnTo>
                    <a:pt x="2496" y="2793"/>
                  </a:lnTo>
                  <a:lnTo>
                    <a:pt x="2507" y="2793"/>
                  </a:lnTo>
                  <a:lnTo>
                    <a:pt x="2522" y="2803"/>
                  </a:lnTo>
                  <a:lnTo>
                    <a:pt x="2522" y="2814"/>
                  </a:lnTo>
                  <a:lnTo>
                    <a:pt x="2522" y="2829"/>
                  </a:lnTo>
                  <a:lnTo>
                    <a:pt x="2533" y="2840"/>
                  </a:lnTo>
                  <a:lnTo>
                    <a:pt x="2559" y="2856"/>
                  </a:lnTo>
                  <a:lnTo>
                    <a:pt x="2585" y="2856"/>
                  </a:lnTo>
                  <a:lnTo>
                    <a:pt x="2595" y="2866"/>
                  </a:lnTo>
                  <a:lnTo>
                    <a:pt x="2585" y="2866"/>
                  </a:lnTo>
                  <a:lnTo>
                    <a:pt x="2585" y="2876"/>
                  </a:lnTo>
                  <a:lnTo>
                    <a:pt x="2559" y="2876"/>
                  </a:lnTo>
                  <a:lnTo>
                    <a:pt x="2533" y="2876"/>
                  </a:lnTo>
                  <a:lnTo>
                    <a:pt x="2522" y="2902"/>
                  </a:lnTo>
                  <a:lnTo>
                    <a:pt x="2522" y="2913"/>
                  </a:lnTo>
                  <a:lnTo>
                    <a:pt x="2522" y="2939"/>
                  </a:lnTo>
                  <a:lnTo>
                    <a:pt x="2522" y="2991"/>
                  </a:lnTo>
                  <a:lnTo>
                    <a:pt x="2507" y="3017"/>
                  </a:lnTo>
                  <a:lnTo>
                    <a:pt x="2507" y="3064"/>
                  </a:lnTo>
                  <a:lnTo>
                    <a:pt x="2507" y="3100"/>
                  </a:lnTo>
                  <a:lnTo>
                    <a:pt x="2522" y="3116"/>
                  </a:lnTo>
                  <a:lnTo>
                    <a:pt x="2533" y="3116"/>
                  </a:lnTo>
                  <a:lnTo>
                    <a:pt x="2543" y="3126"/>
                  </a:lnTo>
                  <a:lnTo>
                    <a:pt x="2543" y="3142"/>
                  </a:lnTo>
                  <a:lnTo>
                    <a:pt x="2543" y="3163"/>
                  </a:lnTo>
                  <a:lnTo>
                    <a:pt x="2533" y="3179"/>
                  </a:lnTo>
                  <a:lnTo>
                    <a:pt x="2533" y="3189"/>
                  </a:lnTo>
                  <a:lnTo>
                    <a:pt x="2533" y="3205"/>
                  </a:lnTo>
                  <a:lnTo>
                    <a:pt x="2533" y="3215"/>
                  </a:lnTo>
                  <a:lnTo>
                    <a:pt x="2543" y="3215"/>
                  </a:lnTo>
                  <a:lnTo>
                    <a:pt x="2543" y="3225"/>
                  </a:lnTo>
                  <a:lnTo>
                    <a:pt x="2559" y="3314"/>
                  </a:lnTo>
                  <a:lnTo>
                    <a:pt x="2543" y="3340"/>
                  </a:lnTo>
                  <a:lnTo>
                    <a:pt x="2543" y="3351"/>
                  </a:lnTo>
                  <a:lnTo>
                    <a:pt x="2559" y="3351"/>
                  </a:lnTo>
                  <a:lnTo>
                    <a:pt x="2632" y="3366"/>
                  </a:lnTo>
                  <a:lnTo>
                    <a:pt x="2621" y="3387"/>
                  </a:lnTo>
                  <a:lnTo>
                    <a:pt x="2606" y="3429"/>
                  </a:lnTo>
                  <a:lnTo>
                    <a:pt x="2595" y="3465"/>
                  </a:lnTo>
                  <a:lnTo>
                    <a:pt x="2595" y="3476"/>
                  </a:lnTo>
                  <a:lnTo>
                    <a:pt x="2585" y="3491"/>
                  </a:lnTo>
                  <a:lnTo>
                    <a:pt x="2543" y="3601"/>
                  </a:lnTo>
                  <a:lnTo>
                    <a:pt x="2543" y="3611"/>
                  </a:lnTo>
                  <a:lnTo>
                    <a:pt x="2543" y="3637"/>
                  </a:lnTo>
                  <a:lnTo>
                    <a:pt x="2533" y="3653"/>
                  </a:lnTo>
                  <a:lnTo>
                    <a:pt x="2522" y="3715"/>
                  </a:lnTo>
                  <a:lnTo>
                    <a:pt x="2507" y="3788"/>
                  </a:lnTo>
                  <a:lnTo>
                    <a:pt x="2507" y="3814"/>
                  </a:lnTo>
                  <a:lnTo>
                    <a:pt x="2507" y="3825"/>
                  </a:lnTo>
                  <a:lnTo>
                    <a:pt x="2496" y="3825"/>
                  </a:lnTo>
                  <a:lnTo>
                    <a:pt x="2496" y="3840"/>
                  </a:lnTo>
                  <a:lnTo>
                    <a:pt x="2481" y="3851"/>
                  </a:lnTo>
                  <a:lnTo>
                    <a:pt x="2460" y="3861"/>
                  </a:lnTo>
                  <a:lnTo>
                    <a:pt x="2434" y="3887"/>
                  </a:lnTo>
                  <a:lnTo>
                    <a:pt x="2408" y="3903"/>
                  </a:lnTo>
                  <a:lnTo>
                    <a:pt x="2397" y="3913"/>
                  </a:lnTo>
                  <a:lnTo>
                    <a:pt x="2371" y="3939"/>
                  </a:lnTo>
                  <a:lnTo>
                    <a:pt x="2345" y="3950"/>
                  </a:lnTo>
                  <a:lnTo>
                    <a:pt x="2345" y="3960"/>
                  </a:lnTo>
                  <a:lnTo>
                    <a:pt x="2335" y="3986"/>
                  </a:lnTo>
                  <a:lnTo>
                    <a:pt x="2283" y="4023"/>
                  </a:lnTo>
                  <a:lnTo>
                    <a:pt x="2257" y="4049"/>
                  </a:lnTo>
                  <a:lnTo>
                    <a:pt x="2194" y="4101"/>
                  </a:lnTo>
                  <a:lnTo>
                    <a:pt x="2184" y="4111"/>
                  </a:lnTo>
                  <a:lnTo>
                    <a:pt x="2158" y="4127"/>
                  </a:lnTo>
                  <a:lnTo>
                    <a:pt x="2158" y="4137"/>
                  </a:lnTo>
                  <a:lnTo>
                    <a:pt x="2158" y="4148"/>
                  </a:lnTo>
                  <a:lnTo>
                    <a:pt x="2147" y="4174"/>
                  </a:lnTo>
                  <a:lnTo>
                    <a:pt x="2131" y="4210"/>
                  </a:lnTo>
                  <a:lnTo>
                    <a:pt x="2121" y="4210"/>
                  </a:lnTo>
                  <a:lnTo>
                    <a:pt x="2121" y="4236"/>
                  </a:lnTo>
                  <a:lnTo>
                    <a:pt x="2095" y="4262"/>
                  </a:lnTo>
                  <a:lnTo>
                    <a:pt x="2085" y="4273"/>
                  </a:lnTo>
                  <a:lnTo>
                    <a:pt x="2085" y="4289"/>
                  </a:lnTo>
                  <a:lnTo>
                    <a:pt x="2048" y="4325"/>
                  </a:lnTo>
                  <a:lnTo>
                    <a:pt x="2032" y="4335"/>
                  </a:lnTo>
                  <a:lnTo>
                    <a:pt x="2032" y="4351"/>
                  </a:lnTo>
                  <a:lnTo>
                    <a:pt x="1986" y="4388"/>
                  </a:lnTo>
                  <a:lnTo>
                    <a:pt x="1970" y="4388"/>
                  </a:lnTo>
                  <a:lnTo>
                    <a:pt x="1970" y="4398"/>
                  </a:lnTo>
                  <a:lnTo>
                    <a:pt x="1923" y="4424"/>
                  </a:lnTo>
                  <a:lnTo>
                    <a:pt x="1907" y="4424"/>
                  </a:lnTo>
                  <a:lnTo>
                    <a:pt x="1871" y="4434"/>
                  </a:lnTo>
                  <a:lnTo>
                    <a:pt x="1887" y="4497"/>
                  </a:lnTo>
                  <a:lnTo>
                    <a:pt x="1887" y="4513"/>
                  </a:lnTo>
                  <a:lnTo>
                    <a:pt x="1897" y="4513"/>
                  </a:lnTo>
                  <a:lnTo>
                    <a:pt x="1897" y="4539"/>
                  </a:lnTo>
                  <a:lnTo>
                    <a:pt x="1887" y="4559"/>
                  </a:lnTo>
                  <a:lnTo>
                    <a:pt x="1871" y="4559"/>
                  </a:lnTo>
                  <a:lnTo>
                    <a:pt x="1871" y="4549"/>
                  </a:lnTo>
                  <a:lnTo>
                    <a:pt x="1860" y="4549"/>
                  </a:lnTo>
                  <a:lnTo>
                    <a:pt x="1845" y="4549"/>
                  </a:lnTo>
                  <a:lnTo>
                    <a:pt x="1824" y="4559"/>
                  </a:lnTo>
                  <a:lnTo>
                    <a:pt x="1798" y="4559"/>
                  </a:lnTo>
                  <a:lnTo>
                    <a:pt x="1782" y="4559"/>
                  </a:lnTo>
                  <a:lnTo>
                    <a:pt x="1782" y="4575"/>
                  </a:lnTo>
                  <a:lnTo>
                    <a:pt x="1782" y="4586"/>
                  </a:lnTo>
                  <a:lnTo>
                    <a:pt x="1772" y="4586"/>
                  </a:lnTo>
                  <a:lnTo>
                    <a:pt x="1746" y="4612"/>
                  </a:lnTo>
                  <a:lnTo>
                    <a:pt x="1735" y="4612"/>
                  </a:lnTo>
                  <a:lnTo>
                    <a:pt x="1720" y="4622"/>
                  </a:lnTo>
                  <a:lnTo>
                    <a:pt x="1720" y="4612"/>
                  </a:lnTo>
                  <a:lnTo>
                    <a:pt x="1720" y="4586"/>
                  </a:lnTo>
                  <a:lnTo>
                    <a:pt x="1720" y="4575"/>
                  </a:lnTo>
                  <a:lnTo>
                    <a:pt x="1709" y="4549"/>
                  </a:lnTo>
                  <a:lnTo>
                    <a:pt x="1709" y="4539"/>
                  </a:lnTo>
                  <a:lnTo>
                    <a:pt x="1709" y="4523"/>
                  </a:lnTo>
                  <a:lnTo>
                    <a:pt x="1699" y="4523"/>
                  </a:lnTo>
                  <a:lnTo>
                    <a:pt x="1683" y="4513"/>
                  </a:lnTo>
                  <a:lnTo>
                    <a:pt x="1662" y="4513"/>
                  </a:lnTo>
                  <a:lnTo>
                    <a:pt x="1647" y="4513"/>
                  </a:lnTo>
                  <a:lnTo>
                    <a:pt x="1647" y="4523"/>
                  </a:lnTo>
                  <a:lnTo>
                    <a:pt x="1621" y="4523"/>
                  </a:lnTo>
                  <a:lnTo>
                    <a:pt x="1610" y="4539"/>
                  </a:lnTo>
                  <a:lnTo>
                    <a:pt x="1610" y="4523"/>
                  </a:lnTo>
                  <a:lnTo>
                    <a:pt x="1584" y="4497"/>
                  </a:lnTo>
                  <a:lnTo>
                    <a:pt x="1574" y="4476"/>
                  </a:lnTo>
                  <a:lnTo>
                    <a:pt x="1574" y="4460"/>
                  </a:lnTo>
                  <a:lnTo>
                    <a:pt x="1574" y="4450"/>
                  </a:lnTo>
                  <a:lnTo>
                    <a:pt x="1574" y="4414"/>
                  </a:lnTo>
                  <a:lnTo>
                    <a:pt x="1574" y="4398"/>
                  </a:lnTo>
                  <a:lnTo>
                    <a:pt x="1558" y="4398"/>
                  </a:lnTo>
                  <a:lnTo>
                    <a:pt x="1548" y="4398"/>
                  </a:lnTo>
                  <a:lnTo>
                    <a:pt x="1511" y="4372"/>
                  </a:lnTo>
                  <a:lnTo>
                    <a:pt x="1496" y="4372"/>
                  </a:lnTo>
                  <a:lnTo>
                    <a:pt x="1475" y="4335"/>
                  </a:lnTo>
                  <a:lnTo>
                    <a:pt x="1459" y="4325"/>
                  </a:lnTo>
                  <a:lnTo>
                    <a:pt x="1449" y="4325"/>
                  </a:lnTo>
                  <a:lnTo>
                    <a:pt x="1449" y="4309"/>
                  </a:lnTo>
                  <a:lnTo>
                    <a:pt x="1433" y="4309"/>
                  </a:lnTo>
                  <a:lnTo>
                    <a:pt x="1423" y="4289"/>
                  </a:lnTo>
                  <a:lnTo>
                    <a:pt x="1423" y="4273"/>
                  </a:lnTo>
                  <a:lnTo>
                    <a:pt x="1386" y="4273"/>
                  </a:lnTo>
                  <a:lnTo>
                    <a:pt x="1350" y="4273"/>
                  </a:lnTo>
                  <a:lnTo>
                    <a:pt x="1334" y="4273"/>
                  </a:lnTo>
                  <a:lnTo>
                    <a:pt x="1324" y="4273"/>
                  </a:lnTo>
                  <a:lnTo>
                    <a:pt x="1324" y="4289"/>
                  </a:lnTo>
                  <a:lnTo>
                    <a:pt x="1324" y="4299"/>
                  </a:lnTo>
                  <a:lnTo>
                    <a:pt x="1313" y="4299"/>
                  </a:lnTo>
                  <a:lnTo>
                    <a:pt x="1298" y="4289"/>
                  </a:lnTo>
                  <a:lnTo>
                    <a:pt x="1287" y="4273"/>
                  </a:lnTo>
                  <a:lnTo>
                    <a:pt x="1287" y="4262"/>
                  </a:lnTo>
                  <a:lnTo>
                    <a:pt x="1261" y="4236"/>
                  </a:lnTo>
                  <a:lnTo>
                    <a:pt x="1251" y="4236"/>
                  </a:lnTo>
                  <a:lnTo>
                    <a:pt x="1251" y="4226"/>
                  </a:lnTo>
                  <a:lnTo>
                    <a:pt x="1225" y="4210"/>
                  </a:lnTo>
                  <a:lnTo>
                    <a:pt x="1225" y="4200"/>
                  </a:lnTo>
                  <a:lnTo>
                    <a:pt x="1199" y="4190"/>
                  </a:lnTo>
                  <a:lnTo>
                    <a:pt x="1188" y="4163"/>
                  </a:lnTo>
                  <a:lnTo>
                    <a:pt x="1173" y="4163"/>
                  </a:lnTo>
                  <a:lnTo>
                    <a:pt x="1162" y="4163"/>
                  </a:lnTo>
                  <a:lnTo>
                    <a:pt x="1147" y="4148"/>
                  </a:lnTo>
                  <a:lnTo>
                    <a:pt x="1110" y="4137"/>
                  </a:lnTo>
                  <a:lnTo>
                    <a:pt x="1110" y="4127"/>
                  </a:lnTo>
                  <a:lnTo>
                    <a:pt x="1100" y="4127"/>
                  </a:lnTo>
                  <a:lnTo>
                    <a:pt x="1089" y="4127"/>
                  </a:lnTo>
                  <a:lnTo>
                    <a:pt x="1074" y="4111"/>
                  </a:lnTo>
                  <a:lnTo>
                    <a:pt x="1063" y="4111"/>
                  </a:lnTo>
                  <a:lnTo>
                    <a:pt x="1063" y="4101"/>
                  </a:lnTo>
                  <a:lnTo>
                    <a:pt x="1037" y="4085"/>
                  </a:lnTo>
                  <a:lnTo>
                    <a:pt x="1027" y="4085"/>
                  </a:lnTo>
                  <a:lnTo>
                    <a:pt x="1011" y="4075"/>
                  </a:lnTo>
                  <a:lnTo>
                    <a:pt x="1011" y="4064"/>
                  </a:lnTo>
                  <a:lnTo>
                    <a:pt x="1001" y="4049"/>
                  </a:lnTo>
                  <a:lnTo>
                    <a:pt x="985" y="4038"/>
                  </a:lnTo>
                  <a:lnTo>
                    <a:pt x="975" y="4023"/>
                  </a:lnTo>
                  <a:lnTo>
                    <a:pt x="964" y="4023"/>
                  </a:lnTo>
                  <a:lnTo>
                    <a:pt x="964" y="4012"/>
                  </a:lnTo>
                  <a:lnTo>
                    <a:pt x="948" y="4002"/>
                  </a:lnTo>
                  <a:lnTo>
                    <a:pt x="964" y="4002"/>
                  </a:lnTo>
                  <a:lnTo>
                    <a:pt x="964" y="3986"/>
                  </a:lnTo>
                  <a:lnTo>
                    <a:pt x="964" y="3976"/>
                  </a:lnTo>
                  <a:lnTo>
                    <a:pt x="938" y="3939"/>
                  </a:lnTo>
                  <a:lnTo>
                    <a:pt x="912" y="3939"/>
                  </a:lnTo>
                  <a:lnTo>
                    <a:pt x="912" y="3950"/>
                  </a:lnTo>
                  <a:lnTo>
                    <a:pt x="902" y="3960"/>
                  </a:lnTo>
                  <a:lnTo>
                    <a:pt x="886" y="3960"/>
                  </a:lnTo>
                  <a:lnTo>
                    <a:pt x="876" y="3950"/>
                  </a:lnTo>
                  <a:lnTo>
                    <a:pt x="849" y="3960"/>
                  </a:lnTo>
                  <a:lnTo>
                    <a:pt x="849" y="3976"/>
                  </a:lnTo>
                  <a:lnTo>
                    <a:pt x="849" y="4002"/>
                  </a:lnTo>
                  <a:lnTo>
                    <a:pt x="797" y="4023"/>
                  </a:lnTo>
                  <a:lnTo>
                    <a:pt x="776" y="4023"/>
                  </a:lnTo>
                  <a:lnTo>
                    <a:pt x="761" y="4023"/>
                  </a:lnTo>
                  <a:lnTo>
                    <a:pt x="750" y="4023"/>
                  </a:lnTo>
                  <a:lnTo>
                    <a:pt x="740" y="4075"/>
                  </a:lnTo>
                  <a:lnTo>
                    <a:pt x="740" y="4085"/>
                  </a:lnTo>
                  <a:lnTo>
                    <a:pt x="714" y="4075"/>
                  </a:lnTo>
                  <a:lnTo>
                    <a:pt x="698" y="4075"/>
                  </a:lnTo>
                  <a:lnTo>
                    <a:pt x="698" y="4064"/>
                  </a:lnTo>
                  <a:lnTo>
                    <a:pt x="688" y="4064"/>
                  </a:lnTo>
                  <a:lnTo>
                    <a:pt x="677" y="4064"/>
                  </a:lnTo>
                  <a:lnTo>
                    <a:pt x="677" y="4049"/>
                  </a:lnTo>
                  <a:lnTo>
                    <a:pt x="688" y="4049"/>
                  </a:lnTo>
                  <a:lnTo>
                    <a:pt x="698" y="4038"/>
                  </a:lnTo>
                  <a:lnTo>
                    <a:pt x="677" y="4023"/>
                  </a:lnTo>
                  <a:lnTo>
                    <a:pt x="662" y="4012"/>
                  </a:lnTo>
                  <a:lnTo>
                    <a:pt x="615" y="4023"/>
                  </a:lnTo>
                  <a:lnTo>
                    <a:pt x="589" y="4038"/>
                  </a:lnTo>
                  <a:lnTo>
                    <a:pt x="552" y="4049"/>
                  </a:lnTo>
                  <a:lnTo>
                    <a:pt x="537" y="4038"/>
                  </a:lnTo>
                  <a:lnTo>
                    <a:pt x="537" y="4012"/>
                  </a:lnTo>
                  <a:lnTo>
                    <a:pt x="537" y="4002"/>
                  </a:lnTo>
                  <a:lnTo>
                    <a:pt x="511" y="3986"/>
                  </a:lnTo>
                  <a:lnTo>
                    <a:pt x="500" y="3986"/>
                  </a:lnTo>
                  <a:lnTo>
                    <a:pt x="474" y="3976"/>
                  </a:lnTo>
                  <a:lnTo>
                    <a:pt x="464" y="3960"/>
                  </a:lnTo>
                  <a:lnTo>
                    <a:pt x="427" y="3950"/>
                  </a:lnTo>
                  <a:lnTo>
                    <a:pt x="412" y="3950"/>
                  </a:lnTo>
                  <a:lnTo>
                    <a:pt x="401" y="3950"/>
                  </a:lnTo>
                  <a:lnTo>
                    <a:pt x="391" y="3950"/>
                  </a:lnTo>
                  <a:lnTo>
                    <a:pt x="391" y="3939"/>
                  </a:lnTo>
                  <a:lnTo>
                    <a:pt x="391" y="3924"/>
                  </a:lnTo>
                  <a:lnTo>
                    <a:pt x="375" y="3924"/>
                  </a:lnTo>
                  <a:lnTo>
                    <a:pt x="365" y="3924"/>
                  </a:lnTo>
                  <a:lnTo>
                    <a:pt x="339" y="3887"/>
                  </a:lnTo>
                  <a:lnTo>
                    <a:pt x="313" y="3877"/>
                  </a:lnTo>
                  <a:lnTo>
                    <a:pt x="287" y="3861"/>
                  </a:lnTo>
                  <a:lnTo>
                    <a:pt x="250" y="3840"/>
                  </a:lnTo>
                  <a:lnTo>
                    <a:pt x="240" y="3840"/>
                  </a:lnTo>
                  <a:lnTo>
                    <a:pt x="224" y="3840"/>
                  </a:lnTo>
                  <a:lnTo>
                    <a:pt x="214" y="3851"/>
                  </a:lnTo>
                  <a:lnTo>
                    <a:pt x="214" y="3877"/>
                  </a:lnTo>
                  <a:lnTo>
                    <a:pt x="214" y="3877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318" name="Freeform 1685"/>
            <p:cNvSpPr>
              <a:spLocks noChangeAspect="1"/>
            </p:cNvSpPr>
            <p:nvPr/>
          </p:nvSpPr>
          <p:spPr bwMode="gray">
            <a:xfrm>
              <a:off x="5328955" y="3701302"/>
              <a:ext cx="747360" cy="1042110"/>
            </a:xfrm>
            <a:custGeom>
              <a:avLst/>
              <a:gdLst/>
              <a:ahLst/>
              <a:cxnLst>
                <a:cxn ang="0">
                  <a:pos x="2382" y="2694"/>
                </a:cxn>
                <a:cxn ang="0">
                  <a:pos x="2241" y="2803"/>
                </a:cxn>
                <a:cxn ang="0">
                  <a:pos x="2033" y="2907"/>
                </a:cxn>
                <a:cxn ang="0">
                  <a:pos x="1835" y="2845"/>
                </a:cxn>
                <a:cxn ang="0">
                  <a:pos x="1683" y="2907"/>
                </a:cxn>
                <a:cxn ang="0">
                  <a:pos x="1459" y="2845"/>
                </a:cxn>
                <a:cxn ang="0">
                  <a:pos x="1334" y="2866"/>
                </a:cxn>
                <a:cxn ang="0">
                  <a:pos x="1209" y="2991"/>
                </a:cxn>
                <a:cxn ang="0">
                  <a:pos x="1094" y="3168"/>
                </a:cxn>
                <a:cxn ang="0">
                  <a:pos x="923" y="3241"/>
                </a:cxn>
                <a:cxn ang="0">
                  <a:pos x="761" y="3314"/>
                </a:cxn>
                <a:cxn ang="0">
                  <a:pos x="584" y="3376"/>
                </a:cxn>
                <a:cxn ang="0">
                  <a:pos x="339" y="3366"/>
                </a:cxn>
                <a:cxn ang="0">
                  <a:pos x="99" y="3329"/>
                </a:cxn>
                <a:cxn ang="0">
                  <a:pos x="10" y="3168"/>
                </a:cxn>
                <a:cxn ang="0">
                  <a:pos x="99" y="3043"/>
                </a:cxn>
                <a:cxn ang="0">
                  <a:pos x="52" y="2965"/>
                </a:cxn>
                <a:cxn ang="0">
                  <a:pos x="73" y="2829"/>
                </a:cxn>
                <a:cxn ang="0">
                  <a:pos x="63" y="2756"/>
                </a:cxn>
                <a:cxn ang="0">
                  <a:pos x="136" y="2694"/>
                </a:cxn>
                <a:cxn ang="0">
                  <a:pos x="349" y="2616"/>
                </a:cxn>
                <a:cxn ang="0">
                  <a:pos x="563" y="2543"/>
                </a:cxn>
                <a:cxn ang="0">
                  <a:pos x="724" y="2355"/>
                </a:cxn>
                <a:cxn ang="0">
                  <a:pos x="850" y="2256"/>
                </a:cxn>
                <a:cxn ang="0">
                  <a:pos x="975" y="2194"/>
                </a:cxn>
                <a:cxn ang="0">
                  <a:pos x="1147" y="2058"/>
                </a:cxn>
                <a:cxn ang="0">
                  <a:pos x="1032" y="1834"/>
                </a:cxn>
                <a:cxn ang="0">
                  <a:pos x="1110" y="1693"/>
                </a:cxn>
                <a:cxn ang="0">
                  <a:pos x="1246" y="1548"/>
                </a:cxn>
                <a:cxn ang="0">
                  <a:pos x="1444" y="1370"/>
                </a:cxn>
                <a:cxn ang="0">
                  <a:pos x="1470" y="1146"/>
                </a:cxn>
                <a:cxn ang="0">
                  <a:pos x="1334" y="1110"/>
                </a:cxn>
                <a:cxn ang="0">
                  <a:pos x="1235" y="922"/>
                </a:cxn>
                <a:cxn ang="0">
                  <a:pos x="1147" y="724"/>
                </a:cxn>
                <a:cxn ang="0">
                  <a:pos x="1110" y="625"/>
                </a:cxn>
                <a:cxn ang="0">
                  <a:pos x="1246" y="599"/>
                </a:cxn>
                <a:cxn ang="0">
                  <a:pos x="1381" y="573"/>
                </a:cxn>
                <a:cxn ang="0">
                  <a:pos x="1459" y="448"/>
                </a:cxn>
                <a:cxn ang="0">
                  <a:pos x="1360" y="339"/>
                </a:cxn>
                <a:cxn ang="0">
                  <a:pos x="1334" y="151"/>
                </a:cxn>
                <a:cxn ang="0">
                  <a:pos x="1360" y="26"/>
                </a:cxn>
                <a:cxn ang="0">
                  <a:pos x="1558" y="52"/>
                </a:cxn>
                <a:cxn ang="0">
                  <a:pos x="1657" y="172"/>
                </a:cxn>
                <a:cxn ang="0">
                  <a:pos x="1720" y="198"/>
                </a:cxn>
                <a:cxn ang="0">
                  <a:pos x="1793" y="287"/>
                </a:cxn>
                <a:cxn ang="0">
                  <a:pos x="1855" y="448"/>
                </a:cxn>
                <a:cxn ang="0">
                  <a:pos x="2007" y="563"/>
                </a:cxn>
                <a:cxn ang="0">
                  <a:pos x="1996" y="662"/>
                </a:cxn>
                <a:cxn ang="0">
                  <a:pos x="2069" y="724"/>
                </a:cxn>
                <a:cxn ang="0">
                  <a:pos x="2231" y="636"/>
                </a:cxn>
                <a:cxn ang="0">
                  <a:pos x="2356" y="724"/>
                </a:cxn>
                <a:cxn ang="0">
                  <a:pos x="2429" y="974"/>
                </a:cxn>
                <a:cxn ang="0">
                  <a:pos x="2491" y="1047"/>
                </a:cxn>
                <a:cxn ang="0">
                  <a:pos x="2470" y="1120"/>
                </a:cxn>
                <a:cxn ang="0">
                  <a:pos x="2517" y="1261"/>
                </a:cxn>
                <a:cxn ang="0">
                  <a:pos x="2580" y="1433"/>
                </a:cxn>
                <a:cxn ang="0">
                  <a:pos x="2408" y="1584"/>
                </a:cxn>
                <a:cxn ang="0">
                  <a:pos x="2319" y="1782"/>
                </a:cxn>
                <a:cxn ang="0">
                  <a:pos x="2470" y="1860"/>
                </a:cxn>
                <a:cxn ang="0">
                  <a:pos x="2444" y="2069"/>
                </a:cxn>
                <a:cxn ang="0">
                  <a:pos x="2408" y="2267"/>
                </a:cxn>
                <a:cxn ang="0">
                  <a:pos x="2382" y="2470"/>
                </a:cxn>
                <a:cxn ang="0">
                  <a:pos x="2408" y="2569"/>
                </a:cxn>
              </a:cxnLst>
              <a:rect l="0" t="0" r="r" b="b"/>
              <a:pathLst>
                <a:path w="2632" h="3392">
                  <a:moveTo>
                    <a:pt x="2408" y="2569"/>
                  </a:moveTo>
                  <a:lnTo>
                    <a:pt x="2408" y="2579"/>
                  </a:lnTo>
                  <a:lnTo>
                    <a:pt x="2408" y="2595"/>
                  </a:lnTo>
                  <a:lnTo>
                    <a:pt x="2408" y="2605"/>
                  </a:lnTo>
                  <a:lnTo>
                    <a:pt x="2418" y="2616"/>
                  </a:lnTo>
                  <a:lnTo>
                    <a:pt x="2418" y="2631"/>
                  </a:lnTo>
                  <a:lnTo>
                    <a:pt x="2418" y="2642"/>
                  </a:lnTo>
                  <a:lnTo>
                    <a:pt x="2408" y="2668"/>
                  </a:lnTo>
                  <a:lnTo>
                    <a:pt x="2408" y="2678"/>
                  </a:lnTo>
                  <a:lnTo>
                    <a:pt x="2392" y="2678"/>
                  </a:lnTo>
                  <a:lnTo>
                    <a:pt x="2392" y="2694"/>
                  </a:lnTo>
                  <a:lnTo>
                    <a:pt x="2382" y="2694"/>
                  </a:lnTo>
                  <a:lnTo>
                    <a:pt x="2366" y="2694"/>
                  </a:lnTo>
                  <a:lnTo>
                    <a:pt x="2366" y="2704"/>
                  </a:lnTo>
                  <a:lnTo>
                    <a:pt x="2356" y="2704"/>
                  </a:lnTo>
                  <a:lnTo>
                    <a:pt x="2345" y="2704"/>
                  </a:lnTo>
                  <a:lnTo>
                    <a:pt x="2330" y="2704"/>
                  </a:lnTo>
                  <a:lnTo>
                    <a:pt x="2304" y="2730"/>
                  </a:lnTo>
                  <a:lnTo>
                    <a:pt x="2293" y="2730"/>
                  </a:lnTo>
                  <a:lnTo>
                    <a:pt x="2283" y="2741"/>
                  </a:lnTo>
                  <a:lnTo>
                    <a:pt x="2267" y="2756"/>
                  </a:lnTo>
                  <a:lnTo>
                    <a:pt x="2267" y="2767"/>
                  </a:lnTo>
                  <a:lnTo>
                    <a:pt x="2267" y="2782"/>
                  </a:lnTo>
                  <a:lnTo>
                    <a:pt x="2241" y="2803"/>
                  </a:lnTo>
                  <a:lnTo>
                    <a:pt x="2220" y="2845"/>
                  </a:lnTo>
                  <a:lnTo>
                    <a:pt x="2194" y="2866"/>
                  </a:lnTo>
                  <a:lnTo>
                    <a:pt x="2194" y="2881"/>
                  </a:lnTo>
                  <a:lnTo>
                    <a:pt x="2168" y="2918"/>
                  </a:lnTo>
                  <a:lnTo>
                    <a:pt x="2158" y="2918"/>
                  </a:lnTo>
                  <a:lnTo>
                    <a:pt x="2142" y="2918"/>
                  </a:lnTo>
                  <a:lnTo>
                    <a:pt x="2095" y="2907"/>
                  </a:lnTo>
                  <a:lnTo>
                    <a:pt x="2080" y="2907"/>
                  </a:lnTo>
                  <a:lnTo>
                    <a:pt x="2069" y="2907"/>
                  </a:lnTo>
                  <a:lnTo>
                    <a:pt x="2059" y="2907"/>
                  </a:lnTo>
                  <a:lnTo>
                    <a:pt x="2043" y="2907"/>
                  </a:lnTo>
                  <a:lnTo>
                    <a:pt x="2033" y="2907"/>
                  </a:lnTo>
                  <a:lnTo>
                    <a:pt x="2017" y="2907"/>
                  </a:lnTo>
                  <a:lnTo>
                    <a:pt x="2007" y="2907"/>
                  </a:lnTo>
                  <a:lnTo>
                    <a:pt x="1970" y="2907"/>
                  </a:lnTo>
                  <a:lnTo>
                    <a:pt x="1954" y="2907"/>
                  </a:lnTo>
                  <a:lnTo>
                    <a:pt x="1954" y="2892"/>
                  </a:lnTo>
                  <a:lnTo>
                    <a:pt x="1908" y="2881"/>
                  </a:lnTo>
                  <a:lnTo>
                    <a:pt x="1897" y="2881"/>
                  </a:lnTo>
                  <a:lnTo>
                    <a:pt x="1897" y="2866"/>
                  </a:lnTo>
                  <a:lnTo>
                    <a:pt x="1871" y="2855"/>
                  </a:lnTo>
                  <a:lnTo>
                    <a:pt x="1871" y="2845"/>
                  </a:lnTo>
                  <a:lnTo>
                    <a:pt x="1845" y="2845"/>
                  </a:lnTo>
                  <a:lnTo>
                    <a:pt x="1835" y="2845"/>
                  </a:lnTo>
                  <a:lnTo>
                    <a:pt x="1809" y="2845"/>
                  </a:lnTo>
                  <a:lnTo>
                    <a:pt x="1793" y="2845"/>
                  </a:lnTo>
                  <a:lnTo>
                    <a:pt x="1782" y="2829"/>
                  </a:lnTo>
                  <a:lnTo>
                    <a:pt x="1782" y="2845"/>
                  </a:lnTo>
                  <a:lnTo>
                    <a:pt x="1772" y="2845"/>
                  </a:lnTo>
                  <a:lnTo>
                    <a:pt x="1756" y="2845"/>
                  </a:lnTo>
                  <a:lnTo>
                    <a:pt x="1756" y="2855"/>
                  </a:lnTo>
                  <a:lnTo>
                    <a:pt x="1746" y="2855"/>
                  </a:lnTo>
                  <a:lnTo>
                    <a:pt x="1720" y="2881"/>
                  </a:lnTo>
                  <a:lnTo>
                    <a:pt x="1709" y="2892"/>
                  </a:lnTo>
                  <a:lnTo>
                    <a:pt x="1694" y="2907"/>
                  </a:lnTo>
                  <a:lnTo>
                    <a:pt x="1683" y="2907"/>
                  </a:lnTo>
                  <a:lnTo>
                    <a:pt x="1668" y="2907"/>
                  </a:lnTo>
                  <a:lnTo>
                    <a:pt x="1657" y="2907"/>
                  </a:lnTo>
                  <a:lnTo>
                    <a:pt x="1647" y="2918"/>
                  </a:lnTo>
                  <a:lnTo>
                    <a:pt x="1621" y="2918"/>
                  </a:lnTo>
                  <a:lnTo>
                    <a:pt x="1584" y="2907"/>
                  </a:lnTo>
                  <a:lnTo>
                    <a:pt x="1569" y="2907"/>
                  </a:lnTo>
                  <a:lnTo>
                    <a:pt x="1569" y="2892"/>
                  </a:lnTo>
                  <a:lnTo>
                    <a:pt x="1548" y="2881"/>
                  </a:lnTo>
                  <a:lnTo>
                    <a:pt x="1532" y="2866"/>
                  </a:lnTo>
                  <a:lnTo>
                    <a:pt x="1522" y="2855"/>
                  </a:lnTo>
                  <a:lnTo>
                    <a:pt x="1485" y="2845"/>
                  </a:lnTo>
                  <a:lnTo>
                    <a:pt x="1459" y="2845"/>
                  </a:lnTo>
                  <a:lnTo>
                    <a:pt x="1444" y="2845"/>
                  </a:lnTo>
                  <a:lnTo>
                    <a:pt x="1433" y="2845"/>
                  </a:lnTo>
                  <a:lnTo>
                    <a:pt x="1423" y="2845"/>
                  </a:lnTo>
                  <a:lnTo>
                    <a:pt x="1423" y="2855"/>
                  </a:lnTo>
                  <a:lnTo>
                    <a:pt x="1407" y="2855"/>
                  </a:lnTo>
                  <a:lnTo>
                    <a:pt x="1397" y="2855"/>
                  </a:lnTo>
                  <a:lnTo>
                    <a:pt x="1381" y="2855"/>
                  </a:lnTo>
                  <a:lnTo>
                    <a:pt x="1371" y="2845"/>
                  </a:lnTo>
                  <a:lnTo>
                    <a:pt x="1360" y="2845"/>
                  </a:lnTo>
                  <a:lnTo>
                    <a:pt x="1345" y="2855"/>
                  </a:lnTo>
                  <a:lnTo>
                    <a:pt x="1345" y="2866"/>
                  </a:lnTo>
                  <a:lnTo>
                    <a:pt x="1334" y="2866"/>
                  </a:lnTo>
                  <a:lnTo>
                    <a:pt x="1308" y="2892"/>
                  </a:lnTo>
                  <a:lnTo>
                    <a:pt x="1308" y="2907"/>
                  </a:lnTo>
                  <a:lnTo>
                    <a:pt x="1298" y="2907"/>
                  </a:lnTo>
                  <a:lnTo>
                    <a:pt x="1298" y="2918"/>
                  </a:lnTo>
                  <a:lnTo>
                    <a:pt x="1298" y="2928"/>
                  </a:lnTo>
                  <a:lnTo>
                    <a:pt x="1282" y="2928"/>
                  </a:lnTo>
                  <a:lnTo>
                    <a:pt x="1272" y="2928"/>
                  </a:lnTo>
                  <a:lnTo>
                    <a:pt x="1272" y="2944"/>
                  </a:lnTo>
                  <a:lnTo>
                    <a:pt x="1261" y="2944"/>
                  </a:lnTo>
                  <a:lnTo>
                    <a:pt x="1235" y="2965"/>
                  </a:lnTo>
                  <a:lnTo>
                    <a:pt x="1220" y="2980"/>
                  </a:lnTo>
                  <a:lnTo>
                    <a:pt x="1209" y="2991"/>
                  </a:lnTo>
                  <a:lnTo>
                    <a:pt x="1209" y="3006"/>
                  </a:lnTo>
                  <a:lnTo>
                    <a:pt x="1199" y="3017"/>
                  </a:lnTo>
                  <a:lnTo>
                    <a:pt x="1173" y="3043"/>
                  </a:lnTo>
                  <a:lnTo>
                    <a:pt x="1173" y="3053"/>
                  </a:lnTo>
                  <a:lnTo>
                    <a:pt x="1157" y="3053"/>
                  </a:lnTo>
                  <a:lnTo>
                    <a:pt x="1157" y="3069"/>
                  </a:lnTo>
                  <a:lnTo>
                    <a:pt x="1157" y="3105"/>
                  </a:lnTo>
                  <a:lnTo>
                    <a:pt x="1147" y="3105"/>
                  </a:lnTo>
                  <a:lnTo>
                    <a:pt x="1157" y="3105"/>
                  </a:lnTo>
                  <a:lnTo>
                    <a:pt x="1157" y="3131"/>
                  </a:lnTo>
                  <a:lnTo>
                    <a:pt x="1110" y="3168"/>
                  </a:lnTo>
                  <a:lnTo>
                    <a:pt x="1094" y="3168"/>
                  </a:lnTo>
                  <a:lnTo>
                    <a:pt x="1094" y="3178"/>
                  </a:lnTo>
                  <a:lnTo>
                    <a:pt x="1084" y="3178"/>
                  </a:lnTo>
                  <a:lnTo>
                    <a:pt x="1074" y="3178"/>
                  </a:lnTo>
                  <a:lnTo>
                    <a:pt x="1074" y="3168"/>
                  </a:lnTo>
                  <a:lnTo>
                    <a:pt x="1058" y="3168"/>
                  </a:lnTo>
                  <a:lnTo>
                    <a:pt x="1048" y="3168"/>
                  </a:lnTo>
                  <a:lnTo>
                    <a:pt x="1032" y="3168"/>
                  </a:lnTo>
                  <a:lnTo>
                    <a:pt x="1022" y="3178"/>
                  </a:lnTo>
                  <a:lnTo>
                    <a:pt x="975" y="3215"/>
                  </a:lnTo>
                  <a:lnTo>
                    <a:pt x="959" y="3215"/>
                  </a:lnTo>
                  <a:lnTo>
                    <a:pt x="933" y="3241"/>
                  </a:lnTo>
                  <a:lnTo>
                    <a:pt x="923" y="3241"/>
                  </a:lnTo>
                  <a:lnTo>
                    <a:pt x="912" y="3241"/>
                  </a:lnTo>
                  <a:lnTo>
                    <a:pt x="896" y="3241"/>
                  </a:lnTo>
                  <a:lnTo>
                    <a:pt x="886" y="3241"/>
                  </a:lnTo>
                  <a:lnTo>
                    <a:pt x="870" y="3251"/>
                  </a:lnTo>
                  <a:lnTo>
                    <a:pt x="860" y="3251"/>
                  </a:lnTo>
                  <a:lnTo>
                    <a:pt x="850" y="3267"/>
                  </a:lnTo>
                  <a:lnTo>
                    <a:pt x="834" y="3277"/>
                  </a:lnTo>
                  <a:lnTo>
                    <a:pt x="823" y="3277"/>
                  </a:lnTo>
                  <a:lnTo>
                    <a:pt x="797" y="3293"/>
                  </a:lnTo>
                  <a:lnTo>
                    <a:pt x="771" y="3303"/>
                  </a:lnTo>
                  <a:lnTo>
                    <a:pt x="761" y="3303"/>
                  </a:lnTo>
                  <a:lnTo>
                    <a:pt x="761" y="3314"/>
                  </a:lnTo>
                  <a:lnTo>
                    <a:pt x="745" y="3329"/>
                  </a:lnTo>
                  <a:lnTo>
                    <a:pt x="745" y="3340"/>
                  </a:lnTo>
                  <a:lnTo>
                    <a:pt x="735" y="3340"/>
                  </a:lnTo>
                  <a:lnTo>
                    <a:pt x="724" y="3356"/>
                  </a:lnTo>
                  <a:lnTo>
                    <a:pt x="698" y="3366"/>
                  </a:lnTo>
                  <a:lnTo>
                    <a:pt x="683" y="3376"/>
                  </a:lnTo>
                  <a:lnTo>
                    <a:pt x="672" y="3376"/>
                  </a:lnTo>
                  <a:lnTo>
                    <a:pt x="662" y="3376"/>
                  </a:lnTo>
                  <a:lnTo>
                    <a:pt x="625" y="3366"/>
                  </a:lnTo>
                  <a:lnTo>
                    <a:pt x="599" y="3366"/>
                  </a:lnTo>
                  <a:lnTo>
                    <a:pt x="599" y="3376"/>
                  </a:lnTo>
                  <a:lnTo>
                    <a:pt x="584" y="3376"/>
                  </a:lnTo>
                  <a:lnTo>
                    <a:pt x="573" y="3376"/>
                  </a:lnTo>
                  <a:lnTo>
                    <a:pt x="573" y="3392"/>
                  </a:lnTo>
                  <a:lnTo>
                    <a:pt x="563" y="3392"/>
                  </a:lnTo>
                  <a:lnTo>
                    <a:pt x="547" y="3376"/>
                  </a:lnTo>
                  <a:lnTo>
                    <a:pt x="485" y="3376"/>
                  </a:lnTo>
                  <a:lnTo>
                    <a:pt x="438" y="3392"/>
                  </a:lnTo>
                  <a:lnTo>
                    <a:pt x="422" y="3392"/>
                  </a:lnTo>
                  <a:lnTo>
                    <a:pt x="412" y="3392"/>
                  </a:lnTo>
                  <a:lnTo>
                    <a:pt x="412" y="3376"/>
                  </a:lnTo>
                  <a:lnTo>
                    <a:pt x="375" y="3366"/>
                  </a:lnTo>
                  <a:lnTo>
                    <a:pt x="349" y="3356"/>
                  </a:lnTo>
                  <a:lnTo>
                    <a:pt x="339" y="3366"/>
                  </a:lnTo>
                  <a:lnTo>
                    <a:pt x="323" y="3376"/>
                  </a:lnTo>
                  <a:lnTo>
                    <a:pt x="313" y="3376"/>
                  </a:lnTo>
                  <a:lnTo>
                    <a:pt x="297" y="3366"/>
                  </a:lnTo>
                  <a:lnTo>
                    <a:pt x="287" y="3366"/>
                  </a:lnTo>
                  <a:lnTo>
                    <a:pt x="235" y="3376"/>
                  </a:lnTo>
                  <a:lnTo>
                    <a:pt x="224" y="3392"/>
                  </a:lnTo>
                  <a:lnTo>
                    <a:pt x="214" y="3392"/>
                  </a:lnTo>
                  <a:lnTo>
                    <a:pt x="198" y="3392"/>
                  </a:lnTo>
                  <a:lnTo>
                    <a:pt x="162" y="3366"/>
                  </a:lnTo>
                  <a:lnTo>
                    <a:pt x="151" y="3340"/>
                  </a:lnTo>
                  <a:lnTo>
                    <a:pt x="109" y="3329"/>
                  </a:lnTo>
                  <a:lnTo>
                    <a:pt x="99" y="3329"/>
                  </a:lnTo>
                  <a:lnTo>
                    <a:pt x="89" y="3314"/>
                  </a:lnTo>
                  <a:lnTo>
                    <a:pt x="63" y="3293"/>
                  </a:lnTo>
                  <a:lnTo>
                    <a:pt x="63" y="3251"/>
                  </a:lnTo>
                  <a:lnTo>
                    <a:pt x="63" y="3215"/>
                  </a:lnTo>
                  <a:lnTo>
                    <a:pt x="52" y="3215"/>
                  </a:lnTo>
                  <a:lnTo>
                    <a:pt x="52" y="3204"/>
                  </a:lnTo>
                  <a:lnTo>
                    <a:pt x="36" y="3215"/>
                  </a:lnTo>
                  <a:lnTo>
                    <a:pt x="26" y="3215"/>
                  </a:lnTo>
                  <a:lnTo>
                    <a:pt x="10" y="3215"/>
                  </a:lnTo>
                  <a:lnTo>
                    <a:pt x="0" y="3204"/>
                  </a:lnTo>
                  <a:lnTo>
                    <a:pt x="10" y="3194"/>
                  </a:lnTo>
                  <a:lnTo>
                    <a:pt x="10" y="3168"/>
                  </a:lnTo>
                  <a:lnTo>
                    <a:pt x="0" y="3168"/>
                  </a:lnTo>
                  <a:lnTo>
                    <a:pt x="0" y="3152"/>
                  </a:lnTo>
                  <a:lnTo>
                    <a:pt x="0" y="3142"/>
                  </a:lnTo>
                  <a:lnTo>
                    <a:pt x="0" y="3131"/>
                  </a:lnTo>
                  <a:lnTo>
                    <a:pt x="36" y="3079"/>
                  </a:lnTo>
                  <a:lnTo>
                    <a:pt x="52" y="3079"/>
                  </a:lnTo>
                  <a:lnTo>
                    <a:pt x="63" y="3079"/>
                  </a:lnTo>
                  <a:lnTo>
                    <a:pt x="73" y="3069"/>
                  </a:lnTo>
                  <a:lnTo>
                    <a:pt x="73" y="3053"/>
                  </a:lnTo>
                  <a:lnTo>
                    <a:pt x="73" y="3043"/>
                  </a:lnTo>
                  <a:lnTo>
                    <a:pt x="89" y="3043"/>
                  </a:lnTo>
                  <a:lnTo>
                    <a:pt x="99" y="3043"/>
                  </a:lnTo>
                  <a:lnTo>
                    <a:pt x="109" y="3043"/>
                  </a:lnTo>
                  <a:lnTo>
                    <a:pt x="125" y="3027"/>
                  </a:lnTo>
                  <a:lnTo>
                    <a:pt x="151" y="3017"/>
                  </a:lnTo>
                  <a:lnTo>
                    <a:pt x="162" y="3017"/>
                  </a:lnTo>
                  <a:lnTo>
                    <a:pt x="172" y="3017"/>
                  </a:lnTo>
                  <a:lnTo>
                    <a:pt x="172" y="3006"/>
                  </a:lnTo>
                  <a:lnTo>
                    <a:pt x="172" y="2991"/>
                  </a:lnTo>
                  <a:lnTo>
                    <a:pt x="125" y="2980"/>
                  </a:lnTo>
                  <a:lnTo>
                    <a:pt x="109" y="2980"/>
                  </a:lnTo>
                  <a:lnTo>
                    <a:pt x="99" y="2980"/>
                  </a:lnTo>
                  <a:lnTo>
                    <a:pt x="63" y="2965"/>
                  </a:lnTo>
                  <a:lnTo>
                    <a:pt x="52" y="2965"/>
                  </a:lnTo>
                  <a:lnTo>
                    <a:pt x="52" y="2954"/>
                  </a:lnTo>
                  <a:lnTo>
                    <a:pt x="36" y="2954"/>
                  </a:lnTo>
                  <a:lnTo>
                    <a:pt x="36" y="2944"/>
                  </a:lnTo>
                  <a:lnTo>
                    <a:pt x="26" y="2944"/>
                  </a:lnTo>
                  <a:lnTo>
                    <a:pt x="36" y="2944"/>
                  </a:lnTo>
                  <a:lnTo>
                    <a:pt x="36" y="2928"/>
                  </a:lnTo>
                  <a:lnTo>
                    <a:pt x="36" y="2918"/>
                  </a:lnTo>
                  <a:lnTo>
                    <a:pt x="63" y="2907"/>
                  </a:lnTo>
                  <a:lnTo>
                    <a:pt x="63" y="2892"/>
                  </a:lnTo>
                  <a:lnTo>
                    <a:pt x="63" y="2881"/>
                  </a:lnTo>
                  <a:lnTo>
                    <a:pt x="73" y="2845"/>
                  </a:lnTo>
                  <a:lnTo>
                    <a:pt x="73" y="2829"/>
                  </a:lnTo>
                  <a:lnTo>
                    <a:pt x="89" y="2829"/>
                  </a:lnTo>
                  <a:lnTo>
                    <a:pt x="99" y="2829"/>
                  </a:lnTo>
                  <a:lnTo>
                    <a:pt x="109" y="2829"/>
                  </a:lnTo>
                  <a:lnTo>
                    <a:pt x="109" y="2819"/>
                  </a:lnTo>
                  <a:lnTo>
                    <a:pt x="109" y="2803"/>
                  </a:lnTo>
                  <a:lnTo>
                    <a:pt x="125" y="2803"/>
                  </a:lnTo>
                  <a:lnTo>
                    <a:pt x="109" y="2793"/>
                  </a:lnTo>
                  <a:lnTo>
                    <a:pt x="99" y="2782"/>
                  </a:lnTo>
                  <a:lnTo>
                    <a:pt x="89" y="2782"/>
                  </a:lnTo>
                  <a:lnTo>
                    <a:pt x="73" y="2767"/>
                  </a:lnTo>
                  <a:lnTo>
                    <a:pt x="63" y="2767"/>
                  </a:lnTo>
                  <a:lnTo>
                    <a:pt x="63" y="2756"/>
                  </a:lnTo>
                  <a:lnTo>
                    <a:pt x="73" y="2756"/>
                  </a:lnTo>
                  <a:lnTo>
                    <a:pt x="73" y="2741"/>
                  </a:lnTo>
                  <a:lnTo>
                    <a:pt x="89" y="2741"/>
                  </a:lnTo>
                  <a:lnTo>
                    <a:pt x="89" y="2730"/>
                  </a:lnTo>
                  <a:lnTo>
                    <a:pt x="99" y="2704"/>
                  </a:lnTo>
                  <a:lnTo>
                    <a:pt x="99" y="2694"/>
                  </a:lnTo>
                  <a:lnTo>
                    <a:pt x="89" y="2694"/>
                  </a:lnTo>
                  <a:lnTo>
                    <a:pt x="99" y="2678"/>
                  </a:lnTo>
                  <a:lnTo>
                    <a:pt x="99" y="2668"/>
                  </a:lnTo>
                  <a:lnTo>
                    <a:pt x="109" y="2668"/>
                  </a:lnTo>
                  <a:lnTo>
                    <a:pt x="109" y="2678"/>
                  </a:lnTo>
                  <a:lnTo>
                    <a:pt x="136" y="2694"/>
                  </a:lnTo>
                  <a:lnTo>
                    <a:pt x="172" y="2678"/>
                  </a:lnTo>
                  <a:lnTo>
                    <a:pt x="188" y="2678"/>
                  </a:lnTo>
                  <a:lnTo>
                    <a:pt x="198" y="2668"/>
                  </a:lnTo>
                  <a:lnTo>
                    <a:pt x="214" y="2668"/>
                  </a:lnTo>
                  <a:lnTo>
                    <a:pt x="214" y="2678"/>
                  </a:lnTo>
                  <a:lnTo>
                    <a:pt x="235" y="2694"/>
                  </a:lnTo>
                  <a:lnTo>
                    <a:pt x="250" y="2704"/>
                  </a:lnTo>
                  <a:lnTo>
                    <a:pt x="276" y="2678"/>
                  </a:lnTo>
                  <a:lnTo>
                    <a:pt x="297" y="2668"/>
                  </a:lnTo>
                  <a:lnTo>
                    <a:pt x="323" y="2657"/>
                  </a:lnTo>
                  <a:lnTo>
                    <a:pt x="349" y="2631"/>
                  </a:lnTo>
                  <a:lnTo>
                    <a:pt x="349" y="2616"/>
                  </a:lnTo>
                  <a:lnTo>
                    <a:pt x="360" y="2616"/>
                  </a:lnTo>
                  <a:lnTo>
                    <a:pt x="386" y="2595"/>
                  </a:lnTo>
                  <a:lnTo>
                    <a:pt x="412" y="2595"/>
                  </a:lnTo>
                  <a:lnTo>
                    <a:pt x="448" y="2595"/>
                  </a:lnTo>
                  <a:lnTo>
                    <a:pt x="459" y="2595"/>
                  </a:lnTo>
                  <a:lnTo>
                    <a:pt x="474" y="2595"/>
                  </a:lnTo>
                  <a:lnTo>
                    <a:pt x="474" y="2605"/>
                  </a:lnTo>
                  <a:lnTo>
                    <a:pt x="511" y="2605"/>
                  </a:lnTo>
                  <a:lnTo>
                    <a:pt x="537" y="2605"/>
                  </a:lnTo>
                  <a:lnTo>
                    <a:pt x="547" y="2595"/>
                  </a:lnTo>
                  <a:lnTo>
                    <a:pt x="563" y="2558"/>
                  </a:lnTo>
                  <a:lnTo>
                    <a:pt x="563" y="2543"/>
                  </a:lnTo>
                  <a:lnTo>
                    <a:pt x="584" y="2496"/>
                  </a:lnTo>
                  <a:lnTo>
                    <a:pt x="599" y="2496"/>
                  </a:lnTo>
                  <a:lnTo>
                    <a:pt x="610" y="2480"/>
                  </a:lnTo>
                  <a:lnTo>
                    <a:pt x="625" y="2480"/>
                  </a:lnTo>
                  <a:lnTo>
                    <a:pt x="672" y="2444"/>
                  </a:lnTo>
                  <a:lnTo>
                    <a:pt x="698" y="2433"/>
                  </a:lnTo>
                  <a:lnTo>
                    <a:pt x="709" y="2407"/>
                  </a:lnTo>
                  <a:lnTo>
                    <a:pt x="709" y="2392"/>
                  </a:lnTo>
                  <a:lnTo>
                    <a:pt x="724" y="2392"/>
                  </a:lnTo>
                  <a:lnTo>
                    <a:pt x="724" y="2381"/>
                  </a:lnTo>
                  <a:lnTo>
                    <a:pt x="724" y="2371"/>
                  </a:lnTo>
                  <a:lnTo>
                    <a:pt x="724" y="2355"/>
                  </a:lnTo>
                  <a:lnTo>
                    <a:pt x="735" y="2355"/>
                  </a:lnTo>
                  <a:lnTo>
                    <a:pt x="745" y="2329"/>
                  </a:lnTo>
                  <a:lnTo>
                    <a:pt x="761" y="2293"/>
                  </a:lnTo>
                  <a:lnTo>
                    <a:pt x="771" y="2293"/>
                  </a:lnTo>
                  <a:lnTo>
                    <a:pt x="787" y="2282"/>
                  </a:lnTo>
                  <a:lnTo>
                    <a:pt x="823" y="2293"/>
                  </a:lnTo>
                  <a:lnTo>
                    <a:pt x="834" y="2308"/>
                  </a:lnTo>
                  <a:lnTo>
                    <a:pt x="850" y="2293"/>
                  </a:lnTo>
                  <a:lnTo>
                    <a:pt x="850" y="2282"/>
                  </a:lnTo>
                  <a:lnTo>
                    <a:pt x="860" y="2282"/>
                  </a:lnTo>
                  <a:lnTo>
                    <a:pt x="850" y="2267"/>
                  </a:lnTo>
                  <a:lnTo>
                    <a:pt x="850" y="2256"/>
                  </a:lnTo>
                  <a:lnTo>
                    <a:pt x="860" y="2256"/>
                  </a:lnTo>
                  <a:lnTo>
                    <a:pt x="860" y="2246"/>
                  </a:lnTo>
                  <a:lnTo>
                    <a:pt x="870" y="2246"/>
                  </a:lnTo>
                  <a:lnTo>
                    <a:pt x="886" y="2256"/>
                  </a:lnTo>
                  <a:lnTo>
                    <a:pt x="896" y="2256"/>
                  </a:lnTo>
                  <a:lnTo>
                    <a:pt x="912" y="2246"/>
                  </a:lnTo>
                  <a:lnTo>
                    <a:pt x="923" y="2230"/>
                  </a:lnTo>
                  <a:lnTo>
                    <a:pt x="933" y="2246"/>
                  </a:lnTo>
                  <a:lnTo>
                    <a:pt x="933" y="2230"/>
                  </a:lnTo>
                  <a:lnTo>
                    <a:pt x="949" y="2230"/>
                  </a:lnTo>
                  <a:lnTo>
                    <a:pt x="959" y="2209"/>
                  </a:lnTo>
                  <a:lnTo>
                    <a:pt x="975" y="2194"/>
                  </a:lnTo>
                  <a:lnTo>
                    <a:pt x="985" y="2183"/>
                  </a:lnTo>
                  <a:lnTo>
                    <a:pt x="995" y="2183"/>
                  </a:lnTo>
                  <a:lnTo>
                    <a:pt x="1011" y="2183"/>
                  </a:lnTo>
                  <a:lnTo>
                    <a:pt x="1032" y="2168"/>
                  </a:lnTo>
                  <a:lnTo>
                    <a:pt x="1048" y="2168"/>
                  </a:lnTo>
                  <a:lnTo>
                    <a:pt x="1074" y="2147"/>
                  </a:lnTo>
                  <a:lnTo>
                    <a:pt x="1084" y="2131"/>
                  </a:lnTo>
                  <a:lnTo>
                    <a:pt x="1084" y="2121"/>
                  </a:lnTo>
                  <a:lnTo>
                    <a:pt x="1094" y="2121"/>
                  </a:lnTo>
                  <a:lnTo>
                    <a:pt x="1110" y="2105"/>
                  </a:lnTo>
                  <a:lnTo>
                    <a:pt x="1147" y="2069"/>
                  </a:lnTo>
                  <a:lnTo>
                    <a:pt x="1147" y="2058"/>
                  </a:lnTo>
                  <a:lnTo>
                    <a:pt x="1157" y="2022"/>
                  </a:lnTo>
                  <a:lnTo>
                    <a:pt x="1157" y="2006"/>
                  </a:lnTo>
                  <a:lnTo>
                    <a:pt x="1157" y="1996"/>
                  </a:lnTo>
                  <a:lnTo>
                    <a:pt x="1157" y="1970"/>
                  </a:lnTo>
                  <a:lnTo>
                    <a:pt x="1157" y="1959"/>
                  </a:lnTo>
                  <a:lnTo>
                    <a:pt x="1157" y="1943"/>
                  </a:lnTo>
                  <a:lnTo>
                    <a:pt x="1136" y="1907"/>
                  </a:lnTo>
                  <a:lnTo>
                    <a:pt x="1110" y="1907"/>
                  </a:lnTo>
                  <a:lnTo>
                    <a:pt x="1084" y="1897"/>
                  </a:lnTo>
                  <a:lnTo>
                    <a:pt x="1048" y="1860"/>
                  </a:lnTo>
                  <a:lnTo>
                    <a:pt x="1032" y="1860"/>
                  </a:lnTo>
                  <a:lnTo>
                    <a:pt x="1032" y="1834"/>
                  </a:lnTo>
                  <a:lnTo>
                    <a:pt x="1022" y="1782"/>
                  </a:lnTo>
                  <a:lnTo>
                    <a:pt x="1048" y="1772"/>
                  </a:lnTo>
                  <a:lnTo>
                    <a:pt x="1048" y="1756"/>
                  </a:lnTo>
                  <a:lnTo>
                    <a:pt x="1048" y="1745"/>
                  </a:lnTo>
                  <a:lnTo>
                    <a:pt x="1048" y="1735"/>
                  </a:lnTo>
                  <a:lnTo>
                    <a:pt x="1074" y="1735"/>
                  </a:lnTo>
                  <a:lnTo>
                    <a:pt x="1084" y="1719"/>
                  </a:lnTo>
                  <a:lnTo>
                    <a:pt x="1110" y="1719"/>
                  </a:lnTo>
                  <a:lnTo>
                    <a:pt x="1110" y="1709"/>
                  </a:lnTo>
                  <a:lnTo>
                    <a:pt x="1121" y="1709"/>
                  </a:lnTo>
                  <a:lnTo>
                    <a:pt x="1121" y="1693"/>
                  </a:lnTo>
                  <a:lnTo>
                    <a:pt x="1110" y="1693"/>
                  </a:lnTo>
                  <a:lnTo>
                    <a:pt x="1121" y="1693"/>
                  </a:lnTo>
                  <a:lnTo>
                    <a:pt x="1136" y="1693"/>
                  </a:lnTo>
                  <a:lnTo>
                    <a:pt x="1136" y="1683"/>
                  </a:lnTo>
                  <a:lnTo>
                    <a:pt x="1147" y="1683"/>
                  </a:lnTo>
                  <a:lnTo>
                    <a:pt x="1147" y="1657"/>
                  </a:lnTo>
                  <a:lnTo>
                    <a:pt x="1157" y="1647"/>
                  </a:lnTo>
                  <a:lnTo>
                    <a:pt x="1183" y="1631"/>
                  </a:lnTo>
                  <a:lnTo>
                    <a:pt x="1199" y="1631"/>
                  </a:lnTo>
                  <a:lnTo>
                    <a:pt x="1199" y="1620"/>
                  </a:lnTo>
                  <a:lnTo>
                    <a:pt x="1220" y="1610"/>
                  </a:lnTo>
                  <a:lnTo>
                    <a:pt x="1246" y="1558"/>
                  </a:lnTo>
                  <a:lnTo>
                    <a:pt x="1246" y="1548"/>
                  </a:lnTo>
                  <a:lnTo>
                    <a:pt x="1246" y="1532"/>
                  </a:lnTo>
                  <a:lnTo>
                    <a:pt x="1272" y="1511"/>
                  </a:lnTo>
                  <a:lnTo>
                    <a:pt x="1282" y="1495"/>
                  </a:lnTo>
                  <a:lnTo>
                    <a:pt x="1298" y="1485"/>
                  </a:lnTo>
                  <a:lnTo>
                    <a:pt x="1298" y="1469"/>
                  </a:lnTo>
                  <a:lnTo>
                    <a:pt x="1308" y="1449"/>
                  </a:lnTo>
                  <a:lnTo>
                    <a:pt x="1319" y="1433"/>
                  </a:lnTo>
                  <a:lnTo>
                    <a:pt x="1360" y="1407"/>
                  </a:lnTo>
                  <a:lnTo>
                    <a:pt x="1407" y="1386"/>
                  </a:lnTo>
                  <a:lnTo>
                    <a:pt x="1423" y="1370"/>
                  </a:lnTo>
                  <a:lnTo>
                    <a:pt x="1433" y="1370"/>
                  </a:lnTo>
                  <a:lnTo>
                    <a:pt x="1444" y="1370"/>
                  </a:lnTo>
                  <a:lnTo>
                    <a:pt x="1496" y="1360"/>
                  </a:lnTo>
                  <a:lnTo>
                    <a:pt x="1506" y="1344"/>
                  </a:lnTo>
                  <a:lnTo>
                    <a:pt x="1532" y="1282"/>
                  </a:lnTo>
                  <a:lnTo>
                    <a:pt x="1532" y="1271"/>
                  </a:lnTo>
                  <a:lnTo>
                    <a:pt x="1532" y="1245"/>
                  </a:lnTo>
                  <a:lnTo>
                    <a:pt x="1522" y="1235"/>
                  </a:lnTo>
                  <a:lnTo>
                    <a:pt x="1506" y="1219"/>
                  </a:lnTo>
                  <a:lnTo>
                    <a:pt x="1506" y="1209"/>
                  </a:lnTo>
                  <a:lnTo>
                    <a:pt x="1506" y="1198"/>
                  </a:lnTo>
                  <a:lnTo>
                    <a:pt x="1485" y="1162"/>
                  </a:lnTo>
                  <a:lnTo>
                    <a:pt x="1470" y="1162"/>
                  </a:lnTo>
                  <a:lnTo>
                    <a:pt x="1470" y="1146"/>
                  </a:lnTo>
                  <a:lnTo>
                    <a:pt x="1470" y="1162"/>
                  </a:lnTo>
                  <a:lnTo>
                    <a:pt x="1459" y="1162"/>
                  </a:lnTo>
                  <a:lnTo>
                    <a:pt x="1444" y="1146"/>
                  </a:lnTo>
                  <a:lnTo>
                    <a:pt x="1407" y="1136"/>
                  </a:lnTo>
                  <a:lnTo>
                    <a:pt x="1407" y="1120"/>
                  </a:lnTo>
                  <a:lnTo>
                    <a:pt x="1397" y="1110"/>
                  </a:lnTo>
                  <a:lnTo>
                    <a:pt x="1381" y="1084"/>
                  </a:lnTo>
                  <a:lnTo>
                    <a:pt x="1371" y="1084"/>
                  </a:lnTo>
                  <a:lnTo>
                    <a:pt x="1360" y="1084"/>
                  </a:lnTo>
                  <a:lnTo>
                    <a:pt x="1360" y="1099"/>
                  </a:lnTo>
                  <a:lnTo>
                    <a:pt x="1345" y="1099"/>
                  </a:lnTo>
                  <a:lnTo>
                    <a:pt x="1334" y="1110"/>
                  </a:lnTo>
                  <a:lnTo>
                    <a:pt x="1298" y="1110"/>
                  </a:lnTo>
                  <a:lnTo>
                    <a:pt x="1298" y="1099"/>
                  </a:lnTo>
                  <a:lnTo>
                    <a:pt x="1272" y="1058"/>
                  </a:lnTo>
                  <a:lnTo>
                    <a:pt x="1246" y="1011"/>
                  </a:lnTo>
                  <a:lnTo>
                    <a:pt x="1246" y="974"/>
                  </a:lnTo>
                  <a:lnTo>
                    <a:pt x="1246" y="959"/>
                  </a:lnTo>
                  <a:lnTo>
                    <a:pt x="1235" y="959"/>
                  </a:lnTo>
                  <a:lnTo>
                    <a:pt x="1246" y="959"/>
                  </a:lnTo>
                  <a:lnTo>
                    <a:pt x="1246" y="948"/>
                  </a:lnTo>
                  <a:lnTo>
                    <a:pt x="1246" y="933"/>
                  </a:lnTo>
                  <a:lnTo>
                    <a:pt x="1246" y="922"/>
                  </a:lnTo>
                  <a:lnTo>
                    <a:pt x="1235" y="922"/>
                  </a:lnTo>
                  <a:lnTo>
                    <a:pt x="1235" y="912"/>
                  </a:lnTo>
                  <a:lnTo>
                    <a:pt x="1220" y="912"/>
                  </a:lnTo>
                  <a:lnTo>
                    <a:pt x="1209" y="886"/>
                  </a:lnTo>
                  <a:lnTo>
                    <a:pt x="1209" y="870"/>
                  </a:lnTo>
                  <a:lnTo>
                    <a:pt x="1199" y="849"/>
                  </a:lnTo>
                  <a:lnTo>
                    <a:pt x="1183" y="834"/>
                  </a:lnTo>
                  <a:lnTo>
                    <a:pt x="1173" y="813"/>
                  </a:lnTo>
                  <a:lnTo>
                    <a:pt x="1157" y="787"/>
                  </a:lnTo>
                  <a:lnTo>
                    <a:pt x="1157" y="771"/>
                  </a:lnTo>
                  <a:lnTo>
                    <a:pt x="1173" y="771"/>
                  </a:lnTo>
                  <a:lnTo>
                    <a:pt x="1173" y="761"/>
                  </a:lnTo>
                  <a:lnTo>
                    <a:pt x="1147" y="724"/>
                  </a:lnTo>
                  <a:lnTo>
                    <a:pt x="1136" y="724"/>
                  </a:lnTo>
                  <a:lnTo>
                    <a:pt x="1110" y="724"/>
                  </a:lnTo>
                  <a:lnTo>
                    <a:pt x="1094" y="709"/>
                  </a:lnTo>
                  <a:lnTo>
                    <a:pt x="1094" y="698"/>
                  </a:lnTo>
                  <a:lnTo>
                    <a:pt x="1110" y="698"/>
                  </a:lnTo>
                  <a:lnTo>
                    <a:pt x="1110" y="688"/>
                  </a:lnTo>
                  <a:lnTo>
                    <a:pt x="1121" y="688"/>
                  </a:lnTo>
                  <a:lnTo>
                    <a:pt x="1121" y="672"/>
                  </a:lnTo>
                  <a:lnTo>
                    <a:pt x="1121" y="662"/>
                  </a:lnTo>
                  <a:lnTo>
                    <a:pt x="1121" y="646"/>
                  </a:lnTo>
                  <a:lnTo>
                    <a:pt x="1110" y="636"/>
                  </a:lnTo>
                  <a:lnTo>
                    <a:pt x="1110" y="625"/>
                  </a:lnTo>
                  <a:lnTo>
                    <a:pt x="1110" y="610"/>
                  </a:lnTo>
                  <a:lnTo>
                    <a:pt x="1121" y="610"/>
                  </a:lnTo>
                  <a:lnTo>
                    <a:pt x="1121" y="599"/>
                  </a:lnTo>
                  <a:lnTo>
                    <a:pt x="1136" y="584"/>
                  </a:lnTo>
                  <a:lnTo>
                    <a:pt x="1147" y="584"/>
                  </a:lnTo>
                  <a:lnTo>
                    <a:pt x="1157" y="599"/>
                  </a:lnTo>
                  <a:lnTo>
                    <a:pt x="1173" y="599"/>
                  </a:lnTo>
                  <a:lnTo>
                    <a:pt x="1183" y="610"/>
                  </a:lnTo>
                  <a:lnTo>
                    <a:pt x="1209" y="625"/>
                  </a:lnTo>
                  <a:lnTo>
                    <a:pt x="1220" y="625"/>
                  </a:lnTo>
                  <a:lnTo>
                    <a:pt x="1235" y="610"/>
                  </a:lnTo>
                  <a:lnTo>
                    <a:pt x="1246" y="599"/>
                  </a:lnTo>
                  <a:lnTo>
                    <a:pt x="1282" y="610"/>
                  </a:lnTo>
                  <a:lnTo>
                    <a:pt x="1298" y="610"/>
                  </a:lnTo>
                  <a:lnTo>
                    <a:pt x="1298" y="625"/>
                  </a:lnTo>
                  <a:lnTo>
                    <a:pt x="1308" y="625"/>
                  </a:lnTo>
                  <a:lnTo>
                    <a:pt x="1345" y="625"/>
                  </a:lnTo>
                  <a:lnTo>
                    <a:pt x="1345" y="610"/>
                  </a:lnTo>
                  <a:lnTo>
                    <a:pt x="1360" y="610"/>
                  </a:lnTo>
                  <a:lnTo>
                    <a:pt x="1360" y="599"/>
                  </a:lnTo>
                  <a:lnTo>
                    <a:pt x="1371" y="599"/>
                  </a:lnTo>
                  <a:lnTo>
                    <a:pt x="1371" y="584"/>
                  </a:lnTo>
                  <a:lnTo>
                    <a:pt x="1371" y="573"/>
                  </a:lnTo>
                  <a:lnTo>
                    <a:pt x="1381" y="573"/>
                  </a:lnTo>
                  <a:lnTo>
                    <a:pt x="1397" y="547"/>
                  </a:lnTo>
                  <a:lnTo>
                    <a:pt x="1423" y="537"/>
                  </a:lnTo>
                  <a:lnTo>
                    <a:pt x="1423" y="521"/>
                  </a:lnTo>
                  <a:lnTo>
                    <a:pt x="1433" y="537"/>
                  </a:lnTo>
                  <a:lnTo>
                    <a:pt x="1433" y="547"/>
                  </a:lnTo>
                  <a:lnTo>
                    <a:pt x="1444" y="563"/>
                  </a:lnTo>
                  <a:lnTo>
                    <a:pt x="1459" y="563"/>
                  </a:lnTo>
                  <a:lnTo>
                    <a:pt x="1485" y="500"/>
                  </a:lnTo>
                  <a:lnTo>
                    <a:pt x="1485" y="485"/>
                  </a:lnTo>
                  <a:lnTo>
                    <a:pt x="1470" y="464"/>
                  </a:lnTo>
                  <a:lnTo>
                    <a:pt x="1459" y="464"/>
                  </a:lnTo>
                  <a:lnTo>
                    <a:pt x="1459" y="448"/>
                  </a:lnTo>
                  <a:lnTo>
                    <a:pt x="1444" y="438"/>
                  </a:lnTo>
                  <a:lnTo>
                    <a:pt x="1459" y="438"/>
                  </a:lnTo>
                  <a:lnTo>
                    <a:pt x="1470" y="422"/>
                  </a:lnTo>
                  <a:lnTo>
                    <a:pt x="1470" y="412"/>
                  </a:lnTo>
                  <a:lnTo>
                    <a:pt x="1470" y="386"/>
                  </a:lnTo>
                  <a:lnTo>
                    <a:pt x="1433" y="386"/>
                  </a:lnTo>
                  <a:lnTo>
                    <a:pt x="1433" y="401"/>
                  </a:lnTo>
                  <a:lnTo>
                    <a:pt x="1423" y="412"/>
                  </a:lnTo>
                  <a:lnTo>
                    <a:pt x="1407" y="412"/>
                  </a:lnTo>
                  <a:lnTo>
                    <a:pt x="1397" y="386"/>
                  </a:lnTo>
                  <a:lnTo>
                    <a:pt x="1381" y="386"/>
                  </a:lnTo>
                  <a:lnTo>
                    <a:pt x="1360" y="339"/>
                  </a:lnTo>
                  <a:lnTo>
                    <a:pt x="1360" y="323"/>
                  </a:lnTo>
                  <a:lnTo>
                    <a:pt x="1345" y="297"/>
                  </a:lnTo>
                  <a:lnTo>
                    <a:pt x="1319" y="287"/>
                  </a:lnTo>
                  <a:lnTo>
                    <a:pt x="1298" y="250"/>
                  </a:lnTo>
                  <a:lnTo>
                    <a:pt x="1298" y="234"/>
                  </a:lnTo>
                  <a:lnTo>
                    <a:pt x="1308" y="234"/>
                  </a:lnTo>
                  <a:lnTo>
                    <a:pt x="1319" y="224"/>
                  </a:lnTo>
                  <a:lnTo>
                    <a:pt x="1334" y="224"/>
                  </a:lnTo>
                  <a:lnTo>
                    <a:pt x="1345" y="214"/>
                  </a:lnTo>
                  <a:lnTo>
                    <a:pt x="1345" y="198"/>
                  </a:lnTo>
                  <a:lnTo>
                    <a:pt x="1345" y="188"/>
                  </a:lnTo>
                  <a:lnTo>
                    <a:pt x="1334" y="151"/>
                  </a:lnTo>
                  <a:lnTo>
                    <a:pt x="1334" y="125"/>
                  </a:lnTo>
                  <a:lnTo>
                    <a:pt x="1334" y="115"/>
                  </a:lnTo>
                  <a:lnTo>
                    <a:pt x="1345" y="115"/>
                  </a:lnTo>
                  <a:lnTo>
                    <a:pt x="1360" y="115"/>
                  </a:lnTo>
                  <a:lnTo>
                    <a:pt x="1360" y="99"/>
                  </a:lnTo>
                  <a:lnTo>
                    <a:pt x="1345" y="89"/>
                  </a:lnTo>
                  <a:lnTo>
                    <a:pt x="1345" y="73"/>
                  </a:lnTo>
                  <a:lnTo>
                    <a:pt x="1334" y="73"/>
                  </a:lnTo>
                  <a:lnTo>
                    <a:pt x="1334" y="63"/>
                  </a:lnTo>
                  <a:lnTo>
                    <a:pt x="1319" y="63"/>
                  </a:lnTo>
                  <a:lnTo>
                    <a:pt x="1334" y="52"/>
                  </a:lnTo>
                  <a:lnTo>
                    <a:pt x="1360" y="26"/>
                  </a:lnTo>
                  <a:lnTo>
                    <a:pt x="1397" y="10"/>
                  </a:lnTo>
                  <a:lnTo>
                    <a:pt x="1444" y="0"/>
                  </a:lnTo>
                  <a:lnTo>
                    <a:pt x="1459" y="0"/>
                  </a:lnTo>
                  <a:lnTo>
                    <a:pt x="1470" y="0"/>
                  </a:lnTo>
                  <a:lnTo>
                    <a:pt x="1470" y="10"/>
                  </a:lnTo>
                  <a:lnTo>
                    <a:pt x="1485" y="10"/>
                  </a:lnTo>
                  <a:lnTo>
                    <a:pt x="1485" y="26"/>
                  </a:lnTo>
                  <a:lnTo>
                    <a:pt x="1496" y="26"/>
                  </a:lnTo>
                  <a:lnTo>
                    <a:pt x="1496" y="36"/>
                  </a:lnTo>
                  <a:lnTo>
                    <a:pt x="1506" y="36"/>
                  </a:lnTo>
                  <a:lnTo>
                    <a:pt x="1548" y="52"/>
                  </a:lnTo>
                  <a:lnTo>
                    <a:pt x="1558" y="52"/>
                  </a:lnTo>
                  <a:lnTo>
                    <a:pt x="1558" y="36"/>
                  </a:lnTo>
                  <a:lnTo>
                    <a:pt x="1569" y="26"/>
                  </a:lnTo>
                  <a:lnTo>
                    <a:pt x="1610" y="10"/>
                  </a:lnTo>
                  <a:lnTo>
                    <a:pt x="1621" y="10"/>
                  </a:lnTo>
                  <a:lnTo>
                    <a:pt x="1631" y="10"/>
                  </a:lnTo>
                  <a:lnTo>
                    <a:pt x="1631" y="26"/>
                  </a:lnTo>
                  <a:lnTo>
                    <a:pt x="1631" y="36"/>
                  </a:lnTo>
                  <a:lnTo>
                    <a:pt x="1647" y="63"/>
                  </a:lnTo>
                  <a:lnTo>
                    <a:pt x="1647" y="73"/>
                  </a:lnTo>
                  <a:lnTo>
                    <a:pt x="1657" y="135"/>
                  </a:lnTo>
                  <a:lnTo>
                    <a:pt x="1657" y="162"/>
                  </a:lnTo>
                  <a:lnTo>
                    <a:pt x="1657" y="172"/>
                  </a:lnTo>
                  <a:lnTo>
                    <a:pt x="1668" y="172"/>
                  </a:lnTo>
                  <a:lnTo>
                    <a:pt x="1683" y="172"/>
                  </a:lnTo>
                  <a:lnTo>
                    <a:pt x="1683" y="188"/>
                  </a:lnTo>
                  <a:lnTo>
                    <a:pt x="1683" y="198"/>
                  </a:lnTo>
                  <a:lnTo>
                    <a:pt x="1694" y="224"/>
                  </a:lnTo>
                  <a:lnTo>
                    <a:pt x="1694" y="234"/>
                  </a:lnTo>
                  <a:lnTo>
                    <a:pt x="1709" y="250"/>
                  </a:lnTo>
                  <a:lnTo>
                    <a:pt x="1709" y="234"/>
                  </a:lnTo>
                  <a:lnTo>
                    <a:pt x="1709" y="224"/>
                  </a:lnTo>
                  <a:lnTo>
                    <a:pt x="1709" y="214"/>
                  </a:lnTo>
                  <a:lnTo>
                    <a:pt x="1709" y="198"/>
                  </a:lnTo>
                  <a:lnTo>
                    <a:pt x="1720" y="198"/>
                  </a:lnTo>
                  <a:lnTo>
                    <a:pt x="1730" y="198"/>
                  </a:lnTo>
                  <a:lnTo>
                    <a:pt x="1746" y="198"/>
                  </a:lnTo>
                  <a:lnTo>
                    <a:pt x="1756" y="198"/>
                  </a:lnTo>
                  <a:lnTo>
                    <a:pt x="1756" y="214"/>
                  </a:lnTo>
                  <a:lnTo>
                    <a:pt x="1746" y="224"/>
                  </a:lnTo>
                  <a:lnTo>
                    <a:pt x="1746" y="234"/>
                  </a:lnTo>
                  <a:lnTo>
                    <a:pt x="1746" y="261"/>
                  </a:lnTo>
                  <a:lnTo>
                    <a:pt x="1756" y="276"/>
                  </a:lnTo>
                  <a:lnTo>
                    <a:pt x="1772" y="276"/>
                  </a:lnTo>
                  <a:lnTo>
                    <a:pt x="1782" y="276"/>
                  </a:lnTo>
                  <a:lnTo>
                    <a:pt x="1782" y="287"/>
                  </a:lnTo>
                  <a:lnTo>
                    <a:pt x="1793" y="287"/>
                  </a:lnTo>
                  <a:lnTo>
                    <a:pt x="1819" y="339"/>
                  </a:lnTo>
                  <a:lnTo>
                    <a:pt x="1819" y="349"/>
                  </a:lnTo>
                  <a:lnTo>
                    <a:pt x="1819" y="360"/>
                  </a:lnTo>
                  <a:lnTo>
                    <a:pt x="1819" y="375"/>
                  </a:lnTo>
                  <a:lnTo>
                    <a:pt x="1835" y="386"/>
                  </a:lnTo>
                  <a:lnTo>
                    <a:pt x="1881" y="412"/>
                  </a:lnTo>
                  <a:lnTo>
                    <a:pt x="1897" y="412"/>
                  </a:lnTo>
                  <a:lnTo>
                    <a:pt x="1897" y="422"/>
                  </a:lnTo>
                  <a:lnTo>
                    <a:pt x="1881" y="422"/>
                  </a:lnTo>
                  <a:lnTo>
                    <a:pt x="1871" y="438"/>
                  </a:lnTo>
                  <a:lnTo>
                    <a:pt x="1871" y="448"/>
                  </a:lnTo>
                  <a:lnTo>
                    <a:pt x="1855" y="448"/>
                  </a:lnTo>
                  <a:lnTo>
                    <a:pt x="1855" y="464"/>
                  </a:lnTo>
                  <a:lnTo>
                    <a:pt x="1871" y="474"/>
                  </a:lnTo>
                  <a:lnTo>
                    <a:pt x="1881" y="474"/>
                  </a:lnTo>
                  <a:lnTo>
                    <a:pt x="1897" y="500"/>
                  </a:lnTo>
                  <a:lnTo>
                    <a:pt x="1897" y="511"/>
                  </a:lnTo>
                  <a:lnTo>
                    <a:pt x="1908" y="511"/>
                  </a:lnTo>
                  <a:lnTo>
                    <a:pt x="1944" y="537"/>
                  </a:lnTo>
                  <a:lnTo>
                    <a:pt x="1970" y="537"/>
                  </a:lnTo>
                  <a:lnTo>
                    <a:pt x="1996" y="537"/>
                  </a:lnTo>
                  <a:lnTo>
                    <a:pt x="2007" y="537"/>
                  </a:lnTo>
                  <a:lnTo>
                    <a:pt x="2007" y="547"/>
                  </a:lnTo>
                  <a:lnTo>
                    <a:pt x="2007" y="563"/>
                  </a:lnTo>
                  <a:lnTo>
                    <a:pt x="2033" y="573"/>
                  </a:lnTo>
                  <a:lnTo>
                    <a:pt x="2059" y="573"/>
                  </a:lnTo>
                  <a:lnTo>
                    <a:pt x="2069" y="573"/>
                  </a:lnTo>
                  <a:lnTo>
                    <a:pt x="2069" y="584"/>
                  </a:lnTo>
                  <a:lnTo>
                    <a:pt x="2069" y="599"/>
                  </a:lnTo>
                  <a:lnTo>
                    <a:pt x="2059" y="599"/>
                  </a:lnTo>
                  <a:lnTo>
                    <a:pt x="2043" y="599"/>
                  </a:lnTo>
                  <a:lnTo>
                    <a:pt x="2033" y="610"/>
                  </a:lnTo>
                  <a:lnTo>
                    <a:pt x="2017" y="625"/>
                  </a:lnTo>
                  <a:lnTo>
                    <a:pt x="2007" y="625"/>
                  </a:lnTo>
                  <a:lnTo>
                    <a:pt x="1996" y="646"/>
                  </a:lnTo>
                  <a:lnTo>
                    <a:pt x="1996" y="662"/>
                  </a:lnTo>
                  <a:lnTo>
                    <a:pt x="1996" y="672"/>
                  </a:lnTo>
                  <a:lnTo>
                    <a:pt x="2007" y="672"/>
                  </a:lnTo>
                  <a:lnTo>
                    <a:pt x="2017" y="688"/>
                  </a:lnTo>
                  <a:lnTo>
                    <a:pt x="2033" y="698"/>
                  </a:lnTo>
                  <a:lnTo>
                    <a:pt x="2033" y="709"/>
                  </a:lnTo>
                  <a:lnTo>
                    <a:pt x="2017" y="709"/>
                  </a:lnTo>
                  <a:lnTo>
                    <a:pt x="2033" y="724"/>
                  </a:lnTo>
                  <a:lnTo>
                    <a:pt x="2043" y="724"/>
                  </a:lnTo>
                  <a:lnTo>
                    <a:pt x="2043" y="709"/>
                  </a:lnTo>
                  <a:lnTo>
                    <a:pt x="2059" y="709"/>
                  </a:lnTo>
                  <a:lnTo>
                    <a:pt x="2069" y="709"/>
                  </a:lnTo>
                  <a:lnTo>
                    <a:pt x="2069" y="724"/>
                  </a:lnTo>
                  <a:lnTo>
                    <a:pt x="2080" y="724"/>
                  </a:lnTo>
                  <a:lnTo>
                    <a:pt x="2095" y="709"/>
                  </a:lnTo>
                  <a:lnTo>
                    <a:pt x="2121" y="688"/>
                  </a:lnTo>
                  <a:lnTo>
                    <a:pt x="2142" y="646"/>
                  </a:lnTo>
                  <a:lnTo>
                    <a:pt x="2158" y="646"/>
                  </a:lnTo>
                  <a:lnTo>
                    <a:pt x="2158" y="636"/>
                  </a:lnTo>
                  <a:lnTo>
                    <a:pt x="2168" y="636"/>
                  </a:lnTo>
                  <a:lnTo>
                    <a:pt x="2184" y="636"/>
                  </a:lnTo>
                  <a:lnTo>
                    <a:pt x="2194" y="636"/>
                  </a:lnTo>
                  <a:lnTo>
                    <a:pt x="2205" y="625"/>
                  </a:lnTo>
                  <a:lnTo>
                    <a:pt x="2220" y="625"/>
                  </a:lnTo>
                  <a:lnTo>
                    <a:pt x="2231" y="636"/>
                  </a:lnTo>
                  <a:lnTo>
                    <a:pt x="2231" y="646"/>
                  </a:lnTo>
                  <a:lnTo>
                    <a:pt x="2257" y="688"/>
                  </a:lnTo>
                  <a:lnTo>
                    <a:pt x="2257" y="698"/>
                  </a:lnTo>
                  <a:lnTo>
                    <a:pt x="2257" y="709"/>
                  </a:lnTo>
                  <a:lnTo>
                    <a:pt x="2267" y="735"/>
                  </a:lnTo>
                  <a:lnTo>
                    <a:pt x="2293" y="787"/>
                  </a:lnTo>
                  <a:lnTo>
                    <a:pt x="2304" y="787"/>
                  </a:lnTo>
                  <a:lnTo>
                    <a:pt x="2330" y="771"/>
                  </a:lnTo>
                  <a:lnTo>
                    <a:pt x="2345" y="761"/>
                  </a:lnTo>
                  <a:lnTo>
                    <a:pt x="2345" y="750"/>
                  </a:lnTo>
                  <a:lnTo>
                    <a:pt x="2345" y="735"/>
                  </a:lnTo>
                  <a:lnTo>
                    <a:pt x="2356" y="724"/>
                  </a:lnTo>
                  <a:lnTo>
                    <a:pt x="2382" y="724"/>
                  </a:lnTo>
                  <a:lnTo>
                    <a:pt x="2408" y="750"/>
                  </a:lnTo>
                  <a:lnTo>
                    <a:pt x="2418" y="771"/>
                  </a:lnTo>
                  <a:lnTo>
                    <a:pt x="2418" y="787"/>
                  </a:lnTo>
                  <a:lnTo>
                    <a:pt x="2418" y="797"/>
                  </a:lnTo>
                  <a:lnTo>
                    <a:pt x="2429" y="849"/>
                  </a:lnTo>
                  <a:lnTo>
                    <a:pt x="2444" y="849"/>
                  </a:lnTo>
                  <a:lnTo>
                    <a:pt x="2444" y="896"/>
                  </a:lnTo>
                  <a:lnTo>
                    <a:pt x="2455" y="912"/>
                  </a:lnTo>
                  <a:lnTo>
                    <a:pt x="2455" y="922"/>
                  </a:lnTo>
                  <a:lnTo>
                    <a:pt x="2429" y="959"/>
                  </a:lnTo>
                  <a:lnTo>
                    <a:pt x="2429" y="974"/>
                  </a:lnTo>
                  <a:lnTo>
                    <a:pt x="2418" y="974"/>
                  </a:lnTo>
                  <a:lnTo>
                    <a:pt x="2418" y="985"/>
                  </a:lnTo>
                  <a:lnTo>
                    <a:pt x="2418" y="1011"/>
                  </a:lnTo>
                  <a:lnTo>
                    <a:pt x="2429" y="1011"/>
                  </a:lnTo>
                  <a:lnTo>
                    <a:pt x="2429" y="1021"/>
                  </a:lnTo>
                  <a:lnTo>
                    <a:pt x="2444" y="995"/>
                  </a:lnTo>
                  <a:lnTo>
                    <a:pt x="2455" y="985"/>
                  </a:lnTo>
                  <a:lnTo>
                    <a:pt x="2470" y="974"/>
                  </a:lnTo>
                  <a:lnTo>
                    <a:pt x="2470" y="985"/>
                  </a:lnTo>
                  <a:lnTo>
                    <a:pt x="2481" y="995"/>
                  </a:lnTo>
                  <a:lnTo>
                    <a:pt x="2481" y="1011"/>
                  </a:lnTo>
                  <a:lnTo>
                    <a:pt x="2491" y="1047"/>
                  </a:lnTo>
                  <a:lnTo>
                    <a:pt x="2507" y="1058"/>
                  </a:lnTo>
                  <a:lnTo>
                    <a:pt x="2517" y="1058"/>
                  </a:lnTo>
                  <a:lnTo>
                    <a:pt x="2543" y="1073"/>
                  </a:lnTo>
                  <a:lnTo>
                    <a:pt x="2543" y="1084"/>
                  </a:lnTo>
                  <a:lnTo>
                    <a:pt x="2543" y="1099"/>
                  </a:lnTo>
                  <a:lnTo>
                    <a:pt x="2517" y="1120"/>
                  </a:lnTo>
                  <a:lnTo>
                    <a:pt x="2507" y="1120"/>
                  </a:lnTo>
                  <a:lnTo>
                    <a:pt x="2507" y="1110"/>
                  </a:lnTo>
                  <a:lnTo>
                    <a:pt x="2481" y="1099"/>
                  </a:lnTo>
                  <a:lnTo>
                    <a:pt x="2481" y="1110"/>
                  </a:lnTo>
                  <a:lnTo>
                    <a:pt x="2470" y="1110"/>
                  </a:lnTo>
                  <a:lnTo>
                    <a:pt x="2470" y="1120"/>
                  </a:lnTo>
                  <a:lnTo>
                    <a:pt x="2470" y="1136"/>
                  </a:lnTo>
                  <a:lnTo>
                    <a:pt x="2481" y="1146"/>
                  </a:lnTo>
                  <a:lnTo>
                    <a:pt x="2491" y="1162"/>
                  </a:lnTo>
                  <a:lnTo>
                    <a:pt x="2491" y="1183"/>
                  </a:lnTo>
                  <a:lnTo>
                    <a:pt x="2491" y="1209"/>
                  </a:lnTo>
                  <a:lnTo>
                    <a:pt x="2481" y="1209"/>
                  </a:lnTo>
                  <a:lnTo>
                    <a:pt x="2481" y="1219"/>
                  </a:lnTo>
                  <a:lnTo>
                    <a:pt x="2491" y="1219"/>
                  </a:lnTo>
                  <a:lnTo>
                    <a:pt x="2491" y="1235"/>
                  </a:lnTo>
                  <a:lnTo>
                    <a:pt x="2491" y="1245"/>
                  </a:lnTo>
                  <a:lnTo>
                    <a:pt x="2507" y="1245"/>
                  </a:lnTo>
                  <a:lnTo>
                    <a:pt x="2517" y="1261"/>
                  </a:lnTo>
                  <a:lnTo>
                    <a:pt x="2533" y="1261"/>
                  </a:lnTo>
                  <a:lnTo>
                    <a:pt x="2533" y="1245"/>
                  </a:lnTo>
                  <a:lnTo>
                    <a:pt x="2569" y="1297"/>
                  </a:lnTo>
                  <a:lnTo>
                    <a:pt x="2590" y="1334"/>
                  </a:lnTo>
                  <a:lnTo>
                    <a:pt x="2590" y="1360"/>
                  </a:lnTo>
                  <a:lnTo>
                    <a:pt x="2606" y="1370"/>
                  </a:lnTo>
                  <a:lnTo>
                    <a:pt x="2606" y="1386"/>
                  </a:lnTo>
                  <a:lnTo>
                    <a:pt x="2616" y="1386"/>
                  </a:lnTo>
                  <a:lnTo>
                    <a:pt x="2632" y="1422"/>
                  </a:lnTo>
                  <a:lnTo>
                    <a:pt x="2616" y="1422"/>
                  </a:lnTo>
                  <a:lnTo>
                    <a:pt x="2590" y="1433"/>
                  </a:lnTo>
                  <a:lnTo>
                    <a:pt x="2580" y="1433"/>
                  </a:lnTo>
                  <a:lnTo>
                    <a:pt x="2569" y="1459"/>
                  </a:lnTo>
                  <a:lnTo>
                    <a:pt x="2554" y="1469"/>
                  </a:lnTo>
                  <a:lnTo>
                    <a:pt x="2543" y="1469"/>
                  </a:lnTo>
                  <a:lnTo>
                    <a:pt x="2533" y="1485"/>
                  </a:lnTo>
                  <a:lnTo>
                    <a:pt x="2517" y="1485"/>
                  </a:lnTo>
                  <a:lnTo>
                    <a:pt x="2507" y="1495"/>
                  </a:lnTo>
                  <a:lnTo>
                    <a:pt x="2491" y="1511"/>
                  </a:lnTo>
                  <a:lnTo>
                    <a:pt x="2481" y="1521"/>
                  </a:lnTo>
                  <a:lnTo>
                    <a:pt x="2470" y="1521"/>
                  </a:lnTo>
                  <a:lnTo>
                    <a:pt x="2455" y="1521"/>
                  </a:lnTo>
                  <a:lnTo>
                    <a:pt x="2418" y="1532"/>
                  </a:lnTo>
                  <a:lnTo>
                    <a:pt x="2408" y="1584"/>
                  </a:lnTo>
                  <a:lnTo>
                    <a:pt x="2382" y="1610"/>
                  </a:lnTo>
                  <a:lnTo>
                    <a:pt x="2382" y="1620"/>
                  </a:lnTo>
                  <a:lnTo>
                    <a:pt x="2366" y="1631"/>
                  </a:lnTo>
                  <a:lnTo>
                    <a:pt x="2356" y="1673"/>
                  </a:lnTo>
                  <a:lnTo>
                    <a:pt x="2356" y="1683"/>
                  </a:lnTo>
                  <a:lnTo>
                    <a:pt x="2345" y="1693"/>
                  </a:lnTo>
                  <a:lnTo>
                    <a:pt x="2345" y="1709"/>
                  </a:lnTo>
                  <a:lnTo>
                    <a:pt x="2330" y="1719"/>
                  </a:lnTo>
                  <a:lnTo>
                    <a:pt x="2319" y="1719"/>
                  </a:lnTo>
                  <a:lnTo>
                    <a:pt x="2319" y="1735"/>
                  </a:lnTo>
                  <a:lnTo>
                    <a:pt x="2304" y="1745"/>
                  </a:lnTo>
                  <a:lnTo>
                    <a:pt x="2319" y="1782"/>
                  </a:lnTo>
                  <a:lnTo>
                    <a:pt x="2319" y="1798"/>
                  </a:lnTo>
                  <a:lnTo>
                    <a:pt x="2330" y="1798"/>
                  </a:lnTo>
                  <a:lnTo>
                    <a:pt x="2345" y="1798"/>
                  </a:lnTo>
                  <a:lnTo>
                    <a:pt x="2356" y="1798"/>
                  </a:lnTo>
                  <a:lnTo>
                    <a:pt x="2366" y="1782"/>
                  </a:lnTo>
                  <a:lnTo>
                    <a:pt x="2408" y="1756"/>
                  </a:lnTo>
                  <a:lnTo>
                    <a:pt x="2470" y="1772"/>
                  </a:lnTo>
                  <a:lnTo>
                    <a:pt x="2470" y="1782"/>
                  </a:lnTo>
                  <a:lnTo>
                    <a:pt x="2470" y="1808"/>
                  </a:lnTo>
                  <a:lnTo>
                    <a:pt x="2470" y="1818"/>
                  </a:lnTo>
                  <a:lnTo>
                    <a:pt x="2470" y="1844"/>
                  </a:lnTo>
                  <a:lnTo>
                    <a:pt x="2470" y="1860"/>
                  </a:lnTo>
                  <a:lnTo>
                    <a:pt x="2481" y="1860"/>
                  </a:lnTo>
                  <a:lnTo>
                    <a:pt x="2491" y="1871"/>
                  </a:lnTo>
                  <a:lnTo>
                    <a:pt x="2507" y="1881"/>
                  </a:lnTo>
                  <a:lnTo>
                    <a:pt x="2517" y="1897"/>
                  </a:lnTo>
                  <a:lnTo>
                    <a:pt x="2517" y="1907"/>
                  </a:lnTo>
                  <a:lnTo>
                    <a:pt x="2517" y="1959"/>
                  </a:lnTo>
                  <a:lnTo>
                    <a:pt x="2517" y="1980"/>
                  </a:lnTo>
                  <a:lnTo>
                    <a:pt x="2507" y="1980"/>
                  </a:lnTo>
                  <a:lnTo>
                    <a:pt x="2491" y="1996"/>
                  </a:lnTo>
                  <a:lnTo>
                    <a:pt x="2481" y="2006"/>
                  </a:lnTo>
                  <a:lnTo>
                    <a:pt x="2455" y="2042"/>
                  </a:lnTo>
                  <a:lnTo>
                    <a:pt x="2444" y="2069"/>
                  </a:lnTo>
                  <a:lnTo>
                    <a:pt x="2444" y="2084"/>
                  </a:lnTo>
                  <a:lnTo>
                    <a:pt x="2444" y="2095"/>
                  </a:lnTo>
                  <a:lnTo>
                    <a:pt x="2429" y="2095"/>
                  </a:lnTo>
                  <a:lnTo>
                    <a:pt x="2429" y="2105"/>
                  </a:lnTo>
                  <a:lnTo>
                    <a:pt x="2418" y="2157"/>
                  </a:lnTo>
                  <a:lnTo>
                    <a:pt x="2418" y="2168"/>
                  </a:lnTo>
                  <a:lnTo>
                    <a:pt x="2429" y="2183"/>
                  </a:lnTo>
                  <a:lnTo>
                    <a:pt x="2429" y="2194"/>
                  </a:lnTo>
                  <a:lnTo>
                    <a:pt x="2418" y="2230"/>
                  </a:lnTo>
                  <a:lnTo>
                    <a:pt x="2408" y="2246"/>
                  </a:lnTo>
                  <a:lnTo>
                    <a:pt x="2408" y="2256"/>
                  </a:lnTo>
                  <a:lnTo>
                    <a:pt x="2408" y="2267"/>
                  </a:lnTo>
                  <a:lnTo>
                    <a:pt x="2418" y="2308"/>
                  </a:lnTo>
                  <a:lnTo>
                    <a:pt x="2408" y="2319"/>
                  </a:lnTo>
                  <a:lnTo>
                    <a:pt x="2408" y="2329"/>
                  </a:lnTo>
                  <a:lnTo>
                    <a:pt x="2392" y="2329"/>
                  </a:lnTo>
                  <a:lnTo>
                    <a:pt x="2392" y="2345"/>
                  </a:lnTo>
                  <a:lnTo>
                    <a:pt x="2382" y="2371"/>
                  </a:lnTo>
                  <a:lnTo>
                    <a:pt x="2392" y="2392"/>
                  </a:lnTo>
                  <a:lnTo>
                    <a:pt x="2392" y="2407"/>
                  </a:lnTo>
                  <a:lnTo>
                    <a:pt x="2392" y="2418"/>
                  </a:lnTo>
                  <a:lnTo>
                    <a:pt x="2392" y="2433"/>
                  </a:lnTo>
                  <a:lnTo>
                    <a:pt x="2392" y="2444"/>
                  </a:lnTo>
                  <a:lnTo>
                    <a:pt x="2382" y="2470"/>
                  </a:lnTo>
                  <a:lnTo>
                    <a:pt x="2366" y="2480"/>
                  </a:lnTo>
                  <a:lnTo>
                    <a:pt x="2366" y="2517"/>
                  </a:lnTo>
                  <a:lnTo>
                    <a:pt x="2366" y="2532"/>
                  </a:lnTo>
                  <a:lnTo>
                    <a:pt x="2366" y="2543"/>
                  </a:lnTo>
                  <a:lnTo>
                    <a:pt x="2366" y="2558"/>
                  </a:lnTo>
                  <a:lnTo>
                    <a:pt x="2356" y="2558"/>
                  </a:lnTo>
                  <a:lnTo>
                    <a:pt x="2356" y="2569"/>
                  </a:lnTo>
                  <a:lnTo>
                    <a:pt x="2366" y="2569"/>
                  </a:lnTo>
                  <a:lnTo>
                    <a:pt x="2382" y="2569"/>
                  </a:lnTo>
                  <a:lnTo>
                    <a:pt x="2392" y="2558"/>
                  </a:lnTo>
                  <a:lnTo>
                    <a:pt x="2408" y="2569"/>
                  </a:lnTo>
                  <a:lnTo>
                    <a:pt x="2408" y="256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19" name="Freeform 1011"/>
            <p:cNvSpPr>
              <a:spLocks/>
            </p:cNvSpPr>
            <p:nvPr/>
          </p:nvSpPr>
          <p:spPr bwMode="gray">
            <a:xfrm>
              <a:off x="6875473" y="4197137"/>
              <a:ext cx="368501" cy="801624"/>
            </a:xfrm>
            <a:custGeom>
              <a:avLst/>
              <a:gdLst/>
              <a:ahLst/>
              <a:cxnLst>
                <a:cxn ang="0">
                  <a:pos x="50" y="474"/>
                </a:cxn>
                <a:cxn ang="0">
                  <a:pos x="55" y="495"/>
                </a:cxn>
                <a:cxn ang="0">
                  <a:pos x="48" y="493"/>
                </a:cxn>
                <a:cxn ang="0">
                  <a:pos x="36" y="481"/>
                </a:cxn>
                <a:cxn ang="0">
                  <a:pos x="46" y="464"/>
                </a:cxn>
                <a:cxn ang="0">
                  <a:pos x="53" y="438"/>
                </a:cxn>
                <a:cxn ang="0">
                  <a:pos x="43" y="416"/>
                </a:cxn>
                <a:cxn ang="0">
                  <a:pos x="15" y="359"/>
                </a:cxn>
                <a:cxn ang="0">
                  <a:pos x="5" y="342"/>
                </a:cxn>
                <a:cxn ang="0">
                  <a:pos x="19" y="330"/>
                </a:cxn>
                <a:cxn ang="0">
                  <a:pos x="29" y="304"/>
                </a:cxn>
                <a:cxn ang="0">
                  <a:pos x="60" y="301"/>
                </a:cxn>
                <a:cxn ang="0">
                  <a:pos x="82" y="294"/>
                </a:cxn>
                <a:cxn ang="0">
                  <a:pos x="74" y="273"/>
                </a:cxn>
                <a:cxn ang="0">
                  <a:pos x="82" y="251"/>
                </a:cxn>
                <a:cxn ang="0">
                  <a:pos x="82" y="225"/>
                </a:cxn>
                <a:cxn ang="0">
                  <a:pos x="77" y="201"/>
                </a:cxn>
                <a:cxn ang="0">
                  <a:pos x="79" y="187"/>
                </a:cxn>
                <a:cxn ang="0">
                  <a:pos x="89" y="148"/>
                </a:cxn>
                <a:cxn ang="0">
                  <a:pos x="103" y="134"/>
                </a:cxn>
                <a:cxn ang="0">
                  <a:pos x="127" y="141"/>
                </a:cxn>
                <a:cxn ang="0">
                  <a:pos x="156" y="136"/>
                </a:cxn>
                <a:cxn ang="0">
                  <a:pos x="168" y="129"/>
                </a:cxn>
                <a:cxn ang="0">
                  <a:pos x="177" y="108"/>
                </a:cxn>
                <a:cxn ang="0">
                  <a:pos x="192" y="91"/>
                </a:cxn>
                <a:cxn ang="0">
                  <a:pos x="206" y="69"/>
                </a:cxn>
                <a:cxn ang="0">
                  <a:pos x="192" y="55"/>
                </a:cxn>
                <a:cxn ang="0">
                  <a:pos x="180" y="48"/>
                </a:cxn>
                <a:cxn ang="0">
                  <a:pos x="163" y="41"/>
                </a:cxn>
                <a:cxn ang="0">
                  <a:pos x="182" y="19"/>
                </a:cxn>
                <a:cxn ang="0">
                  <a:pos x="187" y="5"/>
                </a:cxn>
                <a:cxn ang="0">
                  <a:pos x="204" y="9"/>
                </a:cxn>
                <a:cxn ang="0">
                  <a:pos x="213" y="12"/>
                </a:cxn>
                <a:cxn ang="0">
                  <a:pos x="230" y="29"/>
                </a:cxn>
                <a:cxn ang="0">
                  <a:pos x="227" y="41"/>
                </a:cxn>
                <a:cxn ang="0">
                  <a:pos x="244" y="45"/>
                </a:cxn>
                <a:cxn ang="0">
                  <a:pos x="244" y="64"/>
                </a:cxn>
                <a:cxn ang="0">
                  <a:pos x="244" y="96"/>
                </a:cxn>
                <a:cxn ang="0">
                  <a:pos x="247" y="110"/>
                </a:cxn>
                <a:cxn ang="0">
                  <a:pos x="249" y="134"/>
                </a:cxn>
                <a:cxn ang="0">
                  <a:pos x="242" y="172"/>
                </a:cxn>
                <a:cxn ang="0">
                  <a:pos x="235" y="198"/>
                </a:cxn>
                <a:cxn ang="0">
                  <a:pos x="225" y="230"/>
                </a:cxn>
                <a:cxn ang="0">
                  <a:pos x="220" y="258"/>
                </a:cxn>
                <a:cxn ang="0">
                  <a:pos x="213" y="277"/>
                </a:cxn>
                <a:cxn ang="0">
                  <a:pos x="213" y="292"/>
                </a:cxn>
                <a:cxn ang="0">
                  <a:pos x="213" y="316"/>
                </a:cxn>
                <a:cxn ang="0">
                  <a:pos x="208" y="335"/>
                </a:cxn>
                <a:cxn ang="0">
                  <a:pos x="199" y="356"/>
                </a:cxn>
                <a:cxn ang="0">
                  <a:pos x="177" y="402"/>
                </a:cxn>
                <a:cxn ang="0">
                  <a:pos x="146" y="431"/>
                </a:cxn>
                <a:cxn ang="0">
                  <a:pos x="134" y="428"/>
                </a:cxn>
                <a:cxn ang="0">
                  <a:pos x="120" y="431"/>
                </a:cxn>
                <a:cxn ang="0">
                  <a:pos x="108" y="435"/>
                </a:cxn>
                <a:cxn ang="0">
                  <a:pos x="96" y="411"/>
                </a:cxn>
                <a:cxn ang="0">
                  <a:pos x="84" y="433"/>
                </a:cxn>
                <a:cxn ang="0">
                  <a:pos x="77" y="419"/>
                </a:cxn>
                <a:cxn ang="0">
                  <a:pos x="72" y="452"/>
                </a:cxn>
              </a:cxnLst>
              <a:rect l="0" t="0" r="r" b="b"/>
              <a:pathLst>
                <a:path w="249" h="500">
                  <a:moveTo>
                    <a:pt x="70" y="471"/>
                  </a:moveTo>
                  <a:lnTo>
                    <a:pt x="70" y="474"/>
                  </a:lnTo>
                  <a:lnTo>
                    <a:pt x="67" y="474"/>
                  </a:lnTo>
                  <a:lnTo>
                    <a:pt x="67" y="471"/>
                  </a:lnTo>
                  <a:lnTo>
                    <a:pt x="62" y="469"/>
                  </a:lnTo>
                  <a:lnTo>
                    <a:pt x="58" y="474"/>
                  </a:lnTo>
                  <a:lnTo>
                    <a:pt x="53" y="474"/>
                  </a:lnTo>
                  <a:lnTo>
                    <a:pt x="50" y="474"/>
                  </a:lnTo>
                  <a:lnTo>
                    <a:pt x="46" y="476"/>
                  </a:lnTo>
                  <a:lnTo>
                    <a:pt x="46" y="478"/>
                  </a:lnTo>
                  <a:lnTo>
                    <a:pt x="50" y="481"/>
                  </a:lnTo>
                  <a:lnTo>
                    <a:pt x="53" y="481"/>
                  </a:lnTo>
                  <a:lnTo>
                    <a:pt x="55" y="481"/>
                  </a:lnTo>
                  <a:lnTo>
                    <a:pt x="55" y="483"/>
                  </a:lnTo>
                  <a:lnTo>
                    <a:pt x="58" y="483"/>
                  </a:lnTo>
                  <a:lnTo>
                    <a:pt x="55" y="495"/>
                  </a:lnTo>
                  <a:lnTo>
                    <a:pt x="55" y="498"/>
                  </a:lnTo>
                  <a:lnTo>
                    <a:pt x="55" y="500"/>
                  </a:lnTo>
                  <a:lnTo>
                    <a:pt x="53" y="500"/>
                  </a:lnTo>
                  <a:lnTo>
                    <a:pt x="53" y="498"/>
                  </a:lnTo>
                  <a:lnTo>
                    <a:pt x="50" y="498"/>
                  </a:lnTo>
                  <a:lnTo>
                    <a:pt x="50" y="495"/>
                  </a:lnTo>
                  <a:lnTo>
                    <a:pt x="50" y="493"/>
                  </a:lnTo>
                  <a:lnTo>
                    <a:pt x="48" y="493"/>
                  </a:lnTo>
                  <a:lnTo>
                    <a:pt x="46" y="490"/>
                  </a:lnTo>
                  <a:lnTo>
                    <a:pt x="43" y="486"/>
                  </a:lnTo>
                  <a:lnTo>
                    <a:pt x="43" y="483"/>
                  </a:lnTo>
                  <a:lnTo>
                    <a:pt x="43" y="481"/>
                  </a:lnTo>
                  <a:lnTo>
                    <a:pt x="41" y="481"/>
                  </a:lnTo>
                  <a:lnTo>
                    <a:pt x="39" y="481"/>
                  </a:lnTo>
                  <a:lnTo>
                    <a:pt x="39" y="478"/>
                  </a:lnTo>
                  <a:lnTo>
                    <a:pt x="36" y="481"/>
                  </a:lnTo>
                  <a:lnTo>
                    <a:pt x="34" y="481"/>
                  </a:lnTo>
                  <a:lnTo>
                    <a:pt x="31" y="481"/>
                  </a:lnTo>
                  <a:lnTo>
                    <a:pt x="31" y="478"/>
                  </a:lnTo>
                  <a:lnTo>
                    <a:pt x="34" y="476"/>
                  </a:lnTo>
                  <a:lnTo>
                    <a:pt x="36" y="474"/>
                  </a:lnTo>
                  <a:lnTo>
                    <a:pt x="39" y="469"/>
                  </a:lnTo>
                  <a:lnTo>
                    <a:pt x="43" y="464"/>
                  </a:lnTo>
                  <a:lnTo>
                    <a:pt x="46" y="464"/>
                  </a:lnTo>
                  <a:lnTo>
                    <a:pt x="48" y="464"/>
                  </a:lnTo>
                  <a:lnTo>
                    <a:pt x="55" y="462"/>
                  </a:lnTo>
                  <a:lnTo>
                    <a:pt x="55" y="459"/>
                  </a:lnTo>
                  <a:lnTo>
                    <a:pt x="58" y="454"/>
                  </a:lnTo>
                  <a:lnTo>
                    <a:pt x="55" y="452"/>
                  </a:lnTo>
                  <a:lnTo>
                    <a:pt x="53" y="450"/>
                  </a:lnTo>
                  <a:lnTo>
                    <a:pt x="53" y="447"/>
                  </a:lnTo>
                  <a:lnTo>
                    <a:pt x="53" y="438"/>
                  </a:lnTo>
                  <a:lnTo>
                    <a:pt x="55" y="433"/>
                  </a:lnTo>
                  <a:lnTo>
                    <a:pt x="55" y="431"/>
                  </a:lnTo>
                  <a:lnTo>
                    <a:pt x="53" y="423"/>
                  </a:lnTo>
                  <a:lnTo>
                    <a:pt x="50" y="421"/>
                  </a:lnTo>
                  <a:lnTo>
                    <a:pt x="48" y="419"/>
                  </a:lnTo>
                  <a:lnTo>
                    <a:pt x="46" y="419"/>
                  </a:lnTo>
                  <a:lnTo>
                    <a:pt x="43" y="419"/>
                  </a:lnTo>
                  <a:lnTo>
                    <a:pt x="43" y="416"/>
                  </a:lnTo>
                  <a:lnTo>
                    <a:pt x="39" y="402"/>
                  </a:lnTo>
                  <a:lnTo>
                    <a:pt x="34" y="392"/>
                  </a:lnTo>
                  <a:lnTo>
                    <a:pt x="34" y="390"/>
                  </a:lnTo>
                  <a:lnTo>
                    <a:pt x="34" y="387"/>
                  </a:lnTo>
                  <a:lnTo>
                    <a:pt x="36" y="387"/>
                  </a:lnTo>
                  <a:lnTo>
                    <a:pt x="34" y="385"/>
                  </a:lnTo>
                  <a:lnTo>
                    <a:pt x="31" y="380"/>
                  </a:lnTo>
                  <a:lnTo>
                    <a:pt x="15" y="359"/>
                  </a:lnTo>
                  <a:lnTo>
                    <a:pt x="10" y="354"/>
                  </a:lnTo>
                  <a:lnTo>
                    <a:pt x="7" y="352"/>
                  </a:lnTo>
                  <a:lnTo>
                    <a:pt x="7" y="349"/>
                  </a:lnTo>
                  <a:lnTo>
                    <a:pt x="5" y="349"/>
                  </a:lnTo>
                  <a:lnTo>
                    <a:pt x="3" y="347"/>
                  </a:lnTo>
                  <a:lnTo>
                    <a:pt x="0" y="347"/>
                  </a:lnTo>
                  <a:lnTo>
                    <a:pt x="3" y="347"/>
                  </a:lnTo>
                  <a:lnTo>
                    <a:pt x="5" y="342"/>
                  </a:lnTo>
                  <a:lnTo>
                    <a:pt x="5" y="340"/>
                  </a:lnTo>
                  <a:lnTo>
                    <a:pt x="7" y="340"/>
                  </a:lnTo>
                  <a:lnTo>
                    <a:pt x="10" y="340"/>
                  </a:lnTo>
                  <a:lnTo>
                    <a:pt x="10" y="337"/>
                  </a:lnTo>
                  <a:lnTo>
                    <a:pt x="12" y="337"/>
                  </a:lnTo>
                  <a:lnTo>
                    <a:pt x="12" y="335"/>
                  </a:lnTo>
                  <a:lnTo>
                    <a:pt x="15" y="332"/>
                  </a:lnTo>
                  <a:lnTo>
                    <a:pt x="19" y="330"/>
                  </a:lnTo>
                  <a:lnTo>
                    <a:pt x="22" y="320"/>
                  </a:lnTo>
                  <a:lnTo>
                    <a:pt x="22" y="318"/>
                  </a:lnTo>
                  <a:lnTo>
                    <a:pt x="22" y="311"/>
                  </a:lnTo>
                  <a:lnTo>
                    <a:pt x="24" y="304"/>
                  </a:lnTo>
                  <a:lnTo>
                    <a:pt x="24" y="301"/>
                  </a:lnTo>
                  <a:lnTo>
                    <a:pt x="27" y="301"/>
                  </a:lnTo>
                  <a:lnTo>
                    <a:pt x="29" y="301"/>
                  </a:lnTo>
                  <a:lnTo>
                    <a:pt x="29" y="304"/>
                  </a:lnTo>
                  <a:lnTo>
                    <a:pt x="31" y="304"/>
                  </a:lnTo>
                  <a:lnTo>
                    <a:pt x="31" y="306"/>
                  </a:lnTo>
                  <a:lnTo>
                    <a:pt x="34" y="306"/>
                  </a:lnTo>
                  <a:lnTo>
                    <a:pt x="39" y="304"/>
                  </a:lnTo>
                  <a:lnTo>
                    <a:pt x="43" y="304"/>
                  </a:lnTo>
                  <a:lnTo>
                    <a:pt x="48" y="304"/>
                  </a:lnTo>
                  <a:lnTo>
                    <a:pt x="50" y="304"/>
                  </a:lnTo>
                  <a:lnTo>
                    <a:pt x="60" y="301"/>
                  </a:lnTo>
                  <a:lnTo>
                    <a:pt x="72" y="301"/>
                  </a:lnTo>
                  <a:lnTo>
                    <a:pt x="74" y="301"/>
                  </a:lnTo>
                  <a:lnTo>
                    <a:pt x="77" y="301"/>
                  </a:lnTo>
                  <a:lnTo>
                    <a:pt x="77" y="299"/>
                  </a:lnTo>
                  <a:lnTo>
                    <a:pt x="79" y="299"/>
                  </a:lnTo>
                  <a:lnTo>
                    <a:pt x="79" y="297"/>
                  </a:lnTo>
                  <a:lnTo>
                    <a:pt x="82" y="297"/>
                  </a:lnTo>
                  <a:lnTo>
                    <a:pt x="82" y="294"/>
                  </a:lnTo>
                  <a:lnTo>
                    <a:pt x="82" y="292"/>
                  </a:lnTo>
                  <a:lnTo>
                    <a:pt x="82" y="289"/>
                  </a:lnTo>
                  <a:lnTo>
                    <a:pt x="82" y="287"/>
                  </a:lnTo>
                  <a:lnTo>
                    <a:pt x="79" y="287"/>
                  </a:lnTo>
                  <a:lnTo>
                    <a:pt x="79" y="285"/>
                  </a:lnTo>
                  <a:lnTo>
                    <a:pt x="77" y="282"/>
                  </a:lnTo>
                  <a:lnTo>
                    <a:pt x="74" y="275"/>
                  </a:lnTo>
                  <a:lnTo>
                    <a:pt x="74" y="273"/>
                  </a:lnTo>
                  <a:lnTo>
                    <a:pt x="74" y="268"/>
                  </a:lnTo>
                  <a:lnTo>
                    <a:pt x="77" y="268"/>
                  </a:lnTo>
                  <a:lnTo>
                    <a:pt x="77" y="265"/>
                  </a:lnTo>
                  <a:lnTo>
                    <a:pt x="82" y="261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2" y="254"/>
                  </a:lnTo>
                  <a:lnTo>
                    <a:pt x="82" y="251"/>
                  </a:lnTo>
                  <a:lnTo>
                    <a:pt x="79" y="246"/>
                  </a:lnTo>
                  <a:lnTo>
                    <a:pt x="77" y="244"/>
                  </a:lnTo>
                  <a:lnTo>
                    <a:pt x="77" y="242"/>
                  </a:lnTo>
                  <a:lnTo>
                    <a:pt x="77" y="239"/>
                  </a:lnTo>
                  <a:lnTo>
                    <a:pt x="79" y="239"/>
                  </a:lnTo>
                  <a:lnTo>
                    <a:pt x="82" y="239"/>
                  </a:lnTo>
                  <a:lnTo>
                    <a:pt x="82" y="234"/>
                  </a:lnTo>
                  <a:lnTo>
                    <a:pt x="82" y="225"/>
                  </a:lnTo>
                  <a:lnTo>
                    <a:pt x="79" y="220"/>
                  </a:lnTo>
                  <a:lnTo>
                    <a:pt x="82" y="215"/>
                  </a:lnTo>
                  <a:lnTo>
                    <a:pt x="84" y="213"/>
                  </a:lnTo>
                  <a:lnTo>
                    <a:pt x="84" y="210"/>
                  </a:lnTo>
                  <a:lnTo>
                    <a:pt x="82" y="203"/>
                  </a:lnTo>
                  <a:lnTo>
                    <a:pt x="79" y="203"/>
                  </a:lnTo>
                  <a:lnTo>
                    <a:pt x="79" y="201"/>
                  </a:lnTo>
                  <a:lnTo>
                    <a:pt x="77" y="201"/>
                  </a:lnTo>
                  <a:lnTo>
                    <a:pt x="74" y="201"/>
                  </a:lnTo>
                  <a:lnTo>
                    <a:pt x="74" y="198"/>
                  </a:lnTo>
                  <a:lnTo>
                    <a:pt x="74" y="194"/>
                  </a:lnTo>
                  <a:lnTo>
                    <a:pt x="74" y="191"/>
                  </a:lnTo>
                  <a:lnTo>
                    <a:pt x="77" y="191"/>
                  </a:lnTo>
                  <a:lnTo>
                    <a:pt x="77" y="189"/>
                  </a:lnTo>
                  <a:lnTo>
                    <a:pt x="77" y="187"/>
                  </a:lnTo>
                  <a:lnTo>
                    <a:pt x="79" y="187"/>
                  </a:lnTo>
                  <a:lnTo>
                    <a:pt x="84" y="184"/>
                  </a:lnTo>
                  <a:lnTo>
                    <a:pt x="91" y="177"/>
                  </a:lnTo>
                  <a:lnTo>
                    <a:pt x="91" y="175"/>
                  </a:lnTo>
                  <a:lnTo>
                    <a:pt x="91" y="170"/>
                  </a:lnTo>
                  <a:lnTo>
                    <a:pt x="89" y="170"/>
                  </a:lnTo>
                  <a:lnTo>
                    <a:pt x="86" y="167"/>
                  </a:lnTo>
                  <a:lnTo>
                    <a:pt x="86" y="163"/>
                  </a:lnTo>
                  <a:lnTo>
                    <a:pt x="89" y="148"/>
                  </a:lnTo>
                  <a:lnTo>
                    <a:pt x="91" y="148"/>
                  </a:lnTo>
                  <a:lnTo>
                    <a:pt x="91" y="146"/>
                  </a:lnTo>
                  <a:lnTo>
                    <a:pt x="96" y="143"/>
                  </a:lnTo>
                  <a:lnTo>
                    <a:pt x="98" y="141"/>
                  </a:lnTo>
                  <a:lnTo>
                    <a:pt x="101" y="141"/>
                  </a:lnTo>
                  <a:lnTo>
                    <a:pt x="103" y="139"/>
                  </a:lnTo>
                  <a:lnTo>
                    <a:pt x="103" y="136"/>
                  </a:lnTo>
                  <a:lnTo>
                    <a:pt x="103" y="134"/>
                  </a:lnTo>
                  <a:lnTo>
                    <a:pt x="110" y="134"/>
                  </a:lnTo>
                  <a:lnTo>
                    <a:pt x="113" y="134"/>
                  </a:lnTo>
                  <a:lnTo>
                    <a:pt x="122" y="141"/>
                  </a:lnTo>
                  <a:lnTo>
                    <a:pt x="120" y="143"/>
                  </a:lnTo>
                  <a:lnTo>
                    <a:pt x="122" y="146"/>
                  </a:lnTo>
                  <a:lnTo>
                    <a:pt x="125" y="146"/>
                  </a:lnTo>
                  <a:lnTo>
                    <a:pt x="127" y="143"/>
                  </a:lnTo>
                  <a:lnTo>
                    <a:pt x="127" y="141"/>
                  </a:lnTo>
                  <a:lnTo>
                    <a:pt x="129" y="139"/>
                  </a:lnTo>
                  <a:lnTo>
                    <a:pt x="137" y="136"/>
                  </a:lnTo>
                  <a:lnTo>
                    <a:pt x="139" y="139"/>
                  </a:lnTo>
                  <a:lnTo>
                    <a:pt x="141" y="141"/>
                  </a:lnTo>
                  <a:lnTo>
                    <a:pt x="144" y="143"/>
                  </a:lnTo>
                  <a:lnTo>
                    <a:pt x="149" y="141"/>
                  </a:lnTo>
                  <a:lnTo>
                    <a:pt x="151" y="139"/>
                  </a:lnTo>
                  <a:lnTo>
                    <a:pt x="156" y="136"/>
                  </a:lnTo>
                  <a:lnTo>
                    <a:pt x="158" y="136"/>
                  </a:lnTo>
                  <a:lnTo>
                    <a:pt x="161" y="136"/>
                  </a:lnTo>
                  <a:lnTo>
                    <a:pt x="163" y="136"/>
                  </a:lnTo>
                  <a:lnTo>
                    <a:pt x="165" y="136"/>
                  </a:lnTo>
                  <a:lnTo>
                    <a:pt x="165" y="134"/>
                  </a:lnTo>
                  <a:lnTo>
                    <a:pt x="165" y="131"/>
                  </a:lnTo>
                  <a:lnTo>
                    <a:pt x="168" y="131"/>
                  </a:lnTo>
                  <a:lnTo>
                    <a:pt x="168" y="129"/>
                  </a:lnTo>
                  <a:lnTo>
                    <a:pt x="170" y="129"/>
                  </a:lnTo>
                  <a:lnTo>
                    <a:pt x="172" y="129"/>
                  </a:lnTo>
                  <a:lnTo>
                    <a:pt x="175" y="129"/>
                  </a:lnTo>
                  <a:lnTo>
                    <a:pt x="177" y="124"/>
                  </a:lnTo>
                  <a:lnTo>
                    <a:pt x="177" y="122"/>
                  </a:lnTo>
                  <a:lnTo>
                    <a:pt x="182" y="108"/>
                  </a:lnTo>
                  <a:lnTo>
                    <a:pt x="180" y="108"/>
                  </a:lnTo>
                  <a:lnTo>
                    <a:pt x="177" y="108"/>
                  </a:lnTo>
                  <a:lnTo>
                    <a:pt x="177" y="105"/>
                  </a:lnTo>
                  <a:lnTo>
                    <a:pt x="177" y="96"/>
                  </a:lnTo>
                  <a:lnTo>
                    <a:pt x="177" y="91"/>
                  </a:lnTo>
                  <a:lnTo>
                    <a:pt x="184" y="88"/>
                  </a:lnTo>
                  <a:lnTo>
                    <a:pt x="187" y="88"/>
                  </a:lnTo>
                  <a:lnTo>
                    <a:pt x="189" y="88"/>
                  </a:lnTo>
                  <a:lnTo>
                    <a:pt x="189" y="91"/>
                  </a:lnTo>
                  <a:lnTo>
                    <a:pt x="192" y="91"/>
                  </a:lnTo>
                  <a:lnTo>
                    <a:pt x="194" y="88"/>
                  </a:lnTo>
                  <a:lnTo>
                    <a:pt x="196" y="84"/>
                  </a:lnTo>
                  <a:lnTo>
                    <a:pt x="196" y="81"/>
                  </a:lnTo>
                  <a:lnTo>
                    <a:pt x="201" y="74"/>
                  </a:lnTo>
                  <a:lnTo>
                    <a:pt x="204" y="74"/>
                  </a:lnTo>
                  <a:lnTo>
                    <a:pt x="204" y="72"/>
                  </a:lnTo>
                  <a:lnTo>
                    <a:pt x="204" y="69"/>
                  </a:lnTo>
                  <a:lnTo>
                    <a:pt x="206" y="69"/>
                  </a:lnTo>
                  <a:lnTo>
                    <a:pt x="208" y="57"/>
                  </a:lnTo>
                  <a:lnTo>
                    <a:pt x="208" y="55"/>
                  </a:lnTo>
                  <a:lnTo>
                    <a:pt x="204" y="50"/>
                  </a:lnTo>
                  <a:lnTo>
                    <a:pt x="199" y="50"/>
                  </a:lnTo>
                  <a:lnTo>
                    <a:pt x="196" y="50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2" y="55"/>
                  </a:lnTo>
                  <a:lnTo>
                    <a:pt x="187" y="53"/>
                  </a:lnTo>
                  <a:lnTo>
                    <a:pt x="184" y="53"/>
                  </a:lnTo>
                  <a:lnTo>
                    <a:pt x="180" y="55"/>
                  </a:lnTo>
                  <a:lnTo>
                    <a:pt x="177" y="57"/>
                  </a:lnTo>
                  <a:lnTo>
                    <a:pt x="175" y="55"/>
                  </a:lnTo>
                  <a:lnTo>
                    <a:pt x="177" y="50"/>
                  </a:lnTo>
                  <a:lnTo>
                    <a:pt x="180" y="50"/>
                  </a:lnTo>
                  <a:lnTo>
                    <a:pt x="180" y="48"/>
                  </a:lnTo>
                  <a:lnTo>
                    <a:pt x="180" y="45"/>
                  </a:lnTo>
                  <a:lnTo>
                    <a:pt x="177" y="45"/>
                  </a:lnTo>
                  <a:lnTo>
                    <a:pt x="175" y="45"/>
                  </a:lnTo>
                  <a:lnTo>
                    <a:pt x="172" y="45"/>
                  </a:lnTo>
                  <a:lnTo>
                    <a:pt x="170" y="45"/>
                  </a:lnTo>
                  <a:lnTo>
                    <a:pt x="165" y="43"/>
                  </a:lnTo>
                  <a:lnTo>
                    <a:pt x="163" y="43"/>
                  </a:lnTo>
                  <a:lnTo>
                    <a:pt x="163" y="41"/>
                  </a:lnTo>
                  <a:lnTo>
                    <a:pt x="163" y="36"/>
                  </a:lnTo>
                  <a:lnTo>
                    <a:pt x="163" y="33"/>
                  </a:lnTo>
                  <a:lnTo>
                    <a:pt x="168" y="29"/>
                  </a:lnTo>
                  <a:lnTo>
                    <a:pt x="172" y="26"/>
                  </a:lnTo>
                  <a:lnTo>
                    <a:pt x="175" y="26"/>
                  </a:lnTo>
                  <a:lnTo>
                    <a:pt x="180" y="24"/>
                  </a:lnTo>
                  <a:lnTo>
                    <a:pt x="180" y="21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4" y="14"/>
                  </a:lnTo>
                  <a:lnTo>
                    <a:pt x="187" y="12"/>
                  </a:lnTo>
                  <a:lnTo>
                    <a:pt x="189" y="12"/>
                  </a:lnTo>
                  <a:lnTo>
                    <a:pt x="189" y="9"/>
                  </a:lnTo>
                  <a:lnTo>
                    <a:pt x="187" y="9"/>
                  </a:lnTo>
                  <a:lnTo>
                    <a:pt x="187" y="7"/>
                  </a:lnTo>
                  <a:lnTo>
                    <a:pt x="187" y="5"/>
                  </a:lnTo>
                  <a:lnTo>
                    <a:pt x="187" y="2"/>
                  </a:lnTo>
                  <a:lnTo>
                    <a:pt x="189" y="2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9" y="2"/>
                  </a:lnTo>
                  <a:lnTo>
                    <a:pt x="199" y="5"/>
                  </a:lnTo>
                  <a:lnTo>
                    <a:pt x="201" y="7"/>
                  </a:lnTo>
                  <a:lnTo>
                    <a:pt x="204" y="9"/>
                  </a:lnTo>
                  <a:lnTo>
                    <a:pt x="206" y="12"/>
                  </a:lnTo>
                  <a:lnTo>
                    <a:pt x="208" y="12"/>
                  </a:lnTo>
                  <a:lnTo>
                    <a:pt x="208" y="9"/>
                  </a:lnTo>
                  <a:lnTo>
                    <a:pt x="211" y="9"/>
                  </a:lnTo>
                  <a:lnTo>
                    <a:pt x="211" y="7"/>
                  </a:lnTo>
                  <a:lnTo>
                    <a:pt x="213" y="7"/>
                  </a:lnTo>
                  <a:lnTo>
                    <a:pt x="213" y="9"/>
                  </a:lnTo>
                  <a:lnTo>
                    <a:pt x="213" y="12"/>
                  </a:lnTo>
                  <a:lnTo>
                    <a:pt x="211" y="14"/>
                  </a:lnTo>
                  <a:lnTo>
                    <a:pt x="213" y="19"/>
                  </a:lnTo>
                  <a:lnTo>
                    <a:pt x="213" y="21"/>
                  </a:lnTo>
                  <a:lnTo>
                    <a:pt x="213" y="19"/>
                  </a:lnTo>
                  <a:lnTo>
                    <a:pt x="216" y="19"/>
                  </a:lnTo>
                  <a:lnTo>
                    <a:pt x="225" y="24"/>
                  </a:lnTo>
                  <a:lnTo>
                    <a:pt x="227" y="24"/>
                  </a:lnTo>
                  <a:lnTo>
                    <a:pt x="230" y="29"/>
                  </a:lnTo>
                  <a:lnTo>
                    <a:pt x="227" y="29"/>
                  </a:lnTo>
                  <a:lnTo>
                    <a:pt x="223" y="36"/>
                  </a:lnTo>
                  <a:lnTo>
                    <a:pt x="220" y="38"/>
                  </a:lnTo>
                  <a:lnTo>
                    <a:pt x="220" y="41"/>
                  </a:lnTo>
                  <a:lnTo>
                    <a:pt x="220" y="43"/>
                  </a:lnTo>
                  <a:lnTo>
                    <a:pt x="223" y="43"/>
                  </a:lnTo>
                  <a:lnTo>
                    <a:pt x="225" y="41"/>
                  </a:lnTo>
                  <a:lnTo>
                    <a:pt x="227" y="41"/>
                  </a:lnTo>
                  <a:lnTo>
                    <a:pt x="227" y="45"/>
                  </a:lnTo>
                  <a:lnTo>
                    <a:pt x="227" y="50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8"/>
                  </a:lnTo>
                  <a:lnTo>
                    <a:pt x="239" y="45"/>
                  </a:lnTo>
                  <a:lnTo>
                    <a:pt x="242" y="45"/>
                  </a:lnTo>
                  <a:lnTo>
                    <a:pt x="244" y="45"/>
                  </a:lnTo>
                  <a:lnTo>
                    <a:pt x="247" y="45"/>
                  </a:lnTo>
                  <a:lnTo>
                    <a:pt x="247" y="48"/>
                  </a:lnTo>
                  <a:lnTo>
                    <a:pt x="249" y="45"/>
                  </a:lnTo>
                  <a:lnTo>
                    <a:pt x="249" y="48"/>
                  </a:lnTo>
                  <a:lnTo>
                    <a:pt x="247" y="53"/>
                  </a:lnTo>
                  <a:lnTo>
                    <a:pt x="244" y="57"/>
                  </a:lnTo>
                  <a:lnTo>
                    <a:pt x="244" y="62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4" y="69"/>
                  </a:lnTo>
                  <a:lnTo>
                    <a:pt x="242" y="69"/>
                  </a:lnTo>
                  <a:lnTo>
                    <a:pt x="242" y="72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4" y="93"/>
                  </a:lnTo>
                  <a:lnTo>
                    <a:pt x="244" y="96"/>
                  </a:lnTo>
                  <a:lnTo>
                    <a:pt x="244" y="98"/>
                  </a:lnTo>
                  <a:lnTo>
                    <a:pt x="244" y="100"/>
                  </a:lnTo>
                  <a:lnTo>
                    <a:pt x="244" y="103"/>
                  </a:lnTo>
                  <a:lnTo>
                    <a:pt x="247" y="103"/>
                  </a:lnTo>
                  <a:lnTo>
                    <a:pt x="247" y="105"/>
                  </a:lnTo>
                  <a:lnTo>
                    <a:pt x="249" y="108"/>
                  </a:lnTo>
                  <a:lnTo>
                    <a:pt x="247" y="108"/>
                  </a:lnTo>
                  <a:lnTo>
                    <a:pt x="247" y="110"/>
                  </a:lnTo>
                  <a:lnTo>
                    <a:pt x="247" y="112"/>
                  </a:lnTo>
                  <a:lnTo>
                    <a:pt x="244" y="115"/>
                  </a:lnTo>
                  <a:lnTo>
                    <a:pt x="247" y="115"/>
                  </a:lnTo>
                  <a:lnTo>
                    <a:pt x="247" y="120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31"/>
                  </a:lnTo>
                  <a:lnTo>
                    <a:pt x="249" y="134"/>
                  </a:lnTo>
                  <a:lnTo>
                    <a:pt x="247" y="141"/>
                  </a:lnTo>
                  <a:lnTo>
                    <a:pt x="247" y="148"/>
                  </a:lnTo>
                  <a:lnTo>
                    <a:pt x="244" y="151"/>
                  </a:lnTo>
                  <a:lnTo>
                    <a:pt x="244" y="153"/>
                  </a:lnTo>
                  <a:lnTo>
                    <a:pt x="244" y="158"/>
                  </a:lnTo>
                  <a:lnTo>
                    <a:pt x="244" y="160"/>
                  </a:lnTo>
                  <a:lnTo>
                    <a:pt x="244" y="163"/>
                  </a:lnTo>
                  <a:lnTo>
                    <a:pt x="242" y="172"/>
                  </a:lnTo>
                  <a:lnTo>
                    <a:pt x="239" y="175"/>
                  </a:lnTo>
                  <a:lnTo>
                    <a:pt x="239" y="177"/>
                  </a:lnTo>
                  <a:lnTo>
                    <a:pt x="239" y="179"/>
                  </a:lnTo>
                  <a:lnTo>
                    <a:pt x="237" y="182"/>
                  </a:lnTo>
                  <a:lnTo>
                    <a:pt x="237" y="187"/>
                  </a:lnTo>
                  <a:lnTo>
                    <a:pt x="237" y="189"/>
                  </a:lnTo>
                  <a:lnTo>
                    <a:pt x="237" y="194"/>
                  </a:lnTo>
                  <a:lnTo>
                    <a:pt x="235" y="198"/>
                  </a:lnTo>
                  <a:lnTo>
                    <a:pt x="235" y="201"/>
                  </a:lnTo>
                  <a:lnTo>
                    <a:pt x="232" y="201"/>
                  </a:lnTo>
                  <a:lnTo>
                    <a:pt x="232" y="203"/>
                  </a:lnTo>
                  <a:lnTo>
                    <a:pt x="230" y="213"/>
                  </a:lnTo>
                  <a:lnTo>
                    <a:pt x="230" y="218"/>
                  </a:lnTo>
                  <a:lnTo>
                    <a:pt x="227" y="225"/>
                  </a:lnTo>
                  <a:lnTo>
                    <a:pt x="227" y="227"/>
                  </a:lnTo>
                  <a:lnTo>
                    <a:pt x="225" y="230"/>
                  </a:lnTo>
                  <a:lnTo>
                    <a:pt x="225" y="232"/>
                  </a:lnTo>
                  <a:lnTo>
                    <a:pt x="227" y="234"/>
                  </a:lnTo>
                  <a:lnTo>
                    <a:pt x="225" y="239"/>
                  </a:lnTo>
                  <a:lnTo>
                    <a:pt x="225" y="244"/>
                  </a:lnTo>
                  <a:lnTo>
                    <a:pt x="223" y="246"/>
                  </a:lnTo>
                  <a:lnTo>
                    <a:pt x="220" y="254"/>
                  </a:lnTo>
                  <a:lnTo>
                    <a:pt x="220" y="256"/>
                  </a:lnTo>
                  <a:lnTo>
                    <a:pt x="220" y="258"/>
                  </a:lnTo>
                  <a:lnTo>
                    <a:pt x="223" y="258"/>
                  </a:lnTo>
                  <a:lnTo>
                    <a:pt x="223" y="261"/>
                  </a:lnTo>
                  <a:lnTo>
                    <a:pt x="223" y="265"/>
                  </a:lnTo>
                  <a:lnTo>
                    <a:pt x="223" y="268"/>
                  </a:lnTo>
                  <a:lnTo>
                    <a:pt x="220" y="273"/>
                  </a:lnTo>
                  <a:lnTo>
                    <a:pt x="218" y="275"/>
                  </a:lnTo>
                  <a:lnTo>
                    <a:pt x="216" y="277"/>
                  </a:lnTo>
                  <a:lnTo>
                    <a:pt x="213" y="277"/>
                  </a:lnTo>
                  <a:lnTo>
                    <a:pt x="213" y="280"/>
                  </a:lnTo>
                  <a:lnTo>
                    <a:pt x="213" y="282"/>
                  </a:lnTo>
                  <a:lnTo>
                    <a:pt x="216" y="282"/>
                  </a:lnTo>
                  <a:lnTo>
                    <a:pt x="216" y="285"/>
                  </a:lnTo>
                  <a:lnTo>
                    <a:pt x="216" y="287"/>
                  </a:lnTo>
                  <a:lnTo>
                    <a:pt x="213" y="287"/>
                  </a:lnTo>
                  <a:lnTo>
                    <a:pt x="213" y="289"/>
                  </a:lnTo>
                  <a:lnTo>
                    <a:pt x="213" y="292"/>
                  </a:lnTo>
                  <a:lnTo>
                    <a:pt x="211" y="297"/>
                  </a:lnTo>
                  <a:lnTo>
                    <a:pt x="213" y="301"/>
                  </a:lnTo>
                  <a:lnTo>
                    <a:pt x="213" y="304"/>
                  </a:lnTo>
                  <a:lnTo>
                    <a:pt x="213" y="306"/>
                  </a:lnTo>
                  <a:lnTo>
                    <a:pt x="211" y="306"/>
                  </a:lnTo>
                  <a:lnTo>
                    <a:pt x="211" y="311"/>
                  </a:lnTo>
                  <a:lnTo>
                    <a:pt x="211" y="313"/>
                  </a:lnTo>
                  <a:lnTo>
                    <a:pt x="213" y="316"/>
                  </a:lnTo>
                  <a:lnTo>
                    <a:pt x="213" y="313"/>
                  </a:lnTo>
                  <a:lnTo>
                    <a:pt x="213" y="316"/>
                  </a:lnTo>
                  <a:lnTo>
                    <a:pt x="213" y="320"/>
                  </a:lnTo>
                  <a:lnTo>
                    <a:pt x="213" y="323"/>
                  </a:lnTo>
                  <a:lnTo>
                    <a:pt x="213" y="328"/>
                  </a:lnTo>
                  <a:lnTo>
                    <a:pt x="211" y="330"/>
                  </a:lnTo>
                  <a:lnTo>
                    <a:pt x="208" y="330"/>
                  </a:lnTo>
                  <a:lnTo>
                    <a:pt x="208" y="335"/>
                  </a:lnTo>
                  <a:lnTo>
                    <a:pt x="208" y="342"/>
                  </a:lnTo>
                  <a:lnTo>
                    <a:pt x="208" y="344"/>
                  </a:lnTo>
                  <a:lnTo>
                    <a:pt x="206" y="344"/>
                  </a:lnTo>
                  <a:lnTo>
                    <a:pt x="206" y="347"/>
                  </a:lnTo>
                  <a:lnTo>
                    <a:pt x="204" y="349"/>
                  </a:lnTo>
                  <a:lnTo>
                    <a:pt x="201" y="354"/>
                  </a:lnTo>
                  <a:lnTo>
                    <a:pt x="201" y="356"/>
                  </a:lnTo>
                  <a:lnTo>
                    <a:pt x="199" y="356"/>
                  </a:lnTo>
                  <a:lnTo>
                    <a:pt x="196" y="366"/>
                  </a:lnTo>
                  <a:lnTo>
                    <a:pt x="194" y="371"/>
                  </a:lnTo>
                  <a:lnTo>
                    <a:pt x="189" y="378"/>
                  </a:lnTo>
                  <a:lnTo>
                    <a:pt x="187" y="380"/>
                  </a:lnTo>
                  <a:lnTo>
                    <a:pt x="184" y="383"/>
                  </a:lnTo>
                  <a:lnTo>
                    <a:pt x="182" y="387"/>
                  </a:lnTo>
                  <a:lnTo>
                    <a:pt x="180" y="390"/>
                  </a:lnTo>
                  <a:lnTo>
                    <a:pt x="177" y="402"/>
                  </a:lnTo>
                  <a:lnTo>
                    <a:pt x="175" y="404"/>
                  </a:lnTo>
                  <a:lnTo>
                    <a:pt x="163" y="414"/>
                  </a:lnTo>
                  <a:lnTo>
                    <a:pt x="158" y="419"/>
                  </a:lnTo>
                  <a:lnTo>
                    <a:pt x="156" y="421"/>
                  </a:lnTo>
                  <a:lnTo>
                    <a:pt x="151" y="426"/>
                  </a:lnTo>
                  <a:lnTo>
                    <a:pt x="151" y="428"/>
                  </a:lnTo>
                  <a:lnTo>
                    <a:pt x="149" y="431"/>
                  </a:lnTo>
                  <a:lnTo>
                    <a:pt x="146" y="431"/>
                  </a:lnTo>
                  <a:lnTo>
                    <a:pt x="144" y="433"/>
                  </a:lnTo>
                  <a:lnTo>
                    <a:pt x="141" y="431"/>
                  </a:lnTo>
                  <a:lnTo>
                    <a:pt x="141" y="428"/>
                  </a:lnTo>
                  <a:lnTo>
                    <a:pt x="141" y="426"/>
                  </a:lnTo>
                  <a:lnTo>
                    <a:pt x="139" y="426"/>
                  </a:lnTo>
                  <a:lnTo>
                    <a:pt x="137" y="426"/>
                  </a:lnTo>
                  <a:lnTo>
                    <a:pt x="134" y="426"/>
                  </a:lnTo>
                  <a:lnTo>
                    <a:pt x="134" y="428"/>
                  </a:lnTo>
                  <a:lnTo>
                    <a:pt x="137" y="428"/>
                  </a:lnTo>
                  <a:lnTo>
                    <a:pt x="137" y="431"/>
                  </a:lnTo>
                  <a:lnTo>
                    <a:pt x="134" y="433"/>
                  </a:lnTo>
                  <a:lnTo>
                    <a:pt x="132" y="433"/>
                  </a:lnTo>
                  <a:lnTo>
                    <a:pt x="129" y="428"/>
                  </a:lnTo>
                  <a:lnTo>
                    <a:pt x="127" y="426"/>
                  </a:lnTo>
                  <a:lnTo>
                    <a:pt x="125" y="428"/>
                  </a:lnTo>
                  <a:lnTo>
                    <a:pt x="120" y="431"/>
                  </a:lnTo>
                  <a:lnTo>
                    <a:pt x="115" y="431"/>
                  </a:lnTo>
                  <a:lnTo>
                    <a:pt x="115" y="428"/>
                  </a:lnTo>
                  <a:lnTo>
                    <a:pt x="113" y="428"/>
                  </a:lnTo>
                  <a:lnTo>
                    <a:pt x="113" y="431"/>
                  </a:lnTo>
                  <a:lnTo>
                    <a:pt x="110" y="433"/>
                  </a:lnTo>
                  <a:lnTo>
                    <a:pt x="110" y="435"/>
                  </a:lnTo>
                  <a:lnTo>
                    <a:pt x="110" y="438"/>
                  </a:lnTo>
                  <a:lnTo>
                    <a:pt x="108" y="435"/>
                  </a:lnTo>
                  <a:lnTo>
                    <a:pt x="105" y="431"/>
                  </a:lnTo>
                  <a:lnTo>
                    <a:pt x="103" y="426"/>
                  </a:lnTo>
                  <a:lnTo>
                    <a:pt x="103" y="419"/>
                  </a:lnTo>
                  <a:lnTo>
                    <a:pt x="103" y="414"/>
                  </a:lnTo>
                  <a:lnTo>
                    <a:pt x="98" y="411"/>
                  </a:lnTo>
                  <a:lnTo>
                    <a:pt x="98" y="409"/>
                  </a:lnTo>
                  <a:lnTo>
                    <a:pt x="96" y="409"/>
                  </a:lnTo>
                  <a:lnTo>
                    <a:pt x="96" y="411"/>
                  </a:lnTo>
                  <a:lnTo>
                    <a:pt x="96" y="416"/>
                  </a:lnTo>
                  <a:lnTo>
                    <a:pt x="94" y="419"/>
                  </a:lnTo>
                  <a:lnTo>
                    <a:pt x="94" y="421"/>
                  </a:lnTo>
                  <a:lnTo>
                    <a:pt x="91" y="421"/>
                  </a:lnTo>
                  <a:lnTo>
                    <a:pt x="91" y="423"/>
                  </a:lnTo>
                  <a:lnTo>
                    <a:pt x="91" y="426"/>
                  </a:lnTo>
                  <a:lnTo>
                    <a:pt x="89" y="431"/>
                  </a:lnTo>
                  <a:lnTo>
                    <a:pt x="84" y="433"/>
                  </a:lnTo>
                  <a:lnTo>
                    <a:pt x="84" y="431"/>
                  </a:lnTo>
                  <a:lnTo>
                    <a:pt x="84" y="423"/>
                  </a:lnTo>
                  <a:lnTo>
                    <a:pt x="84" y="421"/>
                  </a:lnTo>
                  <a:lnTo>
                    <a:pt x="86" y="421"/>
                  </a:lnTo>
                  <a:lnTo>
                    <a:pt x="86" y="416"/>
                  </a:lnTo>
                  <a:lnTo>
                    <a:pt x="86" y="414"/>
                  </a:lnTo>
                  <a:lnTo>
                    <a:pt x="84" y="414"/>
                  </a:lnTo>
                  <a:lnTo>
                    <a:pt x="77" y="419"/>
                  </a:lnTo>
                  <a:lnTo>
                    <a:pt x="74" y="421"/>
                  </a:lnTo>
                  <a:lnTo>
                    <a:pt x="74" y="423"/>
                  </a:lnTo>
                  <a:lnTo>
                    <a:pt x="77" y="426"/>
                  </a:lnTo>
                  <a:lnTo>
                    <a:pt x="74" y="435"/>
                  </a:lnTo>
                  <a:lnTo>
                    <a:pt x="74" y="440"/>
                  </a:lnTo>
                  <a:lnTo>
                    <a:pt x="72" y="443"/>
                  </a:lnTo>
                  <a:lnTo>
                    <a:pt x="72" y="447"/>
                  </a:lnTo>
                  <a:lnTo>
                    <a:pt x="72" y="452"/>
                  </a:lnTo>
                  <a:lnTo>
                    <a:pt x="70" y="457"/>
                  </a:lnTo>
                  <a:lnTo>
                    <a:pt x="67" y="459"/>
                  </a:lnTo>
                  <a:lnTo>
                    <a:pt x="67" y="462"/>
                  </a:lnTo>
                  <a:lnTo>
                    <a:pt x="67" y="469"/>
                  </a:lnTo>
                  <a:lnTo>
                    <a:pt x="70" y="47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0" name="Freeform 1078"/>
            <p:cNvSpPr>
              <a:spLocks/>
            </p:cNvSpPr>
            <p:nvPr/>
          </p:nvSpPr>
          <p:spPr bwMode="gray">
            <a:xfrm>
              <a:off x="2050934" y="1650751"/>
              <a:ext cx="445457" cy="583581"/>
            </a:xfrm>
            <a:custGeom>
              <a:avLst/>
              <a:gdLst/>
              <a:ahLst/>
              <a:cxnLst>
                <a:cxn ang="0">
                  <a:pos x="7" y="129"/>
                </a:cxn>
                <a:cxn ang="0">
                  <a:pos x="55" y="113"/>
                </a:cxn>
                <a:cxn ang="0">
                  <a:pos x="72" y="72"/>
                </a:cxn>
                <a:cxn ang="0">
                  <a:pos x="79" y="31"/>
                </a:cxn>
                <a:cxn ang="0">
                  <a:pos x="98" y="19"/>
                </a:cxn>
                <a:cxn ang="0">
                  <a:pos x="112" y="15"/>
                </a:cxn>
                <a:cxn ang="0">
                  <a:pos x="127" y="12"/>
                </a:cxn>
                <a:cxn ang="0">
                  <a:pos x="141" y="7"/>
                </a:cxn>
                <a:cxn ang="0">
                  <a:pos x="163" y="3"/>
                </a:cxn>
                <a:cxn ang="0">
                  <a:pos x="167" y="12"/>
                </a:cxn>
                <a:cxn ang="0">
                  <a:pos x="179" y="19"/>
                </a:cxn>
                <a:cxn ang="0">
                  <a:pos x="196" y="29"/>
                </a:cxn>
                <a:cxn ang="0">
                  <a:pos x="208" y="24"/>
                </a:cxn>
                <a:cxn ang="0">
                  <a:pos x="215" y="15"/>
                </a:cxn>
                <a:cxn ang="0">
                  <a:pos x="218" y="34"/>
                </a:cxn>
                <a:cxn ang="0">
                  <a:pos x="220" y="53"/>
                </a:cxn>
                <a:cxn ang="0">
                  <a:pos x="201" y="36"/>
                </a:cxn>
                <a:cxn ang="0">
                  <a:pos x="198" y="51"/>
                </a:cxn>
                <a:cxn ang="0">
                  <a:pos x="206" y="65"/>
                </a:cxn>
                <a:cxn ang="0">
                  <a:pos x="206" y="67"/>
                </a:cxn>
                <a:cxn ang="0">
                  <a:pos x="215" y="77"/>
                </a:cxn>
                <a:cxn ang="0">
                  <a:pos x="210" y="86"/>
                </a:cxn>
                <a:cxn ang="0">
                  <a:pos x="189" y="89"/>
                </a:cxn>
                <a:cxn ang="0">
                  <a:pos x="201" y="89"/>
                </a:cxn>
                <a:cxn ang="0">
                  <a:pos x="220" y="82"/>
                </a:cxn>
                <a:cxn ang="0">
                  <a:pos x="239" y="108"/>
                </a:cxn>
                <a:cxn ang="0">
                  <a:pos x="246" y="108"/>
                </a:cxn>
                <a:cxn ang="0">
                  <a:pos x="261" y="144"/>
                </a:cxn>
                <a:cxn ang="0">
                  <a:pos x="273" y="185"/>
                </a:cxn>
                <a:cxn ang="0">
                  <a:pos x="273" y="220"/>
                </a:cxn>
                <a:cxn ang="0">
                  <a:pos x="280" y="235"/>
                </a:cxn>
                <a:cxn ang="0">
                  <a:pos x="292" y="252"/>
                </a:cxn>
                <a:cxn ang="0">
                  <a:pos x="292" y="266"/>
                </a:cxn>
                <a:cxn ang="0">
                  <a:pos x="289" y="280"/>
                </a:cxn>
                <a:cxn ang="0">
                  <a:pos x="299" y="299"/>
                </a:cxn>
                <a:cxn ang="0">
                  <a:pos x="287" y="321"/>
                </a:cxn>
                <a:cxn ang="0">
                  <a:pos x="275" y="345"/>
                </a:cxn>
                <a:cxn ang="0">
                  <a:pos x="249" y="357"/>
                </a:cxn>
                <a:cxn ang="0">
                  <a:pos x="227" y="362"/>
                </a:cxn>
                <a:cxn ang="0">
                  <a:pos x="196" y="359"/>
                </a:cxn>
                <a:cxn ang="0">
                  <a:pos x="167" y="342"/>
                </a:cxn>
                <a:cxn ang="0">
                  <a:pos x="148" y="311"/>
                </a:cxn>
                <a:cxn ang="0">
                  <a:pos x="136" y="297"/>
                </a:cxn>
                <a:cxn ang="0">
                  <a:pos x="120" y="273"/>
                </a:cxn>
                <a:cxn ang="0">
                  <a:pos x="110" y="252"/>
                </a:cxn>
                <a:cxn ang="0">
                  <a:pos x="103" y="237"/>
                </a:cxn>
                <a:cxn ang="0">
                  <a:pos x="96" y="220"/>
                </a:cxn>
                <a:cxn ang="0">
                  <a:pos x="88" y="199"/>
                </a:cxn>
                <a:cxn ang="0">
                  <a:pos x="91" y="185"/>
                </a:cxn>
                <a:cxn ang="0">
                  <a:pos x="79" y="170"/>
                </a:cxn>
                <a:cxn ang="0">
                  <a:pos x="84" y="182"/>
                </a:cxn>
                <a:cxn ang="0">
                  <a:pos x="81" y="208"/>
                </a:cxn>
                <a:cxn ang="0">
                  <a:pos x="81" y="216"/>
                </a:cxn>
                <a:cxn ang="0">
                  <a:pos x="76" y="220"/>
                </a:cxn>
                <a:cxn ang="0">
                  <a:pos x="57" y="216"/>
                </a:cxn>
                <a:cxn ang="0">
                  <a:pos x="43" y="204"/>
                </a:cxn>
                <a:cxn ang="0">
                  <a:pos x="48" y="189"/>
                </a:cxn>
                <a:cxn ang="0">
                  <a:pos x="10" y="156"/>
                </a:cxn>
              </a:cxnLst>
              <a:rect l="0" t="0" r="r" b="b"/>
              <a:pathLst>
                <a:path w="301" h="364">
                  <a:moveTo>
                    <a:pt x="0" y="149"/>
                  </a:moveTo>
                  <a:lnTo>
                    <a:pt x="2" y="146"/>
                  </a:lnTo>
                  <a:lnTo>
                    <a:pt x="2" y="144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5" y="134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36" y="118"/>
                  </a:lnTo>
                  <a:lnTo>
                    <a:pt x="45" y="115"/>
                  </a:lnTo>
                  <a:lnTo>
                    <a:pt x="53" y="115"/>
                  </a:lnTo>
                  <a:lnTo>
                    <a:pt x="55" y="113"/>
                  </a:lnTo>
                  <a:lnTo>
                    <a:pt x="57" y="113"/>
                  </a:lnTo>
                  <a:lnTo>
                    <a:pt x="57" y="110"/>
                  </a:lnTo>
                  <a:lnTo>
                    <a:pt x="65" y="106"/>
                  </a:lnTo>
                  <a:lnTo>
                    <a:pt x="65" y="101"/>
                  </a:lnTo>
                  <a:lnTo>
                    <a:pt x="65" y="94"/>
                  </a:lnTo>
                  <a:lnTo>
                    <a:pt x="67" y="84"/>
                  </a:lnTo>
                  <a:lnTo>
                    <a:pt x="72" y="74"/>
                  </a:lnTo>
                  <a:lnTo>
                    <a:pt x="72" y="72"/>
                  </a:lnTo>
                  <a:lnTo>
                    <a:pt x="69" y="67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72" y="41"/>
                  </a:lnTo>
                  <a:lnTo>
                    <a:pt x="76" y="31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8" y="29"/>
                  </a:lnTo>
                  <a:lnTo>
                    <a:pt x="91" y="27"/>
                  </a:lnTo>
                  <a:lnTo>
                    <a:pt x="93" y="27"/>
                  </a:lnTo>
                  <a:lnTo>
                    <a:pt x="96" y="2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6" y="15"/>
                  </a:lnTo>
                  <a:lnTo>
                    <a:pt x="93" y="15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105" y="12"/>
                  </a:lnTo>
                  <a:lnTo>
                    <a:pt x="110" y="12"/>
                  </a:lnTo>
                  <a:lnTo>
                    <a:pt x="112" y="15"/>
                  </a:lnTo>
                  <a:lnTo>
                    <a:pt x="112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20" y="17"/>
                  </a:lnTo>
                  <a:lnTo>
                    <a:pt x="120" y="15"/>
                  </a:lnTo>
                  <a:lnTo>
                    <a:pt x="122" y="15"/>
                  </a:lnTo>
                  <a:lnTo>
                    <a:pt x="124" y="12"/>
                  </a:lnTo>
                  <a:lnTo>
                    <a:pt x="127" y="12"/>
                  </a:lnTo>
                  <a:lnTo>
                    <a:pt x="129" y="10"/>
                  </a:lnTo>
                  <a:lnTo>
                    <a:pt x="129" y="7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41" y="7"/>
                  </a:lnTo>
                  <a:lnTo>
                    <a:pt x="141" y="10"/>
                  </a:lnTo>
                  <a:lnTo>
                    <a:pt x="148" y="10"/>
                  </a:lnTo>
                  <a:lnTo>
                    <a:pt x="155" y="10"/>
                  </a:lnTo>
                  <a:lnTo>
                    <a:pt x="158" y="10"/>
                  </a:lnTo>
                  <a:lnTo>
                    <a:pt x="163" y="7"/>
                  </a:lnTo>
                  <a:lnTo>
                    <a:pt x="163" y="5"/>
                  </a:lnTo>
                  <a:lnTo>
                    <a:pt x="165" y="3"/>
                  </a:lnTo>
                  <a:lnTo>
                    <a:pt x="163" y="3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5" y="3"/>
                  </a:lnTo>
                  <a:lnTo>
                    <a:pt x="167" y="3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67" y="10"/>
                  </a:lnTo>
                  <a:lnTo>
                    <a:pt x="167" y="12"/>
                  </a:lnTo>
                  <a:lnTo>
                    <a:pt x="167" y="15"/>
                  </a:lnTo>
                  <a:lnTo>
                    <a:pt x="170" y="19"/>
                  </a:lnTo>
                  <a:lnTo>
                    <a:pt x="172" y="19"/>
                  </a:lnTo>
                  <a:lnTo>
                    <a:pt x="172" y="22"/>
                  </a:lnTo>
                  <a:lnTo>
                    <a:pt x="175" y="22"/>
                  </a:lnTo>
                  <a:lnTo>
                    <a:pt x="177" y="22"/>
                  </a:lnTo>
                  <a:lnTo>
                    <a:pt x="177" y="19"/>
                  </a:lnTo>
                  <a:lnTo>
                    <a:pt x="179" y="19"/>
                  </a:lnTo>
                  <a:lnTo>
                    <a:pt x="182" y="17"/>
                  </a:lnTo>
                  <a:lnTo>
                    <a:pt x="182" y="15"/>
                  </a:lnTo>
                  <a:lnTo>
                    <a:pt x="184" y="10"/>
                  </a:lnTo>
                  <a:lnTo>
                    <a:pt x="187" y="7"/>
                  </a:lnTo>
                  <a:lnTo>
                    <a:pt x="191" y="15"/>
                  </a:lnTo>
                  <a:lnTo>
                    <a:pt x="191" y="19"/>
                  </a:lnTo>
                  <a:lnTo>
                    <a:pt x="194" y="24"/>
                  </a:lnTo>
                  <a:lnTo>
                    <a:pt x="196" y="29"/>
                  </a:lnTo>
                  <a:lnTo>
                    <a:pt x="198" y="29"/>
                  </a:lnTo>
                  <a:lnTo>
                    <a:pt x="198" y="27"/>
                  </a:lnTo>
                  <a:lnTo>
                    <a:pt x="198" y="24"/>
                  </a:lnTo>
                  <a:lnTo>
                    <a:pt x="203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7"/>
                  </a:lnTo>
                  <a:lnTo>
                    <a:pt x="208" y="29"/>
                  </a:lnTo>
                  <a:lnTo>
                    <a:pt x="210" y="29"/>
                  </a:lnTo>
                  <a:lnTo>
                    <a:pt x="210" y="27"/>
                  </a:lnTo>
                  <a:lnTo>
                    <a:pt x="210" y="24"/>
                  </a:lnTo>
                  <a:lnTo>
                    <a:pt x="210" y="22"/>
                  </a:lnTo>
                  <a:lnTo>
                    <a:pt x="213" y="17"/>
                  </a:lnTo>
                  <a:lnTo>
                    <a:pt x="215" y="15"/>
                  </a:lnTo>
                  <a:lnTo>
                    <a:pt x="215" y="17"/>
                  </a:lnTo>
                  <a:lnTo>
                    <a:pt x="218" y="17"/>
                  </a:lnTo>
                  <a:lnTo>
                    <a:pt x="218" y="19"/>
                  </a:lnTo>
                  <a:lnTo>
                    <a:pt x="218" y="24"/>
                  </a:lnTo>
                  <a:lnTo>
                    <a:pt x="220" y="27"/>
                  </a:lnTo>
                  <a:lnTo>
                    <a:pt x="220" y="29"/>
                  </a:lnTo>
                  <a:lnTo>
                    <a:pt x="220" y="31"/>
                  </a:lnTo>
                  <a:lnTo>
                    <a:pt x="218" y="34"/>
                  </a:lnTo>
                  <a:lnTo>
                    <a:pt x="218" y="36"/>
                  </a:lnTo>
                  <a:lnTo>
                    <a:pt x="218" y="39"/>
                  </a:lnTo>
                  <a:lnTo>
                    <a:pt x="220" y="39"/>
                  </a:lnTo>
                  <a:lnTo>
                    <a:pt x="222" y="39"/>
                  </a:lnTo>
                  <a:lnTo>
                    <a:pt x="225" y="43"/>
                  </a:lnTo>
                  <a:lnTo>
                    <a:pt x="227" y="48"/>
                  </a:lnTo>
                  <a:lnTo>
                    <a:pt x="222" y="53"/>
                  </a:lnTo>
                  <a:lnTo>
                    <a:pt x="220" y="53"/>
                  </a:lnTo>
                  <a:lnTo>
                    <a:pt x="215" y="53"/>
                  </a:lnTo>
                  <a:lnTo>
                    <a:pt x="213" y="53"/>
                  </a:lnTo>
                  <a:lnTo>
                    <a:pt x="210" y="48"/>
                  </a:lnTo>
                  <a:lnTo>
                    <a:pt x="208" y="43"/>
                  </a:lnTo>
                  <a:lnTo>
                    <a:pt x="206" y="41"/>
                  </a:lnTo>
                  <a:lnTo>
                    <a:pt x="203" y="36"/>
                  </a:lnTo>
                  <a:lnTo>
                    <a:pt x="203" y="34"/>
                  </a:lnTo>
                  <a:lnTo>
                    <a:pt x="201" y="36"/>
                  </a:lnTo>
                  <a:lnTo>
                    <a:pt x="201" y="39"/>
                  </a:lnTo>
                  <a:lnTo>
                    <a:pt x="201" y="41"/>
                  </a:lnTo>
                  <a:lnTo>
                    <a:pt x="206" y="46"/>
                  </a:lnTo>
                  <a:lnTo>
                    <a:pt x="203" y="51"/>
                  </a:lnTo>
                  <a:lnTo>
                    <a:pt x="196" y="51"/>
                  </a:lnTo>
                  <a:lnTo>
                    <a:pt x="194" y="51"/>
                  </a:lnTo>
                  <a:lnTo>
                    <a:pt x="196" y="53"/>
                  </a:lnTo>
                  <a:lnTo>
                    <a:pt x="198" y="51"/>
                  </a:lnTo>
                  <a:lnTo>
                    <a:pt x="201" y="51"/>
                  </a:lnTo>
                  <a:lnTo>
                    <a:pt x="203" y="51"/>
                  </a:lnTo>
                  <a:lnTo>
                    <a:pt x="206" y="55"/>
                  </a:lnTo>
                  <a:lnTo>
                    <a:pt x="208" y="58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08" y="65"/>
                  </a:lnTo>
                  <a:lnTo>
                    <a:pt x="206" y="65"/>
                  </a:lnTo>
                  <a:lnTo>
                    <a:pt x="203" y="65"/>
                  </a:lnTo>
                  <a:lnTo>
                    <a:pt x="201" y="65"/>
                  </a:lnTo>
                  <a:lnTo>
                    <a:pt x="201" y="67"/>
                  </a:lnTo>
                  <a:lnTo>
                    <a:pt x="198" y="67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67"/>
                  </a:lnTo>
                  <a:lnTo>
                    <a:pt x="206" y="67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13" y="67"/>
                  </a:lnTo>
                  <a:lnTo>
                    <a:pt x="218" y="67"/>
                  </a:lnTo>
                  <a:lnTo>
                    <a:pt x="220" y="70"/>
                  </a:lnTo>
                  <a:lnTo>
                    <a:pt x="220" y="72"/>
                  </a:lnTo>
                  <a:lnTo>
                    <a:pt x="220" y="74"/>
                  </a:lnTo>
                  <a:lnTo>
                    <a:pt x="215" y="77"/>
                  </a:lnTo>
                  <a:lnTo>
                    <a:pt x="210" y="77"/>
                  </a:lnTo>
                  <a:lnTo>
                    <a:pt x="208" y="77"/>
                  </a:lnTo>
                  <a:lnTo>
                    <a:pt x="206" y="77"/>
                  </a:lnTo>
                  <a:lnTo>
                    <a:pt x="208" y="77"/>
                  </a:lnTo>
                  <a:lnTo>
                    <a:pt x="210" y="79"/>
                  </a:lnTo>
                  <a:lnTo>
                    <a:pt x="210" y="82"/>
                  </a:lnTo>
                  <a:lnTo>
                    <a:pt x="210" y="84"/>
                  </a:lnTo>
                  <a:lnTo>
                    <a:pt x="210" y="86"/>
                  </a:lnTo>
                  <a:lnTo>
                    <a:pt x="208" y="86"/>
                  </a:lnTo>
                  <a:lnTo>
                    <a:pt x="201" y="86"/>
                  </a:lnTo>
                  <a:lnTo>
                    <a:pt x="198" y="86"/>
                  </a:lnTo>
                  <a:lnTo>
                    <a:pt x="196" y="84"/>
                  </a:lnTo>
                  <a:lnTo>
                    <a:pt x="194" y="84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89" y="89"/>
                  </a:lnTo>
                  <a:lnTo>
                    <a:pt x="187" y="89"/>
                  </a:lnTo>
                  <a:lnTo>
                    <a:pt x="187" y="91"/>
                  </a:lnTo>
                  <a:lnTo>
                    <a:pt x="189" y="91"/>
                  </a:lnTo>
                  <a:lnTo>
                    <a:pt x="189" y="89"/>
                  </a:lnTo>
                  <a:lnTo>
                    <a:pt x="191" y="86"/>
                  </a:lnTo>
                  <a:lnTo>
                    <a:pt x="194" y="86"/>
                  </a:lnTo>
                  <a:lnTo>
                    <a:pt x="198" y="89"/>
                  </a:lnTo>
                  <a:lnTo>
                    <a:pt x="201" y="89"/>
                  </a:lnTo>
                  <a:lnTo>
                    <a:pt x="203" y="89"/>
                  </a:lnTo>
                  <a:lnTo>
                    <a:pt x="208" y="86"/>
                  </a:lnTo>
                  <a:lnTo>
                    <a:pt x="210" y="86"/>
                  </a:lnTo>
                  <a:lnTo>
                    <a:pt x="213" y="82"/>
                  </a:lnTo>
                  <a:lnTo>
                    <a:pt x="215" y="82"/>
                  </a:lnTo>
                  <a:lnTo>
                    <a:pt x="215" y="79"/>
                  </a:lnTo>
                  <a:lnTo>
                    <a:pt x="218" y="82"/>
                  </a:lnTo>
                  <a:lnTo>
                    <a:pt x="220" y="82"/>
                  </a:lnTo>
                  <a:lnTo>
                    <a:pt x="222" y="84"/>
                  </a:lnTo>
                  <a:lnTo>
                    <a:pt x="225" y="86"/>
                  </a:lnTo>
                  <a:lnTo>
                    <a:pt x="227" y="89"/>
                  </a:lnTo>
                  <a:lnTo>
                    <a:pt x="232" y="94"/>
                  </a:lnTo>
                  <a:lnTo>
                    <a:pt x="232" y="96"/>
                  </a:lnTo>
                  <a:lnTo>
                    <a:pt x="234" y="101"/>
                  </a:lnTo>
                  <a:lnTo>
                    <a:pt x="237" y="106"/>
                  </a:lnTo>
                  <a:lnTo>
                    <a:pt x="239" y="108"/>
                  </a:lnTo>
                  <a:lnTo>
                    <a:pt x="239" y="110"/>
                  </a:lnTo>
                  <a:lnTo>
                    <a:pt x="242" y="110"/>
                  </a:lnTo>
                  <a:lnTo>
                    <a:pt x="242" y="113"/>
                  </a:lnTo>
                  <a:lnTo>
                    <a:pt x="242" y="115"/>
                  </a:lnTo>
                  <a:lnTo>
                    <a:pt x="244" y="115"/>
                  </a:lnTo>
                  <a:lnTo>
                    <a:pt x="244" y="113"/>
                  </a:lnTo>
                  <a:lnTo>
                    <a:pt x="244" y="110"/>
                  </a:lnTo>
                  <a:lnTo>
                    <a:pt x="246" y="108"/>
                  </a:lnTo>
                  <a:lnTo>
                    <a:pt x="246" y="110"/>
                  </a:lnTo>
                  <a:lnTo>
                    <a:pt x="249" y="110"/>
                  </a:lnTo>
                  <a:lnTo>
                    <a:pt x="251" y="115"/>
                  </a:lnTo>
                  <a:lnTo>
                    <a:pt x="251" y="118"/>
                  </a:lnTo>
                  <a:lnTo>
                    <a:pt x="256" y="125"/>
                  </a:lnTo>
                  <a:lnTo>
                    <a:pt x="258" y="127"/>
                  </a:lnTo>
                  <a:lnTo>
                    <a:pt x="258" y="139"/>
                  </a:lnTo>
                  <a:lnTo>
                    <a:pt x="261" y="144"/>
                  </a:lnTo>
                  <a:lnTo>
                    <a:pt x="263" y="146"/>
                  </a:lnTo>
                  <a:lnTo>
                    <a:pt x="263" y="149"/>
                  </a:lnTo>
                  <a:lnTo>
                    <a:pt x="265" y="161"/>
                  </a:lnTo>
                  <a:lnTo>
                    <a:pt x="265" y="165"/>
                  </a:lnTo>
                  <a:lnTo>
                    <a:pt x="268" y="173"/>
                  </a:lnTo>
                  <a:lnTo>
                    <a:pt x="268" y="177"/>
                  </a:lnTo>
                  <a:lnTo>
                    <a:pt x="270" y="182"/>
                  </a:lnTo>
                  <a:lnTo>
                    <a:pt x="273" y="185"/>
                  </a:lnTo>
                  <a:lnTo>
                    <a:pt x="273" y="187"/>
                  </a:lnTo>
                  <a:lnTo>
                    <a:pt x="273" y="189"/>
                  </a:lnTo>
                  <a:lnTo>
                    <a:pt x="273" y="194"/>
                  </a:lnTo>
                  <a:lnTo>
                    <a:pt x="273" y="199"/>
                  </a:lnTo>
                  <a:lnTo>
                    <a:pt x="273" y="208"/>
                  </a:lnTo>
                  <a:lnTo>
                    <a:pt x="273" y="213"/>
                  </a:lnTo>
                  <a:lnTo>
                    <a:pt x="270" y="216"/>
                  </a:lnTo>
                  <a:lnTo>
                    <a:pt x="273" y="220"/>
                  </a:lnTo>
                  <a:lnTo>
                    <a:pt x="275" y="220"/>
                  </a:lnTo>
                  <a:lnTo>
                    <a:pt x="273" y="218"/>
                  </a:lnTo>
                  <a:lnTo>
                    <a:pt x="273" y="216"/>
                  </a:lnTo>
                  <a:lnTo>
                    <a:pt x="275" y="216"/>
                  </a:lnTo>
                  <a:lnTo>
                    <a:pt x="277" y="216"/>
                  </a:lnTo>
                  <a:lnTo>
                    <a:pt x="277" y="218"/>
                  </a:lnTo>
                  <a:lnTo>
                    <a:pt x="280" y="228"/>
                  </a:lnTo>
                  <a:lnTo>
                    <a:pt x="280" y="235"/>
                  </a:lnTo>
                  <a:lnTo>
                    <a:pt x="282" y="240"/>
                  </a:lnTo>
                  <a:lnTo>
                    <a:pt x="282" y="247"/>
                  </a:lnTo>
                  <a:lnTo>
                    <a:pt x="282" y="249"/>
                  </a:lnTo>
                  <a:lnTo>
                    <a:pt x="282" y="252"/>
                  </a:lnTo>
                  <a:lnTo>
                    <a:pt x="285" y="252"/>
                  </a:lnTo>
                  <a:lnTo>
                    <a:pt x="287" y="254"/>
                  </a:lnTo>
                  <a:lnTo>
                    <a:pt x="289" y="256"/>
                  </a:lnTo>
                  <a:lnTo>
                    <a:pt x="292" y="252"/>
                  </a:lnTo>
                  <a:lnTo>
                    <a:pt x="292" y="249"/>
                  </a:lnTo>
                  <a:lnTo>
                    <a:pt x="292" y="247"/>
                  </a:lnTo>
                  <a:lnTo>
                    <a:pt x="292" y="249"/>
                  </a:lnTo>
                  <a:lnTo>
                    <a:pt x="294" y="254"/>
                  </a:lnTo>
                  <a:lnTo>
                    <a:pt x="292" y="256"/>
                  </a:lnTo>
                  <a:lnTo>
                    <a:pt x="292" y="259"/>
                  </a:lnTo>
                  <a:lnTo>
                    <a:pt x="292" y="261"/>
                  </a:lnTo>
                  <a:lnTo>
                    <a:pt x="292" y="266"/>
                  </a:lnTo>
                  <a:lnTo>
                    <a:pt x="292" y="268"/>
                  </a:lnTo>
                  <a:lnTo>
                    <a:pt x="294" y="271"/>
                  </a:lnTo>
                  <a:lnTo>
                    <a:pt x="294" y="273"/>
                  </a:lnTo>
                  <a:lnTo>
                    <a:pt x="294" y="275"/>
                  </a:lnTo>
                  <a:lnTo>
                    <a:pt x="294" y="278"/>
                  </a:lnTo>
                  <a:lnTo>
                    <a:pt x="292" y="278"/>
                  </a:lnTo>
                  <a:lnTo>
                    <a:pt x="292" y="275"/>
                  </a:lnTo>
                  <a:lnTo>
                    <a:pt x="289" y="280"/>
                  </a:lnTo>
                  <a:lnTo>
                    <a:pt x="289" y="285"/>
                  </a:lnTo>
                  <a:lnTo>
                    <a:pt x="292" y="285"/>
                  </a:lnTo>
                  <a:lnTo>
                    <a:pt x="297" y="287"/>
                  </a:lnTo>
                  <a:lnTo>
                    <a:pt x="297" y="290"/>
                  </a:lnTo>
                  <a:lnTo>
                    <a:pt x="297" y="292"/>
                  </a:lnTo>
                  <a:lnTo>
                    <a:pt x="299" y="292"/>
                  </a:lnTo>
                  <a:lnTo>
                    <a:pt x="301" y="295"/>
                  </a:lnTo>
                  <a:lnTo>
                    <a:pt x="299" y="299"/>
                  </a:lnTo>
                  <a:lnTo>
                    <a:pt x="299" y="302"/>
                  </a:lnTo>
                  <a:lnTo>
                    <a:pt x="297" y="302"/>
                  </a:lnTo>
                  <a:lnTo>
                    <a:pt x="292" y="309"/>
                  </a:lnTo>
                  <a:lnTo>
                    <a:pt x="292" y="311"/>
                  </a:lnTo>
                  <a:lnTo>
                    <a:pt x="292" y="314"/>
                  </a:lnTo>
                  <a:lnTo>
                    <a:pt x="292" y="316"/>
                  </a:lnTo>
                  <a:lnTo>
                    <a:pt x="289" y="319"/>
                  </a:lnTo>
                  <a:lnTo>
                    <a:pt x="287" y="321"/>
                  </a:lnTo>
                  <a:lnTo>
                    <a:pt x="285" y="323"/>
                  </a:lnTo>
                  <a:lnTo>
                    <a:pt x="282" y="326"/>
                  </a:lnTo>
                  <a:lnTo>
                    <a:pt x="285" y="326"/>
                  </a:lnTo>
                  <a:lnTo>
                    <a:pt x="285" y="328"/>
                  </a:lnTo>
                  <a:lnTo>
                    <a:pt x="287" y="328"/>
                  </a:lnTo>
                  <a:lnTo>
                    <a:pt x="287" y="330"/>
                  </a:lnTo>
                  <a:lnTo>
                    <a:pt x="285" y="335"/>
                  </a:lnTo>
                  <a:lnTo>
                    <a:pt x="275" y="345"/>
                  </a:lnTo>
                  <a:lnTo>
                    <a:pt x="273" y="347"/>
                  </a:lnTo>
                  <a:lnTo>
                    <a:pt x="270" y="350"/>
                  </a:lnTo>
                  <a:lnTo>
                    <a:pt x="268" y="350"/>
                  </a:lnTo>
                  <a:lnTo>
                    <a:pt x="265" y="352"/>
                  </a:lnTo>
                  <a:lnTo>
                    <a:pt x="263" y="352"/>
                  </a:lnTo>
                  <a:lnTo>
                    <a:pt x="261" y="352"/>
                  </a:lnTo>
                  <a:lnTo>
                    <a:pt x="258" y="354"/>
                  </a:lnTo>
                  <a:lnTo>
                    <a:pt x="249" y="357"/>
                  </a:lnTo>
                  <a:lnTo>
                    <a:pt x="246" y="357"/>
                  </a:lnTo>
                  <a:lnTo>
                    <a:pt x="246" y="359"/>
                  </a:lnTo>
                  <a:lnTo>
                    <a:pt x="244" y="359"/>
                  </a:lnTo>
                  <a:lnTo>
                    <a:pt x="237" y="362"/>
                  </a:lnTo>
                  <a:lnTo>
                    <a:pt x="234" y="362"/>
                  </a:lnTo>
                  <a:lnTo>
                    <a:pt x="232" y="362"/>
                  </a:lnTo>
                  <a:lnTo>
                    <a:pt x="230" y="362"/>
                  </a:lnTo>
                  <a:lnTo>
                    <a:pt x="227" y="362"/>
                  </a:lnTo>
                  <a:lnTo>
                    <a:pt x="225" y="362"/>
                  </a:lnTo>
                  <a:lnTo>
                    <a:pt x="222" y="362"/>
                  </a:lnTo>
                  <a:lnTo>
                    <a:pt x="220" y="364"/>
                  </a:lnTo>
                  <a:lnTo>
                    <a:pt x="218" y="364"/>
                  </a:lnTo>
                  <a:lnTo>
                    <a:pt x="210" y="362"/>
                  </a:lnTo>
                  <a:lnTo>
                    <a:pt x="203" y="359"/>
                  </a:lnTo>
                  <a:lnTo>
                    <a:pt x="198" y="359"/>
                  </a:lnTo>
                  <a:lnTo>
                    <a:pt x="196" y="359"/>
                  </a:lnTo>
                  <a:lnTo>
                    <a:pt x="194" y="359"/>
                  </a:lnTo>
                  <a:lnTo>
                    <a:pt x="189" y="357"/>
                  </a:lnTo>
                  <a:lnTo>
                    <a:pt x="187" y="354"/>
                  </a:lnTo>
                  <a:lnTo>
                    <a:pt x="182" y="354"/>
                  </a:lnTo>
                  <a:lnTo>
                    <a:pt x="175" y="352"/>
                  </a:lnTo>
                  <a:lnTo>
                    <a:pt x="175" y="350"/>
                  </a:lnTo>
                  <a:lnTo>
                    <a:pt x="172" y="350"/>
                  </a:lnTo>
                  <a:lnTo>
                    <a:pt x="167" y="342"/>
                  </a:lnTo>
                  <a:lnTo>
                    <a:pt x="163" y="338"/>
                  </a:lnTo>
                  <a:lnTo>
                    <a:pt x="160" y="338"/>
                  </a:lnTo>
                  <a:lnTo>
                    <a:pt x="158" y="330"/>
                  </a:lnTo>
                  <a:lnTo>
                    <a:pt x="155" y="326"/>
                  </a:lnTo>
                  <a:lnTo>
                    <a:pt x="155" y="321"/>
                  </a:lnTo>
                  <a:lnTo>
                    <a:pt x="153" y="319"/>
                  </a:lnTo>
                  <a:lnTo>
                    <a:pt x="151" y="314"/>
                  </a:lnTo>
                  <a:lnTo>
                    <a:pt x="148" y="311"/>
                  </a:lnTo>
                  <a:lnTo>
                    <a:pt x="148" y="309"/>
                  </a:lnTo>
                  <a:lnTo>
                    <a:pt x="146" y="309"/>
                  </a:lnTo>
                  <a:lnTo>
                    <a:pt x="143" y="307"/>
                  </a:lnTo>
                  <a:lnTo>
                    <a:pt x="143" y="304"/>
                  </a:lnTo>
                  <a:lnTo>
                    <a:pt x="141" y="304"/>
                  </a:lnTo>
                  <a:lnTo>
                    <a:pt x="141" y="302"/>
                  </a:lnTo>
                  <a:lnTo>
                    <a:pt x="139" y="302"/>
                  </a:lnTo>
                  <a:lnTo>
                    <a:pt x="136" y="297"/>
                  </a:lnTo>
                  <a:lnTo>
                    <a:pt x="134" y="297"/>
                  </a:lnTo>
                  <a:lnTo>
                    <a:pt x="134" y="295"/>
                  </a:lnTo>
                  <a:lnTo>
                    <a:pt x="127" y="287"/>
                  </a:lnTo>
                  <a:lnTo>
                    <a:pt x="124" y="283"/>
                  </a:lnTo>
                  <a:lnTo>
                    <a:pt x="122" y="278"/>
                  </a:lnTo>
                  <a:lnTo>
                    <a:pt x="120" y="278"/>
                  </a:lnTo>
                  <a:lnTo>
                    <a:pt x="120" y="275"/>
                  </a:lnTo>
                  <a:lnTo>
                    <a:pt x="120" y="273"/>
                  </a:lnTo>
                  <a:lnTo>
                    <a:pt x="117" y="266"/>
                  </a:lnTo>
                  <a:lnTo>
                    <a:pt x="117" y="263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5" y="254"/>
                  </a:lnTo>
                  <a:lnTo>
                    <a:pt x="115" y="252"/>
                  </a:lnTo>
                  <a:lnTo>
                    <a:pt x="112" y="252"/>
                  </a:lnTo>
                  <a:lnTo>
                    <a:pt x="110" y="252"/>
                  </a:lnTo>
                  <a:lnTo>
                    <a:pt x="105" y="252"/>
                  </a:lnTo>
                  <a:lnTo>
                    <a:pt x="103" y="249"/>
                  </a:lnTo>
                  <a:lnTo>
                    <a:pt x="105" y="249"/>
                  </a:lnTo>
                  <a:lnTo>
                    <a:pt x="105" y="244"/>
                  </a:lnTo>
                  <a:lnTo>
                    <a:pt x="108" y="244"/>
                  </a:lnTo>
                  <a:lnTo>
                    <a:pt x="108" y="240"/>
                  </a:lnTo>
                  <a:lnTo>
                    <a:pt x="105" y="240"/>
                  </a:lnTo>
                  <a:lnTo>
                    <a:pt x="103" y="237"/>
                  </a:lnTo>
                  <a:lnTo>
                    <a:pt x="100" y="232"/>
                  </a:lnTo>
                  <a:lnTo>
                    <a:pt x="98" y="230"/>
                  </a:lnTo>
                  <a:lnTo>
                    <a:pt x="98" y="228"/>
                  </a:lnTo>
                  <a:lnTo>
                    <a:pt x="100" y="225"/>
                  </a:lnTo>
                  <a:lnTo>
                    <a:pt x="100" y="223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1" y="213"/>
                  </a:lnTo>
                  <a:lnTo>
                    <a:pt x="88" y="211"/>
                  </a:lnTo>
                  <a:lnTo>
                    <a:pt x="88" y="208"/>
                  </a:lnTo>
                  <a:lnTo>
                    <a:pt x="88" y="201"/>
                  </a:lnTo>
                  <a:lnTo>
                    <a:pt x="88" y="199"/>
                  </a:lnTo>
                  <a:lnTo>
                    <a:pt x="88" y="196"/>
                  </a:lnTo>
                  <a:lnTo>
                    <a:pt x="91" y="194"/>
                  </a:lnTo>
                  <a:lnTo>
                    <a:pt x="91" y="192"/>
                  </a:lnTo>
                  <a:lnTo>
                    <a:pt x="93" y="192"/>
                  </a:lnTo>
                  <a:lnTo>
                    <a:pt x="93" y="189"/>
                  </a:lnTo>
                  <a:lnTo>
                    <a:pt x="93" y="187"/>
                  </a:lnTo>
                  <a:lnTo>
                    <a:pt x="93" y="185"/>
                  </a:lnTo>
                  <a:lnTo>
                    <a:pt x="91" y="185"/>
                  </a:lnTo>
                  <a:lnTo>
                    <a:pt x="91" y="182"/>
                  </a:lnTo>
                  <a:lnTo>
                    <a:pt x="88" y="182"/>
                  </a:lnTo>
                  <a:lnTo>
                    <a:pt x="88" y="180"/>
                  </a:lnTo>
                  <a:lnTo>
                    <a:pt x="88" y="177"/>
                  </a:lnTo>
                  <a:lnTo>
                    <a:pt x="84" y="177"/>
                  </a:lnTo>
                  <a:lnTo>
                    <a:pt x="81" y="173"/>
                  </a:lnTo>
                  <a:lnTo>
                    <a:pt x="79" y="173"/>
                  </a:lnTo>
                  <a:lnTo>
                    <a:pt x="79" y="170"/>
                  </a:lnTo>
                  <a:lnTo>
                    <a:pt x="79" y="168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6" y="173"/>
                  </a:lnTo>
                  <a:lnTo>
                    <a:pt x="79" y="175"/>
                  </a:lnTo>
                  <a:lnTo>
                    <a:pt x="81" y="175"/>
                  </a:lnTo>
                  <a:lnTo>
                    <a:pt x="84" y="177"/>
                  </a:lnTo>
                  <a:lnTo>
                    <a:pt x="84" y="182"/>
                  </a:lnTo>
                  <a:lnTo>
                    <a:pt x="84" y="187"/>
                  </a:lnTo>
                  <a:lnTo>
                    <a:pt x="84" y="189"/>
                  </a:lnTo>
                  <a:lnTo>
                    <a:pt x="84" y="192"/>
                  </a:lnTo>
                  <a:lnTo>
                    <a:pt x="81" y="192"/>
                  </a:lnTo>
                  <a:lnTo>
                    <a:pt x="79" y="196"/>
                  </a:lnTo>
                  <a:lnTo>
                    <a:pt x="79" y="201"/>
                  </a:lnTo>
                  <a:lnTo>
                    <a:pt x="81" y="206"/>
                  </a:lnTo>
                  <a:lnTo>
                    <a:pt x="81" y="208"/>
                  </a:lnTo>
                  <a:lnTo>
                    <a:pt x="81" y="211"/>
                  </a:lnTo>
                  <a:lnTo>
                    <a:pt x="79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76" y="211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81" y="216"/>
                  </a:lnTo>
                  <a:lnTo>
                    <a:pt x="81" y="218"/>
                  </a:lnTo>
                  <a:lnTo>
                    <a:pt x="84" y="218"/>
                  </a:lnTo>
                  <a:lnTo>
                    <a:pt x="84" y="220"/>
                  </a:lnTo>
                  <a:lnTo>
                    <a:pt x="84" y="223"/>
                  </a:lnTo>
                  <a:lnTo>
                    <a:pt x="84" y="225"/>
                  </a:lnTo>
                  <a:lnTo>
                    <a:pt x="81" y="220"/>
                  </a:lnTo>
                  <a:lnTo>
                    <a:pt x="79" y="220"/>
                  </a:lnTo>
                  <a:lnTo>
                    <a:pt x="76" y="220"/>
                  </a:lnTo>
                  <a:lnTo>
                    <a:pt x="74" y="220"/>
                  </a:lnTo>
                  <a:lnTo>
                    <a:pt x="74" y="218"/>
                  </a:lnTo>
                  <a:lnTo>
                    <a:pt x="72" y="218"/>
                  </a:lnTo>
                  <a:lnTo>
                    <a:pt x="69" y="216"/>
                  </a:lnTo>
                  <a:lnTo>
                    <a:pt x="67" y="213"/>
                  </a:lnTo>
                  <a:lnTo>
                    <a:pt x="65" y="213"/>
                  </a:lnTo>
                  <a:lnTo>
                    <a:pt x="62" y="216"/>
                  </a:lnTo>
                  <a:lnTo>
                    <a:pt x="57" y="216"/>
                  </a:lnTo>
                  <a:lnTo>
                    <a:pt x="53" y="218"/>
                  </a:lnTo>
                  <a:lnTo>
                    <a:pt x="50" y="220"/>
                  </a:lnTo>
                  <a:lnTo>
                    <a:pt x="43" y="216"/>
                  </a:lnTo>
                  <a:lnTo>
                    <a:pt x="41" y="213"/>
                  </a:lnTo>
                  <a:lnTo>
                    <a:pt x="41" y="211"/>
                  </a:lnTo>
                  <a:lnTo>
                    <a:pt x="41" y="208"/>
                  </a:lnTo>
                  <a:lnTo>
                    <a:pt x="43" y="206"/>
                  </a:lnTo>
                  <a:lnTo>
                    <a:pt x="43" y="204"/>
                  </a:lnTo>
                  <a:lnTo>
                    <a:pt x="45" y="204"/>
                  </a:lnTo>
                  <a:lnTo>
                    <a:pt x="45" y="201"/>
                  </a:lnTo>
                  <a:lnTo>
                    <a:pt x="43" y="201"/>
                  </a:lnTo>
                  <a:lnTo>
                    <a:pt x="43" y="199"/>
                  </a:lnTo>
                  <a:lnTo>
                    <a:pt x="41" y="199"/>
                  </a:lnTo>
                  <a:lnTo>
                    <a:pt x="45" y="192"/>
                  </a:lnTo>
                  <a:lnTo>
                    <a:pt x="48" y="192"/>
                  </a:lnTo>
                  <a:lnTo>
                    <a:pt x="48" y="189"/>
                  </a:lnTo>
                  <a:lnTo>
                    <a:pt x="45" y="187"/>
                  </a:lnTo>
                  <a:lnTo>
                    <a:pt x="43" y="187"/>
                  </a:lnTo>
                  <a:lnTo>
                    <a:pt x="41" y="182"/>
                  </a:lnTo>
                  <a:lnTo>
                    <a:pt x="38" y="180"/>
                  </a:lnTo>
                  <a:lnTo>
                    <a:pt x="31" y="175"/>
                  </a:lnTo>
                  <a:lnTo>
                    <a:pt x="14" y="161"/>
                  </a:lnTo>
                  <a:lnTo>
                    <a:pt x="12" y="158"/>
                  </a:lnTo>
                  <a:lnTo>
                    <a:pt x="10" y="156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1" name="Freeform 850"/>
            <p:cNvSpPr>
              <a:spLocks/>
            </p:cNvSpPr>
            <p:nvPr/>
          </p:nvSpPr>
          <p:spPr bwMode="gray">
            <a:xfrm>
              <a:off x="6885831" y="1078823"/>
              <a:ext cx="1052224" cy="950726"/>
            </a:xfrm>
            <a:custGeom>
              <a:avLst/>
              <a:gdLst/>
              <a:ahLst/>
              <a:cxnLst>
                <a:cxn ang="0">
                  <a:pos x="244" y="576"/>
                </a:cxn>
                <a:cxn ang="0">
                  <a:pos x="197" y="581"/>
                </a:cxn>
                <a:cxn ang="0">
                  <a:pos x="158" y="583"/>
                </a:cxn>
                <a:cxn ang="0">
                  <a:pos x="110" y="567"/>
                </a:cxn>
                <a:cxn ang="0">
                  <a:pos x="79" y="564"/>
                </a:cxn>
                <a:cxn ang="0">
                  <a:pos x="32" y="531"/>
                </a:cxn>
                <a:cxn ang="0">
                  <a:pos x="10" y="504"/>
                </a:cxn>
                <a:cxn ang="0">
                  <a:pos x="3" y="483"/>
                </a:cxn>
                <a:cxn ang="0">
                  <a:pos x="22" y="440"/>
                </a:cxn>
                <a:cxn ang="0">
                  <a:pos x="53" y="402"/>
                </a:cxn>
                <a:cxn ang="0">
                  <a:pos x="60" y="368"/>
                </a:cxn>
                <a:cxn ang="0">
                  <a:pos x="32" y="342"/>
                </a:cxn>
                <a:cxn ang="0">
                  <a:pos x="10" y="311"/>
                </a:cxn>
                <a:cxn ang="0">
                  <a:pos x="27" y="284"/>
                </a:cxn>
                <a:cxn ang="0">
                  <a:pos x="60" y="268"/>
                </a:cxn>
                <a:cxn ang="0">
                  <a:pos x="91" y="227"/>
                </a:cxn>
                <a:cxn ang="0">
                  <a:pos x="113" y="217"/>
                </a:cxn>
                <a:cxn ang="0">
                  <a:pos x="156" y="217"/>
                </a:cxn>
                <a:cxn ang="0">
                  <a:pos x="194" y="208"/>
                </a:cxn>
                <a:cxn ang="0">
                  <a:pos x="185" y="184"/>
                </a:cxn>
                <a:cxn ang="0">
                  <a:pos x="137" y="174"/>
                </a:cxn>
                <a:cxn ang="0">
                  <a:pos x="115" y="146"/>
                </a:cxn>
                <a:cxn ang="0">
                  <a:pos x="149" y="122"/>
                </a:cxn>
                <a:cxn ang="0">
                  <a:pos x="180" y="105"/>
                </a:cxn>
                <a:cxn ang="0">
                  <a:pos x="185" y="93"/>
                </a:cxn>
                <a:cxn ang="0">
                  <a:pos x="211" y="55"/>
                </a:cxn>
                <a:cxn ang="0">
                  <a:pos x="256" y="28"/>
                </a:cxn>
                <a:cxn ang="0">
                  <a:pos x="299" y="4"/>
                </a:cxn>
                <a:cxn ang="0">
                  <a:pos x="326" y="2"/>
                </a:cxn>
                <a:cxn ang="0">
                  <a:pos x="455" y="81"/>
                </a:cxn>
                <a:cxn ang="0">
                  <a:pos x="570" y="196"/>
                </a:cxn>
                <a:cxn ang="0">
                  <a:pos x="555" y="220"/>
                </a:cxn>
                <a:cxn ang="0">
                  <a:pos x="510" y="241"/>
                </a:cxn>
                <a:cxn ang="0">
                  <a:pos x="527" y="232"/>
                </a:cxn>
                <a:cxn ang="0">
                  <a:pos x="517" y="253"/>
                </a:cxn>
                <a:cxn ang="0">
                  <a:pos x="503" y="284"/>
                </a:cxn>
                <a:cxn ang="0">
                  <a:pos x="498" y="294"/>
                </a:cxn>
                <a:cxn ang="0">
                  <a:pos x="510" y="258"/>
                </a:cxn>
                <a:cxn ang="0">
                  <a:pos x="529" y="263"/>
                </a:cxn>
                <a:cxn ang="0">
                  <a:pos x="539" y="232"/>
                </a:cxn>
                <a:cxn ang="0">
                  <a:pos x="582" y="236"/>
                </a:cxn>
                <a:cxn ang="0">
                  <a:pos x="622" y="241"/>
                </a:cxn>
                <a:cxn ang="0">
                  <a:pos x="637" y="251"/>
                </a:cxn>
                <a:cxn ang="0">
                  <a:pos x="639" y="251"/>
                </a:cxn>
                <a:cxn ang="0">
                  <a:pos x="661" y="248"/>
                </a:cxn>
                <a:cxn ang="0">
                  <a:pos x="694" y="260"/>
                </a:cxn>
                <a:cxn ang="0">
                  <a:pos x="706" y="289"/>
                </a:cxn>
                <a:cxn ang="0">
                  <a:pos x="663" y="323"/>
                </a:cxn>
                <a:cxn ang="0">
                  <a:pos x="649" y="323"/>
                </a:cxn>
                <a:cxn ang="0">
                  <a:pos x="656" y="339"/>
                </a:cxn>
                <a:cxn ang="0">
                  <a:pos x="649" y="409"/>
                </a:cxn>
                <a:cxn ang="0">
                  <a:pos x="644" y="425"/>
                </a:cxn>
                <a:cxn ang="0">
                  <a:pos x="601" y="416"/>
                </a:cxn>
                <a:cxn ang="0">
                  <a:pos x="572" y="457"/>
                </a:cxn>
                <a:cxn ang="0">
                  <a:pos x="539" y="507"/>
                </a:cxn>
                <a:cxn ang="0">
                  <a:pos x="486" y="507"/>
                </a:cxn>
                <a:cxn ang="0">
                  <a:pos x="453" y="478"/>
                </a:cxn>
                <a:cxn ang="0">
                  <a:pos x="409" y="461"/>
                </a:cxn>
                <a:cxn ang="0">
                  <a:pos x="374" y="476"/>
                </a:cxn>
                <a:cxn ang="0">
                  <a:pos x="335" y="500"/>
                </a:cxn>
                <a:cxn ang="0">
                  <a:pos x="302" y="507"/>
                </a:cxn>
                <a:cxn ang="0">
                  <a:pos x="287" y="524"/>
                </a:cxn>
                <a:cxn ang="0">
                  <a:pos x="261" y="557"/>
                </a:cxn>
              </a:cxnLst>
              <a:rect l="0" t="0" r="r" b="b"/>
              <a:pathLst>
                <a:path w="711" h="593">
                  <a:moveTo>
                    <a:pt x="261" y="557"/>
                  </a:moveTo>
                  <a:lnTo>
                    <a:pt x="266" y="559"/>
                  </a:lnTo>
                  <a:lnTo>
                    <a:pt x="266" y="562"/>
                  </a:lnTo>
                  <a:lnTo>
                    <a:pt x="266" y="564"/>
                  </a:lnTo>
                  <a:lnTo>
                    <a:pt x="266" y="567"/>
                  </a:lnTo>
                  <a:lnTo>
                    <a:pt x="264" y="567"/>
                  </a:lnTo>
                  <a:lnTo>
                    <a:pt x="261" y="569"/>
                  </a:lnTo>
                  <a:lnTo>
                    <a:pt x="259" y="569"/>
                  </a:lnTo>
                  <a:lnTo>
                    <a:pt x="259" y="571"/>
                  </a:lnTo>
                  <a:lnTo>
                    <a:pt x="256" y="571"/>
                  </a:lnTo>
                  <a:lnTo>
                    <a:pt x="256" y="569"/>
                  </a:lnTo>
                  <a:lnTo>
                    <a:pt x="254" y="569"/>
                  </a:lnTo>
                  <a:lnTo>
                    <a:pt x="252" y="569"/>
                  </a:lnTo>
                  <a:lnTo>
                    <a:pt x="249" y="571"/>
                  </a:lnTo>
                  <a:lnTo>
                    <a:pt x="247" y="574"/>
                  </a:lnTo>
                  <a:lnTo>
                    <a:pt x="244" y="576"/>
                  </a:lnTo>
                  <a:lnTo>
                    <a:pt x="235" y="581"/>
                  </a:lnTo>
                  <a:lnTo>
                    <a:pt x="232" y="581"/>
                  </a:lnTo>
                  <a:lnTo>
                    <a:pt x="230" y="581"/>
                  </a:lnTo>
                  <a:lnTo>
                    <a:pt x="225" y="579"/>
                  </a:lnTo>
                  <a:lnTo>
                    <a:pt x="223" y="579"/>
                  </a:lnTo>
                  <a:lnTo>
                    <a:pt x="223" y="576"/>
                  </a:lnTo>
                  <a:lnTo>
                    <a:pt x="220" y="576"/>
                  </a:lnTo>
                  <a:lnTo>
                    <a:pt x="218" y="576"/>
                  </a:lnTo>
                  <a:lnTo>
                    <a:pt x="216" y="576"/>
                  </a:lnTo>
                  <a:lnTo>
                    <a:pt x="213" y="576"/>
                  </a:lnTo>
                  <a:lnTo>
                    <a:pt x="211" y="576"/>
                  </a:lnTo>
                  <a:lnTo>
                    <a:pt x="209" y="576"/>
                  </a:lnTo>
                  <a:lnTo>
                    <a:pt x="206" y="576"/>
                  </a:lnTo>
                  <a:lnTo>
                    <a:pt x="204" y="576"/>
                  </a:lnTo>
                  <a:lnTo>
                    <a:pt x="199" y="579"/>
                  </a:lnTo>
                  <a:lnTo>
                    <a:pt x="197" y="581"/>
                  </a:lnTo>
                  <a:lnTo>
                    <a:pt x="197" y="583"/>
                  </a:lnTo>
                  <a:lnTo>
                    <a:pt x="194" y="583"/>
                  </a:lnTo>
                  <a:lnTo>
                    <a:pt x="192" y="588"/>
                  </a:lnTo>
                  <a:lnTo>
                    <a:pt x="189" y="588"/>
                  </a:lnTo>
                  <a:lnTo>
                    <a:pt x="189" y="591"/>
                  </a:lnTo>
                  <a:lnTo>
                    <a:pt x="187" y="591"/>
                  </a:lnTo>
                  <a:lnTo>
                    <a:pt x="185" y="588"/>
                  </a:lnTo>
                  <a:lnTo>
                    <a:pt x="182" y="588"/>
                  </a:lnTo>
                  <a:lnTo>
                    <a:pt x="180" y="588"/>
                  </a:lnTo>
                  <a:lnTo>
                    <a:pt x="175" y="586"/>
                  </a:lnTo>
                  <a:lnTo>
                    <a:pt x="173" y="586"/>
                  </a:lnTo>
                  <a:lnTo>
                    <a:pt x="168" y="583"/>
                  </a:lnTo>
                  <a:lnTo>
                    <a:pt x="165" y="583"/>
                  </a:lnTo>
                  <a:lnTo>
                    <a:pt x="163" y="581"/>
                  </a:lnTo>
                  <a:lnTo>
                    <a:pt x="158" y="581"/>
                  </a:lnTo>
                  <a:lnTo>
                    <a:pt x="158" y="583"/>
                  </a:lnTo>
                  <a:lnTo>
                    <a:pt x="156" y="583"/>
                  </a:lnTo>
                  <a:lnTo>
                    <a:pt x="156" y="586"/>
                  </a:lnTo>
                  <a:lnTo>
                    <a:pt x="154" y="586"/>
                  </a:lnTo>
                  <a:lnTo>
                    <a:pt x="151" y="586"/>
                  </a:lnTo>
                  <a:lnTo>
                    <a:pt x="149" y="586"/>
                  </a:lnTo>
                  <a:lnTo>
                    <a:pt x="144" y="586"/>
                  </a:lnTo>
                  <a:lnTo>
                    <a:pt x="139" y="588"/>
                  </a:lnTo>
                  <a:lnTo>
                    <a:pt x="137" y="588"/>
                  </a:lnTo>
                  <a:lnTo>
                    <a:pt x="132" y="591"/>
                  </a:lnTo>
                  <a:lnTo>
                    <a:pt x="125" y="593"/>
                  </a:lnTo>
                  <a:lnTo>
                    <a:pt x="122" y="591"/>
                  </a:lnTo>
                  <a:lnTo>
                    <a:pt x="118" y="583"/>
                  </a:lnTo>
                  <a:lnTo>
                    <a:pt x="113" y="574"/>
                  </a:lnTo>
                  <a:lnTo>
                    <a:pt x="113" y="571"/>
                  </a:lnTo>
                  <a:lnTo>
                    <a:pt x="113" y="569"/>
                  </a:lnTo>
                  <a:lnTo>
                    <a:pt x="110" y="567"/>
                  </a:lnTo>
                  <a:lnTo>
                    <a:pt x="110" y="564"/>
                  </a:lnTo>
                  <a:lnTo>
                    <a:pt x="110" y="562"/>
                  </a:lnTo>
                  <a:lnTo>
                    <a:pt x="108" y="562"/>
                  </a:lnTo>
                  <a:lnTo>
                    <a:pt x="103" y="562"/>
                  </a:lnTo>
                  <a:lnTo>
                    <a:pt x="101" y="564"/>
                  </a:lnTo>
                  <a:lnTo>
                    <a:pt x="98" y="564"/>
                  </a:lnTo>
                  <a:lnTo>
                    <a:pt x="98" y="567"/>
                  </a:lnTo>
                  <a:lnTo>
                    <a:pt x="96" y="567"/>
                  </a:lnTo>
                  <a:lnTo>
                    <a:pt x="94" y="567"/>
                  </a:lnTo>
                  <a:lnTo>
                    <a:pt x="91" y="567"/>
                  </a:lnTo>
                  <a:lnTo>
                    <a:pt x="91" y="564"/>
                  </a:lnTo>
                  <a:lnTo>
                    <a:pt x="89" y="564"/>
                  </a:lnTo>
                  <a:lnTo>
                    <a:pt x="89" y="567"/>
                  </a:lnTo>
                  <a:lnTo>
                    <a:pt x="87" y="567"/>
                  </a:lnTo>
                  <a:lnTo>
                    <a:pt x="79" y="567"/>
                  </a:lnTo>
                  <a:lnTo>
                    <a:pt x="79" y="564"/>
                  </a:lnTo>
                  <a:lnTo>
                    <a:pt x="77" y="555"/>
                  </a:lnTo>
                  <a:lnTo>
                    <a:pt x="77" y="552"/>
                  </a:lnTo>
                  <a:lnTo>
                    <a:pt x="77" y="550"/>
                  </a:lnTo>
                  <a:lnTo>
                    <a:pt x="75" y="548"/>
                  </a:lnTo>
                  <a:lnTo>
                    <a:pt x="75" y="543"/>
                  </a:lnTo>
                  <a:lnTo>
                    <a:pt x="75" y="540"/>
                  </a:lnTo>
                  <a:lnTo>
                    <a:pt x="75" y="538"/>
                  </a:lnTo>
                  <a:lnTo>
                    <a:pt x="75" y="536"/>
                  </a:lnTo>
                  <a:lnTo>
                    <a:pt x="65" y="528"/>
                  </a:lnTo>
                  <a:lnTo>
                    <a:pt x="63" y="528"/>
                  </a:lnTo>
                  <a:lnTo>
                    <a:pt x="58" y="526"/>
                  </a:lnTo>
                  <a:lnTo>
                    <a:pt x="51" y="528"/>
                  </a:lnTo>
                  <a:lnTo>
                    <a:pt x="46" y="531"/>
                  </a:lnTo>
                  <a:lnTo>
                    <a:pt x="46" y="528"/>
                  </a:lnTo>
                  <a:lnTo>
                    <a:pt x="32" y="528"/>
                  </a:lnTo>
                  <a:lnTo>
                    <a:pt x="32" y="531"/>
                  </a:lnTo>
                  <a:lnTo>
                    <a:pt x="29" y="531"/>
                  </a:lnTo>
                  <a:lnTo>
                    <a:pt x="24" y="528"/>
                  </a:lnTo>
                  <a:lnTo>
                    <a:pt x="24" y="526"/>
                  </a:lnTo>
                  <a:lnTo>
                    <a:pt x="24" y="524"/>
                  </a:lnTo>
                  <a:lnTo>
                    <a:pt x="24" y="521"/>
                  </a:lnTo>
                  <a:lnTo>
                    <a:pt x="22" y="521"/>
                  </a:lnTo>
                  <a:lnTo>
                    <a:pt x="20" y="521"/>
                  </a:lnTo>
                  <a:lnTo>
                    <a:pt x="17" y="521"/>
                  </a:lnTo>
                  <a:lnTo>
                    <a:pt x="15" y="519"/>
                  </a:lnTo>
                  <a:lnTo>
                    <a:pt x="12" y="519"/>
                  </a:lnTo>
                  <a:lnTo>
                    <a:pt x="10" y="514"/>
                  </a:lnTo>
                  <a:lnTo>
                    <a:pt x="10" y="512"/>
                  </a:lnTo>
                  <a:lnTo>
                    <a:pt x="8" y="509"/>
                  </a:lnTo>
                  <a:lnTo>
                    <a:pt x="8" y="507"/>
                  </a:lnTo>
                  <a:lnTo>
                    <a:pt x="8" y="504"/>
                  </a:lnTo>
                  <a:lnTo>
                    <a:pt x="10" y="504"/>
                  </a:lnTo>
                  <a:lnTo>
                    <a:pt x="10" y="502"/>
                  </a:lnTo>
                  <a:lnTo>
                    <a:pt x="12" y="502"/>
                  </a:lnTo>
                  <a:lnTo>
                    <a:pt x="15" y="502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2" y="492"/>
                  </a:lnTo>
                  <a:lnTo>
                    <a:pt x="10" y="492"/>
                  </a:lnTo>
                  <a:lnTo>
                    <a:pt x="8" y="495"/>
                  </a:lnTo>
                  <a:lnTo>
                    <a:pt x="5" y="495"/>
                  </a:lnTo>
                  <a:lnTo>
                    <a:pt x="3" y="492"/>
                  </a:lnTo>
                  <a:lnTo>
                    <a:pt x="3" y="490"/>
                  </a:lnTo>
                  <a:lnTo>
                    <a:pt x="3" y="488"/>
                  </a:lnTo>
                  <a:lnTo>
                    <a:pt x="5" y="488"/>
                  </a:lnTo>
                  <a:lnTo>
                    <a:pt x="3" y="488"/>
                  </a:lnTo>
                  <a:lnTo>
                    <a:pt x="3" y="485"/>
                  </a:lnTo>
                  <a:lnTo>
                    <a:pt x="3" y="483"/>
                  </a:lnTo>
                  <a:lnTo>
                    <a:pt x="0" y="481"/>
                  </a:lnTo>
                  <a:lnTo>
                    <a:pt x="0" y="478"/>
                  </a:lnTo>
                  <a:lnTo>
                    <a:pt x="0" y="473"/>
                  </a:lnTo>
                  <a:lnTo>
                    <a:pt x="3" y="473"/>
                  </a:lnTo>
                  <a:lnTo>
                    <a:pt x="3" y="469"/>
                  </a:lnTo>
                  <a:lnTo>
                    <a:pt x="8" y="466"/>
                  </a:lnTo>
                  <a:lnTo>
                    <a:pt x="10" y="466"/>
                  </a:lnTo>
                  <a:lnTo>
                    <a:pt x="10" y="464"/>
                  </a:lnTo>
                  <a:lnTo>
                    <a:pt x="10" y="461"/>
                  </a:lnTo>
                  <a:lnTo>
                    <a:pt x="10" y="459"/>
                  </a:lnTo>
                  <a:lnTo>
                    <a:pt x="12" y="457"/>
                  </a:lnTo>
                  <a:lnTo>
                    <a:pt x="12" y="454"/>
                  </a:lnTo>
                  <a:lnTo>
                    <a:pt x="15" y="452"/>
                  </a:lnTo>
                  <a:lnTo>
                    <a:pt x="20" y="447"/>
                  </a:lnTo>
                  <a:lnTo>
                    <a:pt x="22" y="442"/>
                  </a:lnTo>
                  <a:lnTo>
                    <a:pt x="22" y="440"/>
                  </a:lnTo>
                  <a:lnTo>
                    <a:pt x="24" y="437"/>
                  </a:lnTo>
                  <a:lnTo>
                    <a:pt x="29" y="433"/>
                  </a:lnTo>
                  <a:lnTo>
                    <a:pt x="32" y="430"/>
                  </a:lnTo>
                  <a:lnTo>
                    <a:pt x="34" y="428"/>
                  </a:lnTo>
                  <a:lnTo>
                    <a:pt x="36" y="428"/>
                  </a:lnTo>
                  <a:lnTo>
                    <a:pt x="39" y="425"/>
                  </a:lnTo>
                  <a:lnTo>
                    <a:pt x="39" y="423"/>
                  </a:lnTo>
                  <a:lnTo>
                    <a:pt x="43" y="418"/>
                  </a:lnTo>
                  <a:lnTo>
                    <a:pt x="43" y="414"/>
                  </a:lnTo>
                  <a:lnTo>
                    <a:pt x="43" y="411"/>
                  </a:lnTo>
                  <a:lnTo>
                    <a:pt x="43" y="409"/>
                  </a:lnTo>
                  <a:lnTo>
                    <a:pt x="43" y="406"/>
                  </a:lnTo>
                  <a:lnTo>
                    <a:pt x="46" y="404"/>
                  </a:lnTo>
                  <a:lnTo>
                    <a:pt x="48" y="402"/>
                  </a:lnTo>
                  <a:lnTo>
                    <a:pt x="51" y="402"/>
                  </a:lnTo>
                  <a:lnTo>
                    <a:pt x="53" y="402"/>
                  </a:lnTo>
                  <a:lnTo>
                    <a:pt x="53" y="399"/>
                  </a:lnTo>
                  <a:lnTo>
                    <a:pt x="55" y="399"/>
                  </a:lnTo>
                  <a:lnTo>
                    <a:pt x="58" y="397"/>
                  </a:lnTo>
                  <a:lnTo>
                    <a:pt x="58" y="394"/>
                  </a:lnTo>
                  <a:lnTo>
                    <a:pt x="65" y="392"/>
                  </a:lnTo>
                  <a:lnTo>
                    <a:pt x="67" y="392"/>
                  </a:lnTo>
                  <a:lnTo>
                    <a:pt x="70" y="392"/>
                  </a:lnTo>
                  <a:lnTo>
                    <a:pt x="70" y="390"/>
                  </a:lnTo>
                  <a:lnTo>
                    <a:pt x="70" y="385"/>
                  </a:lnTo>
                  <a:lnTo>
                    <a:pt x="67" y="380"/>
                  </a:lnTo>
                  <a:lnTo>
                    <a:pt x="65" y="380"/>
                  </a:lnTo>
                  <a:lnTo>
                    <a:pt x="65" y="378"/>
                  </a:lnTo>
                  <a:lnTo>
                    <a:pt x="63" y="378"/>
                  </a:lnTo>
                  <a:lnTo>
                    <a:pt x="63" y="373"/>
                  </a:lnTo>
                  <a:lnTo>
                    <a:pt x="63" y="370"/>
                  </a:lnTo>
                  <a:lnTo>
                    <a:pt x="60" y="368"/>
                  </a:lnTo>
                  <a:lnTo>
                    <a:pt x="58" y="366"/>
                  </a:lnTo>
                  <a:lnTo>
                    <a:pt x="55" y="366"/>
                  </a:lnTo>
                  <a:lnTo>
                    <a:pt x="53" y="366"/>
                  </a:lnTo>
                  <a:lnTo>
                    <a:pt x="51" y="363"/>
                  </a:lnTo>
                  <a:lnTo>
                    <a:pt x="48" y="361"/>
                  </a:lnTo>
                  <a:lnTo>
                    <a:pt x="51" y="361"/>
                  </a:lnTo>
                  <a:lnTo>
                    <a:pt x="51" y="358"/>
                  </a:lnTo>
                  <a:lnTo>
                    <a:pt x="51" y="354"/>
                  </a:lnTo>
                  <a:lnTo>
                    <a:pt x="46" y="351"/>
                  </a:lnTo>
                  <a:lnTo>
                    <a:pt x="43" y="351"/>
                  </a:lnTo>
                  <a:lnTo>
                    <a:pt x="39" y="351"/>
                  </a:lnTo>
                  <a:lnTo>
                    <a:pt x="36" y="351"/>
                  </a:lnTo>
                  <a:lnTo>
                    <a:pt x="32" y="349"/>
                  </a:lnTo>
                  <a:lnTo>
                    <a:pt x="32" y="347"/>
                  </a:lnTo>
                  <a:lnTo>
                    <a:pt x="32" y="344"/>
                  </a:lnTo>
                  <a:lnTo>
                    <a:pt x="32" y="342"/>
                  </a:lnTo>
                  <a:lnTo>
                    <a:pt x="32" y="339"/>
                  </a:lnTo>
                  <a:lnTo>
                    <a:pt x="32" y="337"/>
                  </a:lnTo>
                  <a:lnTo>
                    <a:pt x="29" y="337"/>
                  </a:lnTo>
                  <a:lnTo>
                    <a:pt x="27" y="337"/>
                  </a:lnTo>
                  <a:lnTo>
                    <a:pt x="24" y="335"/>
                  </a:lnTo>
                  <a:lnTo>
                    <a:pt x="12" y="332"/>
                  </a:lnTo>
                  <a:lnTo>
                    <a:pt x="5" y="327"/>
                  </a:lnTo>
                  <a:lnTo>
                    <a:pt x="3" y="325"/>
                  </a:lnTo>
                  <a:lnTo>
                    <a:pt x="3" y="323"/>
                  </a:lnTo>
                  <a:lnTo>
                    <a:pt x="3" y="320"/>
                  </a:lnTo>
                  <a:lnTo>
                    <a:pt x="0" y="318"/>
                  </a:lnTo>
                  <a:lnTo>
                    <a:pt x="3" y="315"/>
                  </a:lnTo>
                  <a:lnTo>
                    <a:pt x="5" y="315"/>
                  </a:lnTo>
                  <a:lnTo>
                    <a:pt x="8" y="313"/>
                  </a:lnTo>
                  <a:lnTo>
                    <a:pt x="10" y="313"/>
                  </a:lnTo>
                  <a:lnTo>
                    <a:pt x="10" y="311"/>
                  </a:lnTo>
                  <a:lnTo>
                    <a:pt x="10" y="308"/>
                  </a:lnTo>
                  <a:lnTo>
                    <a:pt x="10" y="306"/>
                  </a:lnTo>
                  <a:lnTo>
                    <a:pt x="12" y="303"/>
                  </a:lnTo>
                  <a:lnTo>
                    <a:pt x="12" y="301"/>
                  </a:lnTo>
                  <a:lnTo>
                    <a:pt x="15" y="301"/>
                  </a:lnTo>
                  <a:lnTo>
                    <a:pt x="15" y="299"/>
                  </a:lnTo>
                  <a:lnTo>
                    <a:pt x="17" y="299"/>
                  </a:lnTo>
                  <a:lnTo>
                    <a:pt x="20" y="299"/>
                  </a:lnTo>
                  <a:lnTo>
                    <a:pt x="22" y="296"/>
                  </a:lnTo>
                  <a:lnTo>
                    <a:pt x="22" y="294"/>
                  </a:lnTo>
                  <a:lnTo>
                    <a:pt x="24" y="294"/>
                  </a:lnTo>
                  <a:lnTo>
                    <a:pt x="24" y="291"/>
                  </a:lnTo>
                  <a:lnTo>
                    <a:pt x="24" y="289"/>
                  </a:lnTo>
                  <a:lnTo>
                    <a:pt x="24" y="287"/>
                  </a:lnTo>
                  <a:lnTo>
                    <a:pt x="24" y="284"/>
                  </a:lnTo>
                  <a:lnTo>
                    <a:pt x="27" y="284"/>
                  </a:lnTo>
                  <a:lnTo>
                    <a:pt x="29" y="284"/>
                  </a:lnTo>
                  <a:lnTo>
                    <a:pt x="32" y="284"/>
                  </a:lnTo>
                  <a:lnTo>
                    <a:pt x="34" y="284"/>
                  </a:lnTo>
                  <a:lnTo>
                    <a:pt x="39" y="284"/>
                  </a:lnTo>
                  <a:lnTo>
                    <a:pt x="41" y="284"/>
                  </a:lnTo>
                  <a:lnTo>
                    <a:pt x="43" y="284"/>
                  </a:lnTo>
                  <a:lnTo>
                    <a:pt x="48" y="280"/>
                  </a:lnTo>
                  <a:lnTo>
                    <a:pt x="51" y="280"/>
                  </a:lnTo>
                  <a:lnTo>
                    <a:pt x="51" y="277"/>
                  </a:lnTo>
                  <a:lnTo>
                    <a:pt x="51" y="275"/>
                  </a:lnTo>
                  <a:lnTo>
                    <a:pt x="53" y="272"/>
                  </a:lnTo>
                  <a:lnTo>
                    <a:pt x="55" y="272"/>
                  </a:lnTo>
                  <a:lnTo>
                    <a:pt x="55" y="270"/>
                  </a:lnTo>
                  <a:lnTo>
                    <a:pt x="58" y="270"/>
                  </a:lnTo>
                  <a:lnTo>
                    <a:pt x="58" y="268"/>
                  </a:lnTo>
                  <a:lnTo>
                    <a:pt x="60" y="268"/>
                  </a:lnTo>
                  <a:lnTo>
                    <a:pt x="63" y="265"/>
                  </a:lnTo>
                  <a:lnTo>
                    <a:pt x="63" y="263"/>
                  </a:lnTo>
                  <a:lnTo>
                    <a:pt x="67" y="260"/>
                  </a:lnTo>
                  <a:lnTo>
                    <a:pt x="70" y="260"/>
                  </a:lnTo>
                  <a:lnTo>
                    <a:pt x="72" y="260"/>
                  </a:lnTo>
                  <a:lnTo>
                    <a:pt x="75" y="258"/>
                  </a:lnTo>
                  <a:lnTo>
                    <a:pt x="77" y="258"/>
                  </a:lnTo>
                  <a:lnTo>
                    <a:pt x="79" y="253"/>
                  </a:lnTo>
                  <a:lnTo>
                    <a:pt x="82" y="253"/>
                  </a:lnTo>
                  <a:lnTo>
                    <a:pt x="84" y="248"/>
                  </a:lnTo>
                  <a:lnTo>
                    <a:pt x="87" y="248"/>
                  </a:lnTo>
                  <a:lnTo>
                    <a:pt x="89" y="246"/>
                  </a:lnTo>
                  <a:lnTo>
                    <a:pt x="91" y="246"/>
                  </a:lnTo>
                  <a:lnTo>
                    <a:pt x="91" y="244"/>
                  </a:lnTo>
                  <a:lnTo>
                    <a:pt x="91" y="234"/>
                  </a:lnTo>
                  <a:lnTo>
                    <a:pt x="91" y="227"/>
                  </a:lnTo>
                  <a:lnTo>
                    <a:pt x="91" y="224"/>
                  </a:lnTo>
                  <a:lnTo>
                    <a:pt x="91" y="222"/>
                  </a:lnTo>
                  <a:lnTo>
                    <a:pt x="89" y="222"/>
                  </a:lnTo>
                  <a:lnTo>
                    <a:pt x="89" y="220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91" y="215"/>
                  </a:lnTo>
                  <a:lnTo>
                    <a:pt x="91" y="213"/>
                  </a:lnTo>
                  <a:lnTo>
                    <a:pt x="94" y="213"/>
                  </a:lnTo>
                  <a:lnTo>
                    <a:pt x="98" y="213"/>
                  </a:lnTo>
                  <a:lnTo>
                    <a:pt x="98" y="215"/>
                  </a:lnTo>
                  <a:lnTo>
                    <a:pt x="103" y="217"/>
                  </a:lnTo>
                  <a:lnTo>
                    <a:pt x="106" y="217"/>
                  </a:lnTo>
                  <a:lnTo>
                    <a:pt x="106" y="215"/>
                  </a:lnTo>
                  <a:lnTo>
                    <a:pt x="110" y="215"/>
                  </a:lnTo>
                  <a:lnTo>
                    <a:pt x="113" y="217"/>
                  </a:lnTo>
                  <a:lnTo>
                    <a:pt x="115" y="220"/>
                  </a:lnTo>
                  <a:lnTo>
                    <a:pt x="118" y="224"/>
                  </a:lnTo>
                  <a:lnTo>
                    <a:pt x="120" y="224"/>
                  </a:lnTo>
                  <a:lnTo>
                    <a:pt x="125" y="229"/>
                  </a:lnTo>
                  <a:lnTo>
                    <a:pt x="127" y="229"/>
                  </a:lnTo>
                  <a:lnTo>
                    <a:pt x="130" y="229"/>
                  </a:lnTo>
                  <a:lnTo>
                    <a:pt x="132" y="229"/>
                  </a:lnTo>
                  <a:lnTo>
                    <a:pt x="134" y="227"/>
                  </a:lnTo>
                  <a:lnTo>
                    <a:pt x="137" y="224"/>
                  </a:lnTo>
                  <a:lnTo>
                    <a:pt x="139" y="222"/>
                  </a:lnTo>
                  <a:lnTo>
                    <a:pt x="142" y="222"/>
                  </a:lnTo>
                  <a:lnTo>
                    <a:pt x="144" y="222"/>
                  </a:lnTo>
                  <a:lnTo>
                    <a:pt x="149" y="220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6" y="217"/>
                  </a:lnTo>
                  <a:lnTo>
                    <a:pt x="158" y="217"/>
                  </a:lnTo>
                  <a:lnTo>
                    <a:pt x="161" y="217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68" y="224"/>
                  </a:lnTo>
                  <a:lnTo>
                    <a:pt x="170" y="227"/>
                  </a:lnTo>
                  <a:lnTo>
                    <a:pt x="173" y="227"/>
                  </a:lnTo>
                  <a:lnTo>
                    <a:pt x="177" y="227"/>
                  </a:lnTo>
                  <a:lnTo>
                    <a:pt x="180" y="224"/>
                  </a:lnTo>
                  <a:lnTo>
                    <a:pt x="180" y="222"/>
                  </a:lnTo>
                  <a:lnTo>
                    <a:pt x="185" y="217"/>
                  </a:lnTo>
                  <a:lnTo>
                    <a:pt x="187" y="213"/>
                  </a:lnTo>
                  <a:lnTo>
                    <a:pt x="187" y="210"/>
                  </a:lnTo>
                  <a:lnTo>
                    <a:pt x="189" y="210"/>
                  </a:lnTo>
                  <a:lnTo>
                    <a:pt x="192" y="208"/>
                  </a:lnTo>
                  <a:lnTo>
                    <a:pt x="194" y="208"/>
                  </a:lnTo>
                  <a:lnTo>
                    <a:pt x="197" y="208"/>
                  </a:lnTo>
                  <a:lnTo>
                    <a:pt x="192" y="205"/>
                  </a:lnTo>
                  <a:lnTo>
                    <a:pt x="189" y="208"/>
                  </a:lnTo>
                  <a:lnTo>
                    <a:pt x="187" y="205"/>
                  </a:lnTo>
                  <a:lnTo>
                    <a:pt x="187" y="201"/>
                  </a:lnTo>
                  <a:lnTo>
                    <a:pt x="187" y="198"/>
                  </a:lnTo>
                  <a:lnTo>
                    <a:pt x="189" y="198"/>
                  </a:lnTo>
                  <a:lnTo>
                    <a:pt x="189" y="201"/>
                  </a:lnTo>
                  <a:lnTo>
                    <a:pt x="194" y="203"/>
                  </a:lnTo>
                  <a:lnTo>
                    <a:pt x="194" y="201"/>
                  </a:lnTo>
                  <a:lnTo>
                    <a:pt x="189" y="198"/>
                  </a:lnTo>
                  <a:lnTo>
                    <a:pt x="187" y="196"/>
                  </a:lnTo>
                  <a:lnTo>
                    <a:pt x="187" y="189"/>
                  </a:lnTo>
                  <a:lnTo>
                    <a:pt x="189" y="186"/>
                  </a:lnTo>
                  <a:lnTo>
                    <a:pt x="187" y="186"/>
                  </a:lnTo>
                  <a:lnTo>
                    <a:pt x="185" y="184"/>
                  </a:lnTo>
                  <a:lnTo>
                    <a:pt x="180" y="181"/>
                  </a:lnTo>
                  <a:lnTo>
                    <a:pt x="175" y="179"/>
                  </a:lnTo>
                  <a:lnTo>
                    <a:pt x="170" y="174"/>
                  </a:lnTo>
                  <a:lnTo>
                    <a:pt x="168" y="174"/>
                  </a:lnTo>
                  <a:lnTo>
                    <a:pt x="161" y="172"/>
                  </a:lnTo>
                  <a:lnTo>
                    <a:pt x="154" y="169"/>
                  </a:lnTo>
                  <a:lnTo>
                    <a:pt x="151" y="169"/>
                  </a:lnTo>
                  <a:lnTo>
                    <a:pt x="149" y="167"/>
                  </a:lnTo>
                  <a:lnTo>
                    <a:pt x="146" y="167"/>
                  </a:lnTo>
                  <a:lnTo>
                    <a:pt x="146" y="169"/>
                  </a:lnTo>
                  <a:lnTo>
                    <a:pt x="144" y="172"/>
                  </a:lnTo>
                  <a:lnTo>
                    <a:pt x="144" y="174"/>
                  </a:lnTo>
                  <a:lnTo>
                    <a:pt x="142" y="177"/>
                  </a:lnTo>
                  <a:lnTo>
                    <a:pt x="139" y="177"/>
                  </a:lnTo>
                  <a:lnTo>
                    <a:pt x="139" y="174"/>
                  </a:lnTo>
                  <a:lnTo>
                    <a:pt x="137" y="174"/>
                  </a:lnTo>
                  <a:lnTo>
                    <a:pt x="137" y="172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7" y="165"/>
                  </a:lnTo>
                  <a:lnTo>
                    <a:pt x="139" y="165"/>
                  </a:lnTo>
                  <a:lnTo>
                    <a:pt x="139" y="162"/>
                  </a:lnTo>
                  <a:lnTo>
                    <a:pt x="137" y="160"/>
                  </a:lnTo>
                  <a:lnTo>
                    <a:pt x="132" y="155"/>
                  </a:lnTo>
                  <a:lnTo>
                    <a:pt x="132" y="153"/>
                  </a:lnTo>
                  <a:lnTo>
                    <a:pt x="130" y="153"/>
                  </a:lnTo>
                  <a:lnTo>
                    <a:pt x="127" y="153"/>
                  </a:lnTo>
                  <a:lnTo>
                    <a:pt x="125" y="148"/>
                  </a:lnTo>
                  <a:lnTo>
                    <a:pt x="122" y="148"/>
                  </a:lnTo>
                  <a:lnTo>
                    <a:pt x="120" y="146"/>
                  </a:lnTo>
                  <a:lnTo>
                    <a:pt x="118" y="146"/>
                  </a:lnTo>
                  <a:lnTo>
                    <a:pt x="115" y="146"/>
                  </a:lnTo>
                  <a:lnTo>
                    <a:pt x="115" y="143"/>
                  </a:lnTo>
                  <a:lnTo>
                    <a:pt x="118" y="143"/>
                  </a:lnTo>
                  <a:lnTo>
                    <a:pt x="120" y="143"/>
                  </a:lnTo>
                  <a:lnTo>
                    <a:pt x="120" y="141"/>
                  </a:lnTo>
                  <a:lnTo>
                    <a:pt x="122" y="141"/>
                  </a:lnTo>
                  <a:lnTo>
                    <a:pt x="125" y="138"/>
                  </a:lnTo>
                  <a:lnTo>
                    <a:pt x="127" y="136"/>
                  </a:lnTo>
                  <a:lnTo>
                    <a:pt x="132" y="134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7" y="129"/>
                  </a:lnTo>
                  <a:lnTo>
                    <a:pt x="139" y="129"/>
                  </a:lnTo>
                  <a:lnTo>
                    <a:pt x="142" y="126"/>
                  </a:lnTo>
                  <a:lnTo>
                    <a:pt x="144" y="124"/>
                  </a:lnTo>
                  <a:lnTo>
                    <a:pt x="146" y="124"/>
                  </a:lnTo>
                  <a:lnTo>
                    <a:pt x="149" y="122"/>
                  </a:lnTo>
                  <a:lnTo>
                    <a:pt x="149" y="119"/>
                  </a:lnTo>
                  <a:lnTo>
                    <a:pt x="151" y="119"/>
                  </a:lnTo>
                  <a:lnTo>
                    <a:pt x="151" y="117"/>
                  </a:lnTo>
                  <a:lnTo>
                    <a:pt x="154" y="117"/>
                  </a:lnTo>
                  <a:lnTo>
                    <a:pt x="156" y="117"/>
                  </a:lnTo>
                  <a:lnTo>
                    <a:pt x="158" y="114"/>
                  </a:lnTo>
                  <a:lnTo>
                    <a:pt x="158" y="112"/>
                  </a:lnTo>
                  <a:lnTo>
                    <a:pt x="161" y="112"/>
                  </a:lnTo>
                  <a:lnTo>
                    <a:pt x="161" y="110"/>
                  </a:lnTo>
                  <a:lnTo>
                    <a:pt x="165" y="107"/>
                  </a:lnTo>
                  <a:lnTo>
                    <a:pt x="168" y="110"/>
                  </a:lnTo>
                  <a:lnTo>
                    <a:pt x="170" y="107"/>
                  </a:lnTo>
                  <a:lnTo>
                    <a:pt x="175" y="107"/>
                  </a:lnTo>
                  <a:lnTo>
                    <a:pt x="175" y="105"/>
                  </a:lnTo>
                  <a:lnTo>
                    <a:pt x="177" y="105"/>
                  </a:lnTo>
                  <a:lnTo>
                    <a:pt x="180" y="105"/>
                  </a:lnTo>
                  <a:lnTo>
                    <a:pt x="180" y="107"/>
                  </a:lnTo>
                  <a:lnTo>
                    <a:pt x="182" y="107"/>
                  </a:lnTo>
                  <a:lnTo>
                    <a:pt x="182" y="102"/>
                  </a:lnTo>
                  <a:lnTo>
                    <a:pt x="185" y="102"/>
                  </a:lnTo>
                  <a:lnTo>
                    <a:pt x="182" y="100"/>
                  </a:lnTo>
                  <a:lnTo>
                    <a:pt x="182" y="98"/>
                  </a:lnTo>
                  <a:lnTo>
                    <a:pt x="180" y="98"/>
                  </a:lnTo>
                  <a:lnTo>
                    <a:pt x="175" y="100"/>
                  </a:lnTo>
                  <a:lnTo>
                    <a:pt x="173" y="100"/>
                  </a:lnTo>
                  <a:lnTo>
                    <a:pt x="175" y="102"/>
                  </a:lnTo>
                  <a:lnTo>
                    <a:pt x="173" y="102"/>
                  </a:lnTo>
                  <a:lnTo>
                    <a:pt x="173" y="100"/>
                  </a:lnTo>
                  <a:lnTo>
                    <a:pt x="175" y="95"/>
                  </a:lnTo>
                  <a:lnTo>
                    <a:pt x="175" y="93"/>
                  </a:lnTo>
                  <a:lnTo>
                    <a:pt x="182" y="93"/>
                  </a:lnTo>
                  <a:lnTo>
                    <a:pt x="185" y="93"/>
                  </a:lnTo>
                  <a:lnTo>
                    <a:pt x="189" y="88"/>
                  </a:lnTo>
                  <a:lnTo>
                    <a:pt x="189" y="86"/>
                  </a:lnTo>
                  <a:lnTo>
                    <a:pt x="189" y="83"/>
                  </a:lnTo>
                  <a:lnTo>
                    <a:pt x="192" y="79"/>
                  </a:lnTo>
                  <a:lnTo>
                    <a:pt x="194" y="79"/>
                  </a:lnTo>
                  <a:lnTo>
                    <a:pt x="197" y="79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69"/>
                  </a:lnTo>
                  <a:lnTo>
                    <a:pt x="206" y="67"/>
                  </a:lnTo>
                  <a:lnTo>
                    <a:pt x="209" y="64"/>
                  </a:lnTo>
                  <a:lnTo>
                    <a:pt x="209" y="62"/>
                  </a:lnTo>
                  <a:lnTo>
                    <a:pt x="211" y="62"/>
                  </a:lnTo>
                  <a:lnTo>
                    <a:pt x="211" y="59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3" y="50"/>
                  </a:lnTo>
                  <a:lnTo>
                    <a:pt x="218" y="45"/>
                  </a:lnTo>
                  <a:lnTo>
                    <a:pt x="220" y="43"/>
                  </a:lnTo>
                  <a:lnTo>
                    <a:pt x="225" y="43"/>
                  </a:lnTo>
                  <a:lnTo>
                    <a:pt x="228" y="45"/>
                  </a:lnTo>
                  <a:lnTo>
                    <a:pt x="230" y="43"/>
                  </a:lnTo>
                  <a:lnTo>
                    <a:pt x="232" y="43"/>
                  </a:lnTo>
                  <a:lnTo>
                    <a:pt x="235" y="40"/>
                  </a:lnTo>
                  <a:lnTo>
                    <a:pt x="237" y="40"/>
                  </a:lnTo>
                  <a:lnTo>
                    <a:pt x="240" y="40"/>
                  </a:lnTo>
                  <a:lnTo>
                    <a:pt x="242" y="40"/>
                  </a:lnTo>
                  <a:lnTo>
                    <a:pt x="249" y="35"/>
                  </a:lnTo>
                  <a:lnTo>
                    <a:pt x="252" y="33"/>
                  </a:lnTo>
                  <a:lnTo>
                    <a:pt x="254" y="31"/>
                  </a:lnTo>
                  <a:lnTo>
                    <a:pt x="254" y="28"/>
                  </a:lnTo>
                  <a:lnTo>
                    <a:pt x="256" y="28"/>
                  </a:lnTo>
                  <a:lnTo>
                    <a:pt x="259" y="28"/>
                  </a:lnTo>
                  <a:lnTo>
                    <a:pt x="261" y="26"/>
                  </a:lnTo>
                  <a:lnTo>
                    <a:pt x="264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8" y="19"/>
                  </a:lnTo>
                  <a:lnTo>
                    <a:pt x="278" y="16"/>
                  </a:lnTo>
                  <a:lnTo>
                    <a:pt x="278" y="14"/>
                  </a:lnTo>
                  <a:lnTo>
                    <a:pt x="280" y="14"/>
                  </a:lnTo>
                  <a:lnTo>
                    <a:pt x="280" y="12"/>
                  </a:lnTo>
                  <a:lnTo>
                    <a:pt x="283" y="12"/>
                  </a:lnTo>
                  <a:lnTo>
                    <a:pt x="287" y="9"/>
                  </a:lnTo>
                  <a:lnTo>
                    <a:pt x="290" y="7"/>
                  </a:lnTo>
                  <a:lnTo>
                    <a:pt x="292" y="7"/>
                  </a:lnTo>
                  <a:lnTo>
                    <a:pt x="297" y="4"/>
                  </a:lnTo>
                  <a:lnTo>
                    <a:pt x="299" y="4"/>
                  </a:lnTo>
                  <a:lnTo>
                    <a:pt x="297" y="7"/>
                  </a:lnTo>
                  <a:lnTo>
                    <a:pt x="295" y="9"/>
                  </a:lnTo>
                  <a:lnTo>
                    <a:pt x="292" y="9"/>
                  </a:lnTo>
                  <a:lnTo>
                    <a:pt x="290" y="12"/>
                  </a:lnTo>
                  <a:lnTo>
                    <a:pt x="292" y="12"/>
                  </a:lnTo>
                  <a:lnTo>
                    <a:pt x="292" y="14"/>
                  </a:lnTo>
                  <a:lnTo>
                    <a:pt x="295" y="14"/>
                  </a:lnTo>
                  <a:lnTo>
                    <a:pt x="297" y="14"/>
                  </a:lnTo>
                  <a:lnTo>
                    <a:pt x="297" y="12"/>
                  </a:lnTo>
                  <a:lnTo>
                    <a:pt x="297" y="9"/>
                  </a:lnTo>
                  <a:lnTo>
                    <a:pt x="302" y="4"/>
                  </a:lnTo>
                  <a:lnTo>
                    <a:pt x="307" y="2"/>
                  </a:lnTo>
                  <a:lnTo>
                    <a:pt x="309" y="2"/>
                  </a:lnTo>
                  <a:lnTo>
                    <a:pt x="311" y="2"/>
                  </a:lnTo>
                  <a:lnTo>
                    <a:pt x="319" y="2"/>
                  </a:lnTo>
                  <a:lnTo>
                    <a:pt x="326" y="2"/>
                  </a:lnTo>
                  <a:lnTo>
                    <a:pt x="328" y="0"/>
                  </a:lnTo>
                  <a:lnTo>
                    <a:pt x="333" y="0"/>
                  </a:lnTo>
                  <a:lnTo>
                    <a:pt x="331" y="2"/>
                  </a:lnTo>
                  <a:lnTo>
                    <a:pt x="328" y="2"/>
                  </a:lnTo>
                  <a:lnTo>
                    <a:pt x="323" y="2"/>
                  </a:lnTo>
                  <a:lnTo>
                    <a:pt x="321" y="2"/>
                  </a:lnTo>
                  <a:lnTo>
                    <a:pt x="319" y="2"/>
                  </a:lnTo>
                  <a:lnTo>
                    <a:pt x="319" y="4"/>
                  </a:lnTo>
                  <a:lnTo>
                    <a:pt x="321" y="4"/>
                  </a:lnTo>
                  <a:lnTo>
                    <a:pt x="326" y="4"/>
                  </a:lnTo>
                  <a:lnTo>
                    <a:pt x="328" y="4"/>
                  </a:lnTo>
                  <a:lnTo>
                    <a:pt x="331" y="4"/>
                  </a:lnTo>
                  <a:lnTo>
                    <a:pt x="333" y="2"/>
                  </a:lnTo>
                  <a:lnTo>
                    <a:pt x="333" y="0"/>
                  </a:lnTo>
                  <a:lnTo>
                    <a:pt x="395" y="40"/>
                  </a:lnTo>
                  <a:lnTo>
                    <a:pt x="455" y="81"/>
                  </a:lnTo>
                  <a:lnTo>
                    <a:pt x="512" y="122"/>
                  </a:lnTo>
                  <a:lnTo>
                    <a:pt x="548" y="143"/>
                  </a:lnTo>
                  <a:lnTo>
                    <a:pt x="567" y="158"/>
                  </a:lnTo>
                  <a:lnTo>
                    <a:pt x="565" y="160"/>
                  </a:lnTo>
                  <a:lnTo>
                    <a:pt x="565" y="162"/>
                  </a:lnTo>
                  <a:lnTo>
                    <a:pt x="565" y="165"/>
                  </a:lnTo>
                  <a:lnTo>
                    <a:pt x="567" y="165"/>
                  </a:lnTo>
                  <a:lnTo>
                    <a:pt x="567" y="167"/>
                  </a:lnTo>
                  <a:lnTo>
                    <a:pt x="570" y="172"/>
                  </a:lnTo>
                  <a:lnTo>
                    <a:pt x="572" y="179"/>
                  </a:lnTo>
                  <a:lnTo>
                    <a:pt x="572" y="181"/>
                  </a:lnTo>
                  <a:lnTo>
                    <a:pt x="570" y="181"/>
                  </a:lnTo>
                  <a:lnTo>
                    <a:pt x="570" y="186"/>
                  </a:lnTo>
                  <a:lnTo>
                    <a:pt x="570" y="189"/>
                  </a:lnTo>
                  <a:lnTo>
                    <a:pt x="567" y="191"/>
                  </a:lnTo>
                  <a:lnTo>
                    <a:pt x="570" y="196"/>
                  </a:lnTo>
                  <a:lnTo>
                    <a:pt x="570" y="198"/>
                  </a:lnTo>
                  <a:lnTo>
                    <a:pt x="570" y="201"/>
                  </a:lnTo>
                  <a:lnTo>
                    <a:pt x="570" y="210"/>
                  </a:lnTo>
                  <a:lnTo>
                    <a:pt x="570" y="213"/>
                  </a:lnTo>
                  <a:lnTo>
                    <a:pt x="567" y="213"/>
                  </a:lnTo>
                  <a:lnTo>
                    <a:pt x="567" y="210"/>
                  </a:lnTo>
                  <a:lnTo>
                    <a:pt x="570" y="208"/>
                  </a:lnTo>
                  <a:lnTo>
                    <a:pt x="570" y="205"/>
                  </a:lnTo>
                  <a:lnTo>
                    <a:pt x="570" y="203"/>
                  </a:lnTo>
                  <a:lnTo>
                    <a:pt x="567" y="203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8"/>
                  </a:lnTo>
                  <a:lnTo>
                    <a:pt x="563" y="213"/>
                  </a:lnTo>
                  <a:lnTo>
                    <a:pt x="560" y="215"/>
                  </a:lnTo>
                  <a:lnTo>
                    <a:pt x="555" y="220"/>
                  </a:lnTo>
                  <a:lnTo>
                    <a:pt x="553" y="222"/>
                  </a:lnTo>
                  <a:lnTo>
                    <a:pt x="548" y="227"/>
                  </a:lnTo>
                  <a:lnTo>
                    <a:pt x="546" y="229"/>
                  </a:lnTo>
                  <a:lnTo>
                    <a:pt x="539" y="229"/>
                  </a:lnTo>
                  <a:lnTo>
                    <a:pt x="536" y="227"/>
                  </a:lnTo>
                  <a:lnTo>
                    <a:pt x="531" y="224"/>
                  </a:lnTo>
                  <a:lnTo>
                    <a:pt x="529" y="227"/>
                  </a:lnTo>
                  <a:lnTo>
                    <a:pt x="529" y="229"/>
                  </a:lnTo>
                  <a:lnTo>
                    <a:pt x="527" y="229"/>
                  </a:lnTo>
                  <a:lnTo>
                    <a:pt x="524" y="229"/>
                  </a:lnTo>
                  <a:lnTo>
                    <a:pt x="522" y="227"/>
                  </a:lnTo>
                  <a:lnTo>
                    <a:pt x="512" y="232"/>
                  </a:lnTo>
                  <a:lnTo>
                    <a:pt x="512" y="234"/>
                  </a:lnTo>
                  <a:lnTo>
                    <a:pt x="512" y="236"/>
                  </a:lnTo>
                  <a:lnTo>
                    <a:pt x="512" y="239"/>
                  </a:lnTo>
                  <a:lnTo>
                    <a:pt x="510" y="241"/>
                  </a:lnTo>
                  <a:lnTo>
                    <a:pt x="508" y="244"/>
                  </a:lnTo>
                  <a:lnTo>
                    <a:pt x="505" y="244"/>
                  </a:lnTo>
                  <a:lnTo>
                    <a:pt x="505" y="248"/>
                  </a:lnTo>
                  <a:lnTo>
                    <a:pt x="505" y="246"/>
                  </a:lnTo>
                  <a:lnTo>
                    <a:pt x="510" y="244"/>
                  </a:lnTo>
                  <a:lnTo>
                    <a:pt x="512" y="244"/>
                  </a:lnTo>
                  <a:lnTo>
                    <a:pt x="512" y="241"/>
                  </a:lnTo>
                  <a:lnTo>
                    <a:pt x="515" y="239"/>
                  </a:lnTo>
                  <a:lnTo>
                    <a:pt x="515" y="236"/>
                  </a:lnTo>
                  <a:lnTo>
                    <a:pt x="515" y="234"/>
                  </a:lnTo>
                  <a:lnTo>
                    <a:pt x="515" y="232"/>
                  </a:lnTo>
                  <a:lnTo>
                    <a:pt x="517" y="232"/>
                  </a:lnTo>
                  <a:lnTo>
                    <a:pt x="519" y="232"/>
                  </a:lnTo>
                  <a:lnTo>
                    <a:pt x="522" y="232"/>
                  </a:lnTo>
                  <a:lnTo>
                    <a:pt x="524" y="232"/>
                  </a:lnTo>
                  <a:lnTo>
                    <a:pt x="527" y="232"/>
                  </a:lnTo>
                  <a:lnTo>
                    <a:pt x="529" y="232"/>
                  </a:lnTo>
                  <a:lnTo>
                    <a:pt x="534" y="232"/>
                  </a:lnTo>
                  <a:lnTo>
                    <a:pt x="534" y="234"/>
                  </a:lnTo>
                  <a:lnTo>
                    <a:pt x="534" y="236"/>
                  </a:lnTo>
                  <a:lnTo>
                    <a:pt x="534" y="239"/>
                  </a:lnTo>
                  <a:lnTo>
                    <a:pt x="534" y="241"/>
                  </a:lnTo>
                  <a:lnTo>
                    <a:pt x="529" y="244"/>
                  </a:lnTo>
                  <a:lnTo>
                    <a:pt x="527" y="241"/>
                  </a:lnTo>
                  <a:lnTo>
                    <a:pt x="524" y="241"/>
                  </a:lnTo>
                  <a:lnTo>
                    <a:pt x="519" y="246"/>
                  </a:lnTo>
                  <a:lnTo>
                    <a:pt x="519" y="248"/>
                  </a:lnTo>
                  <a:lnTo>
                    <a:pt x="522" y="251"/>
                  </a:lnTo>
                  <a:lnTo>
                    <a:pt x="519" y="253"/>
                  </a:lnTo>
                  <a:lnTo>
                    <a:pt x="519" y="256"/>
                  </a:lnTo>
                  <a:lnTo>
                    <a:pt x="519" y="253"/>
                  </a:lnTo>
                  <a:lnTo>
                    <a:pt x="517" y="253"/>
                  </a:lnTo>
                  <a:lnTo>
                    <a:pt x="510" y="256"/>
                  </a:lnTo>
                  <a:lnTo>
                    <a:pt x="505" y="258"/>
                  </a:lnTo>
                  <a:lnTo>
                    <a:pt x="505" y="260"/>
                  </a:lnTo>
                  <a:lnTo>
                    <a:pt x="508" y="263"/>
                  </a:lnTo>
                  <a:lnTo>
                    <a:pt x="508" y="265"/>
                  </a:lnTo>
                  <a:lnTo>
                    <a:pt x="510" y="268"/>
                  </a:lnTo>
                  <a:lnTo>
                    <a:pt x="510" y="270"/>
                  </a:lnTo>
                  <a:lnTo>
                    <a:pt x="510" y="272"/>
                  </a:lnTo>
                  <a:lnTo>
                    <a:pt x="508" y="272"/>
                  </a:lnTo>
                  <a:lnTo>
                    <a:pt x="508" y="275"/>
                  </a:lnTo>
                  <a:lnTo>
                    <a:pt x="505" y="275"/>
                  </a:lnTo>
                  <a:lnTo>
                    <a:pt x="505" y="277"/>
                  </a:lnTo>
                  <a:lnTo>
                    <a:pt x="505" y="280"/>
                  </a:lnTo>
                  <a:lnTo>
                    <a:pt x="505" y="282"/>
                  </a:lnTo>
                  <a:lnTo>
                    <a:pt x="503" y="282"/>
                  </a:lnTo>
                  <a:lnTo>
                    <a:pt x="503" y="284"/>
                  </a:lnTo>
                  <a:lnTo>
                    <a:pt x="500" y="287"/>
                  </a:lnTo>
                  <a:lnTo>
                    <a:pt x="500" y="289"/>
                  </a:lnTo>
                  <a:lnTo>
                    <a:pt x="498" y="289"/>
                  </a:lnTo>
                  <a:lnTo>
                    <a:pt x="498" y="294"/>
                  </a:lnTo>
                  <a:lnTo>
                    <a:pt x="498" y="296"/>
                  </a:lnTo>
                  <a:lnTo>
                    <a:pt x="496" y="299"/>
                  </a:lnTo>
                  <a:lnTo>
                    <a:pt x="496" y="301"/>
                  </a:lnTo>
                  <a:lnTo>
                    <a:pt x="493" y="303"/>
                  </a:lnTo>
                  <a:lnTo>
                    <a:pt x="493" y="306"/>
                  </a:lnTo>
                  <a:lnTo>
                    <a:pt x="491" y="306"/>
                  </a:lnTo>
                  <a:lnTo>
                    <a:pt x="493" y="306"/>
                  </a:lnTo>
                  <a:lnTo>
                    <a:pt x="496" y="303"/>
                  </a:lnTo>
                  <a:lnTo>
                    <a:pt x="498" y="301"/>
                  </a:lnTo>
                  <a:lnTo>
                    <a:pt x="498" y="299"/>
                  </a:lnTo>
                  <a:lnTo>
                    <a:pt x="498" y="296"/>
                  </a:lnTo>
                  <a:lnTo>
                    <a:pt x="498" y="294"/>
                  </a:lnTo>
                  <a:lnTo>
                    <a:pt x="498" y="291"/>
                  </a:lnTo>
                  <a:lnTo>
                    <a:pt x="498" y="289"/>
                  </a:lnTo>
                  <a:lnTo>
                    <a:pt x="500" y="289"/>
                  </a:lnTo>
                  <a:lnTo>
                    <a:pt x="500" y="287"/>
                  </a:lnTo>
                  <a:lnTo>
                    <a:pt x="503" y="287"/>
                  </a:lnTo>
                  <a:lnTo>
                    <a:pt x="503" y="284"/>
                  </a:lnTo>
                  <a:lnTo>
                    <a:pt x="505" y="284"/>
                  </a:lnTo>
                  <a:lnTo>
                    <a:pt x="505" y="282"/>
                  </a:lnTo>
                  <a:lnTo>
                    <a:pt x="510" y="275"/>
                  </a:lnTo>
                  <a:lnTo>
                    <a:pt x="510" y="272"/>
                  </a:lnTo>
                  <a:lnTo>
                    <a:pt x="510" y="270"/>
                  </a:lnTo>
                  <a:lnTo>
                    <a:pt x="510" y="265"/>
                  </a:lnTo>
                  <a:lnTo>
                    <a:pt x="508" y="263"/>
                  </a:lnTo>
                  <a:lnTo>
                    <a:pt x="508" y="260"/>
                  </a:lnTo>
                  <a:lnTo>
                    <a:pt x="508" y="258"/>
                  </a:lnTo>
                  <a:lnTo>
                    <a:pt x="510" y="258"/>
                  </a:lnTo>
                  <a:lnTo>
                    <a:pt x="512" y="258"/>
                  </a:lnTo>
                  <a:lnTo>
                    <a:pt x="517" y="258"/>
                  </a:lnTo>
                  <a:lnTo>
                    <a:pt x="527" y="258"/>
                  </a:lnTo>
                  <a:lnTo>
                    <a:pt x="527" y="260"/>
                  </a:lnTo>
                  <a:lnTo>
                    <a:pt x="527" y="263"/>
                  </a:lnTo>
                  <a:lnTo>
                    <a:pt x="527" y="265"/>
                  </a:lnTo>
                  <a:lnTo>
                    <a:pt x="524" y="268"/>
                  </a:lnTo>
                  <a:lnTo>
                    <a:pt x="524" y="270"/>
                  </a:lnTo>
                  <a:lnTo>
                    <a:pt x="527" y="270"/>
                  </a:lnTo>
                  <a:lnTo>
                    <a:pt x="529" y="272"/>
                  </a:lnTo>
                  <a:lnTo>
                    <a:pt x="527" y="272"/>
                  </a:lnTo>
                  <a:lnTo>
                    <a:pt x="527" y="270"/>
                  </a:lnTo>
                  <a:lnTo>
                    <a:pt x="527" y="268"/>
                  </a:lnTo>
                  <a:lnTo>
                    <a:pt x="527" y="265"/>
                  </a:lnTo>
                  <a:lnTo>
                    <a:pt x="529" y="265"/>
                  </a:lnTo>
                  <a:lnTo>
                    <a:pt x="529" y="263"/>
                  </a:lnTo>
                  <a:lnTo>
                    <a:pt x="529" y="260"/>
                  </a:lnTo>
                  <a:lnTo>
                    <a:pt x="527" y="260"/>
                  </a:lnTo>
                  <a:lnTo>
                    <a:pt x="527" y="258"/>
                  </a:lnTo>
                  <a:lnTo>
                    <a:pt x="529" y="258"/>
                  </a:lnTo>
                  <a:lnTo>
                    <a:pt x="531" y="256"/>
                  </a:lnTo>
                  <a:lnTo>
                    <a:pt x="536" y="256"/>
                  </a:lnTo>
                  <a:lnTo>
                    <a:pt x="539" y="256"/>
                  </a:lnTo>
                  <a:lnTo>
                    <a:pt x="539" y="258"/>
                  </a:lnTo>
                  <a:lnTo>
                    <a:pt x="539" y="256"/>
                  </a:lnTo>
                  <a:lnTo>
                    <a:pt x="539" y="253"/>
                  </a:lnTo>
                  <a:lnTo>
                    <a:pt x="536" y="251"/>
                  </a:lnTo>
                  <a:lnTo>
                    <a:pt x="536" y="248"/>
                  </a:lnTo>
                  <a:lnTo>
                    <a:pt x="536" y="246"/>
                  </a:lnTo>
                  <a:lnTo>
                    <a:pt x="536" y="244"/>
                  </a:lnTo>
                  <a:lnTo>
                    <a:pt x="539" y="234"/>
                  </a:lnTo>
                  <a:lnTo>
                    <a:pt x="539" y="232"/>
                  </a:lnTo>
                  <a:lnTo>
                    <a:pt x="541" y="232"/>
                  </a:lnTo>
                  <a:lnTo>
                    <a:pt x="548" y="236"/>
                  </a:lnTo>
                  <a:lnTo>
                    <a:pt x="548" y="239"/>
                  </a:lnTo>
                  <a:lnTo>
                    <a:pt x="551" y="241"/>
                  </a:lnTo>
                  <a:lnTo>
                    <a:pt x="551" y="244"/>
                  </a:lnTo>
                  <a:lnTo>
                    <a:pt x="553" y="244"/>
                  </a:lnTo>
                  <a:lnTo>
                    <a:pt x="555" y="244"/>
                  </a:lnTo>
                  <a:lnTo>
                    <a:pt x="558" y="246"/>
                  </a:lnTo>
                  <a:lnTo>
                    <a:pt x="560" y="246"/>
                  </a:lnTo>
                  <a:lnTo>
                    <a:pt x="570" y="246"/>
                  </a:lnTo>
                  <a:lnTo>
                    <a:pt x="574" y="244"/>
                  </a:lnTo>
                  <a:lnTo>
                    <a:pt x="577" y="244"/>
                  </a:lnTo>
                  <a:lnTo>
                    <a:pt x="582" y="241"/>
                  </a:lnTo>
                  <a:lnTo>
                    <a:pt x="584" y="239"/>
                  </a:lnTo>
                  <a:lnTo>
                    <a:pt x="584" y="236"/>
                  </a:lnTo>
                  <a:lnTo>
                    <a:pt x="582" y="236"/>
                  </a:lnTo>
                  <a:lnTo>
                    <a:pt x="579" y="236"/>
                  </a:lnTo>
                  <a:lnTo>
                    <a:pt x="579" y="227"/>
                  </a:lnTo>
                  <a:lnTo>
                    <a:pt x="582" y="229"/>
                  </a:lnTo>
                  <a:lnTo>
                    <a:pt x="584" y="229"/>
                  </a:lnTo>
                  <a:lnTo>
                    <a:pt x="589" y="229"/>
                  </a:lnTo>
                  <a:lnTo>
                    <a:pt x="596" y="232"/>
                  </a:lnTo>
                  <a:lnTo>
                    <a:pt x="598" y="234"/>
                  </a:lnTo>
                  <a:lnTo>
                    <a:pt x="598" y="239"/>
                  </a:lnTo>
                  <a:lnTo>
                    <a:pt x="601" y="239"/>
                  </a:lnTo>
                  <a:lnTo>
                    <a:pt x="601" y="241"/>
                  </a:lnTo>
                  <a:lnTo>
                    <a:pt x="603" y="241"/>
                  </a:lnTo>
                  <a:lnTo>
                    <a:pt x="603" y="239"/>
                  </a:lnTo>
                  <a:lnTo>
                    <a:pt x="603" y="236"/>
                  </a:lnTo>
                  <a:lnTo>
                    <a:pt x="608" y="234"/>
                  </a:lnTo>
                  <a:lnTo>
                    <a:pt x="613" y="236"/>
                  </a:lnTo>
                  <a:lnTo>
                    <a:pt x="622" y="241"/>
                  </a:lnTo>
                  <a:lnTo>
                    <a:pt x="627" y="244"/>
                  </a:lnTo>
                  <a:lnTo>
                    <a:pt x="627" y="246"/>
                  </a:lnTo>
                  <a:lnTo>
                    <a:pt x="625" y="246"/>
                  </a:lnTo>
                  <a:lnTo>
                    <a:pt x="622" y="246"/>
                  </a:lnTo>
                  <a:lnTo>
                    <a:pt x="622" y="248"/>
                  </a:lnTo>
                  <a:lnTo>
                    <a:pt x="622" y="251"/>
                  </a:lnTo>
                  <a:lnTo>
                    <a:pt x="620" y="256"/>
                  </a:lnTo>
                  <a:lnTo>
                    <a:pt x="622" y="260"/>
                  </a:lnTo>
                  <a:lnTo>
                    <a:pt x="625" y="260"/>
                  </a:lnTo>
                  <a:lnTo>
                    <a:pt x="627" y="260"/>
                  </a:lnTo>
                  <a:lnTo>
                    <a:pt x="627" y="258"/>
                  </a:lnTo>
                  <a:lnTo>
                    <a:pt x="627" y="256"/>
                  </a:lnTo>
                  <a:lnTo>
                    <a:pt x="627" y="253"/>
                  </a:lnTo>
                  <a:lnTo>
                    <a:pt x="630" y="248"/>
                  </a:lnTo>
                  <a:lnTo>
                    <a:pt x="634" y="251"/>
                  </a:lnTo>
                  <a:lnTo>
                    <a:pt x="637" y="251"/>
                  </a:lnTo>
                  <a:lnTo>
                    <a:pt x="637" y="253"/>
                  </a:lnTo>
                  <a:lnTo>
                    <a:pt x="637" y="258"/>
                  </a:lnTo>
                  <a:lnTo>
                    <a:pt x="639" y="258"/>
                  </a:lnTo>
                  <a:lnTo>
                    <a:pt x="641" y="258"/>
                  </a:lnTo>
                  <a:lnTo>
                    <a:pt x="641" y="256"/>
                  </a:lnTo>
                  <a:lnTo>
                    <a:pt x="641" y="253"/>
                  </a:lnTo>
                  <a:lnTo>
                    <a:pt x="639" y="251"/>
                  </a:lnTo>
                  <a:lnTo>
                    <a:pt x="637" y="251"/>
                  </a:lnTo>
                  <a:lnTo>
                    <a:pt x="634" y="251"/>
                  </a:lnTo>
                  <a:lnTo>
                    <a:pt x="632" y="248"/>
                  </a:lnTo>
                  <a:lnTo>
                    <a:pt x="630" y="246"/>
                  </a:lnTo>
                  <a:lnTo>
                    <a:pt x="632" y="246"/>
                  </a:lnTo>
                  <a:lnTo>
                    <a:pt x="634" y="248"/>
                  </a:lnTo>
                  <a:lnTo>
                    <a:pt x="637" y="248"/>
                  </a:lnTo>
                  <a:lnTo>
                    <a:pt x="639" y="248"/>
                  </a:lnTo>
                  <a:lnTo>
                    <a:pt x="639" y="251"/>
                  </a:lnTo>
                  <a:lnTo>
                    <a:pt x="644" y="251"/>
                  </a:lnTo>
                  <a:lnTo>
                    <a:pt x="649" y="251"/>
                  </a:lnTo>
                  <a:lnTo>
                    <a:pt x="651" y="251"/>
                  </a:lnTo>
                  <a:lnTo>
                    <a:pt x="649" y="251"/>
                  </a:lnTo>
                  <a:lnTo>
                    <a:pt x="646" y="251"/>
                  </a:lnTo>
                  <a:lnTo>
                    <a:pt x="644" y="251"/>
                  </a:lnTo>
                  <a:lnTo>
                    <a:pt x="641" y="251"/>
                  </a:lnTo>
                  <a:lnTo>
                    <a:pt x="641" y="253"/>
                  </a:lnTo>
                  <a:lnTo>
                    <a:pt x="644" y="253"/>
                  </a:lnTo>
                  <a:lnTo>
                    <a:pt x="644" y="256"/>
                  </a:lnTo>
                  <a:lnTo>
                    <a:pt x="646" y="256"/>
                  </a:lnTo>
                  <a:lnTo>
                    <a:pt x="646" y="253"/>
                  </a:lnTo>
                  <a:lnTo>
                    <a:pt x="649" y="253"/>
                  </a:lnTo>
                  <a:lnTo>
                    <a:pt x="651" y="253"/>
                  </a:lnTo>
                  <a:lnTo>
                    <a:pt x="658" y="248"/>
                  </a:lnTo>
                  <a:lnTo>
                    <a:pt x="661" y="248"/>
                  </a:lnTo>
                  <a:lnTo>
                    <a:pt x="663" y="248"/>
                  </a:lnTo>
                  <a:lnTo>
                    <a:pt x="668" y="248"/>
                  </a:lnTo>
                  <a:lnTo>
                    <a:pt x="673" y="251"/>
                  </a:lnTo>
                  <a:lnTo>
                    <a:pt x="670" y="251"/>
                  </a:lnTo>
                  <a:lnTo>
                    <a:pt x="670" y="253"/>
                  </a:lnTo>
                  <a:lnTo>
                    <a:pt x="670" y="256"/>
                  </a:lnTo>
                  <a:lnTo>
                    <a:pt x="670" y="258"/>
                  </a:lnTo>
                  <a:lnTo>
                    <a:pt x="673" y="258"/>
                  </a:lnTo>
                  <a:lnTo>
                    <a:pt x="675" y="258"/>
                  </a:lnTo>
                  <a:lnTo>
                    <a:pt x="680" y="260"/>
                  </a:lnTo>
                  <a:lnTo>
                    <a:pt x="680" y="258"/>
                  </a:lnTo>
                  <a:lnTo>
                    <a:pt x="682" y="258"/>
                  </a:lnTo>
                  <a:lnTo>
                    <a:pt x="685" y="256"/>
                  </a:lnTo>
                  <a:lnTo>
                    <a:pt x="687" y="256"/>
                  </a:lnTo>
                  <a:lnTo>
                    <a:pt x="692" y="258"/>
                  </a:lnTo>
                  <a:lnTo>
                    <a:pt x="694" y="260"/>
                  </a:lnTo>
                  <a:lnTo>
                    <a:pt x="696" y="260"/>
                  </a:lnTo>
                  <a:lnTo>
                    <a:pt x="699" y="263"/>
                  </a:lnTo>
                  <a:lnTo>
                    <a:pt x="699" y="265"/>
                  </a:lnTo>
                  <a:lnTo>
                    <a:pt x="699" y="270"/>
                  </a:lnTo>
                  <a:lnTo>
                    <a:pt x="701" y="272"/>
                  </a:lnTo>
                  <a:lnTo>
                    <a:pt x="701" y="275"/>
                  </a:lnTo>
                  <a:lnTo>
                    <a:pt x="701" y="277"/>
                  </a:lnTo>
                  <a:lnTo>
                    <a:pt x="699" y="277"/>
                  </a:lnTo>
                  <a:lnTo>
                    <a:pt x="699" y="280"/>
                  </a:lnTo>
                  <a:lnTo>
                    <a:pt x="699" y="282"/>
                  </a:lnTo>
                  <a:lnTo>
                    <a:pt x="701" y="282"/>
                  </a:lnTo>
                  <a:lnTo>
                    <a:pt x="704" y="282"/>
                  </a:lnTo>
                  <a:lnTo>
                    <a:pt x="708" y="287"/>
                  </a:lnTo>
                  <a:lnTo>
                    <a:pt x="711" y="289"/>
                  </a:lnTo>
                  <a:lnTo>
                    <a:pt x="708" y="289"/>
                  </a:lnTo>
                  <a:lnTo>
                    <a:pt x="706" y="289"/>
                  </a:lnTo>
                  <a:lnTo>
                    <a:pt x="704" y="289"/>
                  </a:lnTo>
                  <a:lnTo>
                    <a:pt x="696" y="294"/>
                  </a:lnTo>
                  <a:lnTo>
                    <a:pt x="689" y="299"/>
                  </a:lnTo>
                  <a:lnTo>
                    <a:pt x="685" y="301"/>
                  </a:lnTo>
                  <a:lnTo>
                    <a:pt x="680" y="303"/>
                  </a:lnTo>
                  <a:lnTo>
                    <a:pt x="680" y="306"/>
                  </a:lnTo>
                  <a:lnTo>
                    <a:pt x="677" y="306"/>
                  </a:lnTo>
                  <a:lnTo>
                    <a:pt x="675" y="306"/>
                  </a:lnTo>
                  <a:lnTo>
                    <a:pt x="675" y="308"/>
                  </a:lnTo>
                  <a:lnTo>
                    <a:pt x="670" y="313"/>
                  </a:lnTo>
                  <a:lnTo>
                    <a:pt x="668" y="313"/>
                  </a:lnTo>
                  <a:lnTo>
                    <a:pt x="668" y="315"/>
                  </a:lnTo>
                  <a:lnTo>
                    <a:pt x="665" y="315"/>
                  </a:lnTo>
                  <a:lnTo>
                    <a:pt x="665" y="318"/>
                  </a:lnTo>
                  <a:lnTo>
                    <a:pt x="665" y="320"/>
                  </a:lnTo>
                  <a:lnTo>
                    <a:pt x="663" y="323"/>
                  </a:lnTo>
                  <a:lnTo>
                    <a:pt x="661" y="323"/>
                  </a:lnTo>
                  <a:lnTo>
                    <a:pt x="658" y="323"/>
                  </a:lnTo>
                  <a:lnTo>
                    <a:pt x="653" y="318"/>
                  </a:lnTo>
                  <a:lnTo>
                    <a:pt x="651" y="318"/>
                  </a:lnTo>
                  <a:lnTo>
                    <a:pt x="651" y="315"/>
                  </a:lnTo>
                  <a:lnTo>
                    <a:pt x="651" y="313"/>
                  </a:lnTo>
                  <a:lnTo>
                    <a:pt x="651" y="311"/>
                  </a:lnTo>
                  <a:lnTo>
                    <a:pt x="649" y="311"/>
                  </a:lnTo>
                  <a:lnTo>
                    <a:pt x="649" y="313"/>
                  </a:lnTo>
                  <a:lnTo>
                    <a:pt x="649" y="315"/>
                  </a:lnTo>
                  <a:lnTo>
                    <a:pt x="649" y="318"/>
                  </a:lnTo>
                  <a:lnTo>
                    <a:pt x="651" y="318"/>
                  </a:lnTo>
                  <a:lnTo>
                    <a:pt x="651" y="320"/>
                  </a:lnTo>
                  <a:lnTo>
                    <a:pt x="653" y="320"/>
                  </a:lnTo>
                  <a:lnTo>
                    <a:pt x="651" y="323"/>
                  </a:lnTo>
                  <a:lnTo>
                    <a:pt x="649" y="323"/>
                  </a:lnTo>
                  <a:lnTo>
                    <a:pt x="649" y="320"/>
                  </a:lnTo>
                  <a:lnTo>
                    <a:pt x="646" y="320"/>
                  </a:lnTo>
                  <a:lnTo>
                    <a:pt x="644" y="320"/>
                  </a:lnTo>
                  <a:lnTo>
                    <a:pt x="639" y="320"/>
                  </a:lnTo>
                  <a:lnTo>
                    <a:pt x="649" y="330"/>
                  </a:lnTo>
                  <a:lnTo>
                    <a:pt x="651" y="330"/>
                  </a:lnTo>
                  <a:lnTo>
                    <a:pt x="656" y="330"/>
                  </a:lnTo>
                  <a:lnTo>
                    <a:pt x="656" y="327"/>
                  </a:lnTo>
                  <a:lnTo>
                    <a:pt x="658" y="327"/>
                  </a:lnTo>
                  <a:lnTo>
                    <a:pt x="661" y="325"/>
                  </a:lnTo>
                  <a:lnTo>
                    <a:pt x="661" y="327"/>
                  </a:lnTo>
                  <a:lnTo>
                    <a:pt x="658" y="327"/>
                  </a:lnTo>
                  <a:lnTo>
                    <a:pt x="658" y="330"/>
                  </a:lnTo>
                  <a:lnTo>
                    <a:pt x="658" y="332"/>
                  </a:lnTo>
                  <a:lnTo>
                    <a:pt x="656" y="337"/>
                  </a:lnTo>
                  <a:lnTo>
                    <a:pt x="656" y="339"/>
                  </a:lnTo>
                  <a:lnTo>
                    <a:pt x="653" y="342"/>
                  </a:lnTo>
                  <a:lnTo>
                    <a:pt x="651" y="342"/>
                  </a:lnTo>
                  <a:lnTo>
                    <a:pt x="651" y="344"/>
                  </a:lnTo>
                  <a:lnTo>
                    <a:pt x="653" y="347"/>
                  </a:lnTo>
                  <a:lnTo>
                    <a:pt x="656" y="361"/>
                  </a:lnTo>
                  <a:lnTo>
                    <a:pt x="656" y="363"/>
                  </a:lnTo>
                  <a:lnTo>
                    <a:pt x="653" y="366"/>
                  </a:lnTo>
                  <a:lnTo>
                    <a:pt x="653" y="368"/>
                  </a:lnTo>
                  <a:lnTo>
                    <a:pt x="653" y="370"/>
                  </a:lnTo>
                  <a:lnTo>
                    <a:pt x="653" y="373"/>
                  </a:lnTo>
                  <a:lnTo>
                    <a:pt x="651" y="378"/>
                  </a:lnTo>
                  <a:lnTo>
                    <a:pt x="651" y="385"/>
                  </a:lnTo>
                  <a:lnTo>
                    <a:pt x="649" y="394"/>
                  </a:lnTo>
                  <a:lnTo>
                    <a:pt x="651" y="399"/>
                  </a:lnTo>
                  <a:lnTo>
                    <a:pt x="651" y="402"/>
                  </a:lnTo>
                  <a:lnTo>
                    <a:pt x="649" y="409"/>
                  </a:lnTo>
                  <a:lnTo>
                    <a:pt x="649" y="411"/>
                  </a:lnTo>
                  <a:lnTo>
                    <a:pt x="649" y="414"/>
                  </a:lnTo>
                  <a:lnTo>
                    <a:pt x="649" y="416"/>
                  </a:lnTo>
                  <a:lnTo>
                    <a:pt x="646" y="416"/>
                  </a:lnTo>
                  <a:lnTo>
                    <a:pt x="641" y="418"/>
                  </a:lnTo>
                  <a:lnTo>
                    <a:pt x="644" y="418"/>
                  </a:lnTo>
                  <a:lnTo>
                    <a:pt x="646" y="418"/>
                  </a:lnTo>
                  <a:lnTo>
                    <a:pt x="649" y="418"/>
                  </a:lnTo>
                  <a:lnTo>
                    <a:pt x="651" y="418"/>
                  </a:lnTo>
                  <a:lnTo>
                    <a:pt x="651" y="421"/>
                  </a:lnTo>
                  <a:lnTo>
                    <a:pt x="649" y="423"/>
                  </a:lnTo>
                  <a:lnTo>
                    <a:pt x="649" y="425"/>
                  </a:lnTo>
                  <a:lnTo>
                    <a:pt x="649" y="428"/>
                  </a:lnTo>
                  <a:lnTo>
                    <a:pt x="646" y="428"/>
                  </a:lnTo>
                  <a:lnTo>
                    <a:pt x="646" y="425"/>
                  </a:lnTo>
                  <a:lnTo>
                    <a:pt x="644" y="425"/>
                  </a:lnTo>
                  <a:lnTo>
                    <a:pt x="637" y="421"/>
                  </a:lnTo>
                  <a:lnTo>
                    <a:pt x="632" y="421"/>
                  </a:lnTo>
                  <a:lnTo>
                    <a:pt x="630" y="423"/>
                  </a:lnTo>
                  <a:lnTo>
                    <a:pt x="627" y="425"/>
                  </a:lnTo>
                  <a:lnTo>
                    <a:pt x="615" y="421"/>
                  </a:lnTo>
                  <a:lnTo>
                    <a:pt x="613" y="421"/>
                  </a:lnTo>
                  <a:lnTo>
                    <a:pt x="613" y="418"/>
                  </a:lnTo>
                  <a:lnTo>
                    <a:pt x="613" y="416"/>
                  </a:lnTo>
                  <a:lnTo>
                    <a:pt x="613" y="414"/>
                  </a:lnTo>
                  <a:lnTo>
                    <a:pt x="610" y="414"/>
                  </a:lnTo>
                  <a:lnTo>
                    <a:pt x="608" y="411"/>
                  </a:lnTo>
                  <a:lnTo>
                    <a:pt x="606" y="411"/>
                  </a:lnTo>
                  <a:lnTo>
                    <a:pt x="606" y="414"/>
                  </a:lnTo>
                  <a:lnTo>
                    <a:pt x="603" y="414"/>
                  </a:lnTo>
                  <a:lnTo>
                    <a:pt x="603" y="416"/>
                  </a:lnTo>
                  <a:lnTo>
                    <a:pt x="601" y="416"/>
                  </a:lnTo>
                  <a:lnTo>
                    <a:pt x="598" y="416"/>
                  </a:lnTo>
                  <a:lnTo>
                    <a:pt x="596" y="416"/>
                  </a:lnTo>
                  <a:lnTo>
                    <a:pt x="594" y="418"/>
                  </a:lnTo>
                  <a:lnTo>
                    <a:pt x="591" y="423"/>
                  </a:lnTo>
                  <a:lnTo>
                    <a:pt x="589" y="433"/>
                  </a:lnTo>
                  <a:lnTo>
                    <a:pt x="591" y="433"/>
                  </a:lnTo>
                  <a:lnTo>
                    <a:pt x="591" y="435"/>
                  </a:lnTo>
                  <a:lnTo>
                    <a:pt x="589" y="440"/>
                  </a:lnTo>
                  <a:lnTo>
                    <a:pt x="589" y="445"/>
                  </a:lnTo>
                  <a:lnTo>
                    <a:pt x="584" y="447"/>
                  </a:lnTo>
                  <a:lnTo>
                    <a:pt x="579" y="449"/>
                  </a:lnTo>
                  <a:lnTo>
                    <a:pt x="577" y="449"/>
                  </a:lnTo>
                  <a:lnTo>
                    <a:pt x="574" y="452"/>
                  </a:lnTo>
                  <a:lnTo>
                    <a:pt x="574" y="454"/>
                  </a:lnTo>
                  <a:lnTo>
                    <a:pt x="574" y="457"/>
                  </a:lnTo>
                  <a:lnTo>
                    <a:pt x="572" y="457"/>
                  </a:lnTo>
                  <a:lnTo>
                    <a:pt x="570" y="457"/>
                  </a:lnTo>
                  <a:lnTo>
                    <a:pt x="567" y="457"/>
                  </a:lnTo>
                  <a:lnTo>
                    <a:pt x="565" y="459"/>
                  </a:lnTo>
                  <a:lnTo>
                    <a:pt x="565" y="461"/>
                  </a:lnTo>
                  <a:lnTo>
                    <a:pt x="565" y="464"/>
                  </a:lnTo>
                  <a:lnTo>
                    <a:pt x="565" y="469"/>
                  </a:lnTo>
                  <a:lnTo>
                    <a:pt x="563" y="478"/>
                  </a:lnTo>
                  <a:lnTo>
                    <a:pt x="563" y="481"/>
                  </a:lnTo>
                  <a:lnTo>
                    <a:pt x="558" y="485"/>
                  </a:lnTo>
                  <a:lnTo>
                    <a:pt x="555" y="485"/>
                  </a:lnTo>
                  <a:lnTo>
                    <a:pt x="551" y="490"/>
                  </a:lnTo>
                  <a:lnTo>
                    <a:pt x="551" y="497"/>
                  </a:lnTo>
                  <a:lnTo>
                    <a:pt x="553" y="500"/>
                  </a:lnTo>
                  <a:lnTo>
                    <a:pt x="548" y="500"/>
                  </a:lnTo>
                  <a:lnTo>
                    <a:pt x="543" y="504"/>
                  </a:lnTo>
                  <a:lnTo>
                    <a:pt x="539" y="507"/>
                  </a:lnTo>
                  <a:lnTo>
                    <a:pt x="539" y="509"/>
                  </a:lnTo>
                  <a:lnTo>
                    <a:pt x="539" y="512"/>
                  </a:lnTo>
                  <a:lnTo>
                    <a:pt x="534" y="512"/>
                  </a:lnTo>
                  <a:lnTo>
                    <a:pt x="527" y="512"/>
                  </a:lnTo>
                  <a:lnTo>
                    <a:pt x="519" y="507"/>
                  </a:lnTo>
                  <a:lnTo>
                    <a:pt x="515" y="500"/>
                  </a:lnTo>
                  <a:lnTo>
                    <a:pt x="512" y="500"/>
                  </a:lnTo>
                  <a:lnTo>
                    <a:pt x="512" y="502"/>
                  </a:lnTo>
                  <a:lnTo>
                    <a:pt x="510" y="504"/>
                  </a:lnTo>
                  <a:lnTo>
                    <a:pt x="510" y="507"/>
                  </a:lnTo>
                  <a:lnTo>
                    <a:pt x="503" y="507"/>
                  </a:lnTo>
                  <a:lnTo>
                    <a:pt x="500" y="507"/>
                  </a:lnTo>
                  <a:lnTo>
                    <a:pt x="498" y="507"/>
                  </a:lnTo>
                  <a:lnTo>
                    <a:pt x="496" y="507"/>
                  </a:lnTo>
                  <a:lnTo>
                    <a:pt x="488" y="507"/>
                  </a:lnTo>
                  <a:lnTo>
                    <a:pt x="486" y="507"/>
                  </a:lnTo>
                  <a:lnTo>
                    <a:pt x="479" y="509"/>
                  </a:lnTo>
                  <a:lnTo>
                    <a:pt x="476" y="512"/>
                  </a:lnTo>
                  <a:lnTo>
                    <a:pt x="476" y="514"/>
                  </a:lnTo>
                  <a:lnTo>
                    <a:pt x="472" y="516"/>
                  </a:lnTo>
                  <a:lnTo>
                    <a:pt x="462" y="519"/>
                  </a:lnTo>
                  <a:lnTo>
                    <a:pt x="460" y="519"/>
                  </a:lnTo>
                  <a:lnTo>
                    <a:pt x="460" y="516"/>
                  </a:lnTo>
                  <a:lnTo>
                    <a:pt x="460" y="514"/>
                  </a:lnTo>
                  <a:lnTo>
                    <a:pt x="457" y="502"/>
                  </a:lnTo>
                  <a:lnTo>
                    <a:pt x="455" y="497"/>
                  </a:lnTo>
                  <a:lnTo>
                    <a:pt x="455" y="490"/>
                  </a:lnTo>
                  <a:lnTo>
                    <a:pt x="455" y="488"/>
                  </a:lnTo>
                  <a:lnTo>
                    <a:pt x="453" y="485"/>
                  </a:lnTo>
                  <a:lnTo>
                    <a:pt x="453" y="483"/>
                  </a:lnTo>
                  <a:lnTo>
                    <a:pt x="453" y="481"/>
                  </a:lnTo>
                  <a:lnTo>
                    <a:pt x="453" y="478"/>
                  </a:lnTo>
                  <a:lnTo>
                    <a:pt x="455" y="478"/>
                  </a:lnTo>
                  <a:lnTo>
                    <a:pt x="455" y="473"/>
                  </a:lnTo>
                  <a:lnTo>
                    <a:pt x="453" y="466"/>
                  </a:lnTo>
                  <a:lnTo>
                    <a:pt x="443" y="461"/>
                  </a:lnTo>
                  <a:lnTo>
                    <a:pt x="443" y="459"/>
                  </a:lnTo>
                  <a:lnTo>
                    <a:pt x="433" y="459"/>
                  </a:lnTo>
                  <a:lnTo>
                    <a:pt x="431" y="459"/>
                  </a:lnTo>
                  <a:lnTo>
                    <a:pt x="431" y="461"/>
                  </a:lnTo>
                  <a:lnTo>
                    <a:pt x="429" y="461"/>
                  </a:lnTo>
                  <a:lnTo>
                    <a:pt x="429" y="464"/>
                  </a:lnTo>
                  <a:lnTo>
                    <a:pt x="426" y="464"/>
                  </a:lnTo>
                  <a:lnTo>
                    <a:pt x="426" y="466"/>
                  </a:lnTo>
                  <a:lnTo>
                    <a:pt x="424" y="466"/>
                  </a:lnTo>
                  <a:lnTo>
                    <a:pt x="419" y="466"/>
                  </a:lnTo>
                  <a:lnTo>
                    <a:pt x="412" y="464"/>
                  </a:lnTo>
                  <a:lnTo>
                    <a:pt x="409" y="461"/>
                  </a:lnTo>
                  <a:lnTo>
                    <a:pt x="405" y="464"/>
                  </a:lnTo>
                  <a:lnTo>
                    <a:pt x="402" y="464"/>
                  </a:lnTo>
                  <a:lnTo>
                    <a:pt x="402" y="461"/>
                  </a:lnTo>
                  <a:lnTo>
                    <a:pt x="400" y="461"/>
                  </a:lnTo>
                  <a:lnTo>
                    <a:pt x="397" y="461"/>
                  </a:lnTo>
                  <a:lnTo>
                    <a:pt x="395" y="461"/>
                  </a:lnTo>
                  <a:lnTo>
                    <a:pt x="390" y="466"/>
                  </a:lnTo>
                  <a:lnTo>
                    <a:pt x="388" y="466"/>
                  </a:lnTo>
                  <a:lnTo>
                    <a:pt x="390" y="466"/>
                  </a:lnTo>
                  <a:lnTo>
                    <a:pt x="390" y="471"/>
                  </a:lnTo>
                  <a:lnTo>
                    <a:pt x="388" y="471"/>
                  </a:lnTo>
                  <a:lnTo>
                    <a:pt x="388" y="473"/>
                  </a:lnTo>
                  <a:lnTo>
                    <a:pt x="378" y="478"/>
                  </a:lnTo>
                  <a:lnTo>
                    <a:pt x="376" y="478"/>
                  </a:lnTo>
                  <a:lnTo>
                    <a:pt x="374" y="478"/>
                  </a:lnTo>
                  <a:lnTo>
                    <a:pt x="374" y="476"/>
                  </a:lnTo>
                  <a:lnTo>
                    <a:pt x="369" y="476"/>
                  </a:lnTo>
                  <a:lnTo>
                    <a:pt x="362" y="476"/>
                  </a:lnTo>
                  <a:lnTo>
                    <a:pt x="354" y="476"/>
                  </a:lnTo>
                  <a:lnTo>
                    <a:pt x="352" y="476"/>
                  </a:lnTo>
                  <a:lnTo>
                    <a:pt x="352" y="478"/>
                  </a:lnTo>
                  <a:lnTo>
                    <a:pt x="354" y="481"/>
                  </a:lnTo>
                  <a:lnTo>
                    <a:pt x="354" y="483"/>
                  </a:lnTo>
                  <a:lnTo>
                    <a:pt x="350" y="488"/>
                  </a:lnTo>
                  <a:lnTo>
                    <a:pt x="345" y="492"/>
                  </a:lnTo>
                  <a:lnTo>
                    <a:pt x="342" y="492"/>
                  </a:lnTo>
                  <a:lnTo>
                    <a:pt x="340" y="492"/>
                  </a:lnTo>
                  <a:lnTo>
                    <a:pt x="340" y="495"/>
                  </a:lnTo>
                  <a:lnTo>
                    <a:pt x="338" y="495"/>
                  </a:lnTo>
                  <a:lnTo>
                    <a:pt x="333" y="497"/>
                  </a:lnTo>
                  <a:lnTo>
                    <a:pt x="333" y="500"/>
                  </a:lnTo>
                  <a:lnTo>
                    <a:pt x="335" y="500"/>
                  </a:lnTo>
                  <a:lnTo>
                    <a:pt x="335" y="502"/>
                  </a:lnTo>
                  <a:lnTo>
                    <a:pt x="333" y="504"/>
                  </a:lnTo>
                  <a:lnTo>
                    <a:pt x="331" y="509"/>
                  </a:lnTo>
                  <a:lnTo>
                    <a:pt x="328" y="509"/>
                  </a:lnTo>
                  <a:lnTo>
                    <a:pt x="328" y="507"/>
                  </a:lnTo>
                  <a:lnTo>
                    <a:pt x="326" y="504"/>
                  </a:lnTo>
                  <a:lnTo>
                    <a:pt x="319" y="502"/>
                  </a:lnTo>
                  <a:lnTo>
                    <a:pt x="316" y="502"/>
                  </a:lnTo>
                  <a:lnTo>
                    <a:pt x="311" y="507"/>
                  </a:lnTo>
                  <a:lnTo>
                    <a:pt x="314" y="507"/>
                  </a:lnTo>
                  <a:lnTo>
                    <a:pt x="311" y="509"/>
                  </a:lnTo>
                  <a:lnTo>
                    <a:pt x="309" y="509"/>
                  </a:lnTo>
                  <a:lnTo>
                    <a:pt x="307" y="509"/>
                  </a:lnTo>
                  <a:lnTo>
                    <a:pt x="307" y="507"/>
                  </a:lnTo>
                  <a:lnTo>
                    <a:pt x="304" y="507"/>
                  </a:lnTo>
                  <a:lnTo>
                    <a:pt x="302" y="507"/>
                  </a:lnTo>
                  <a:lnTo>
                    <a:pt x="302" y="509"/>
                  </a:lnTo>
                  <a:lnTo>
                    <a:pt x="299" y="509"/>
                  </a:lnTo>
                  <a:lnTo>
                    <a:pt x="299" y="512"/>
                  </a:lnTo>
                  <a:lnTo>
                    <a:pt x="297" y="512"/>
                  </a:lnTo>
                  <a:lnTo>
                    <a:pt x="302" y="516"/>
                  </a:lnTo>
                  <a:lnTo>
                    <a:pt x="304" y="516"/>
                  </a:lnTo>
                  <a:lnTo>
                    <a:pt x="304" y="519"/>
                  </a:lnTo>
                  <a:lnTo>
                    <a:pt x="307" y="519"/>
                  </a:lnTo>
                  <a:lnTo>
                    <a:pt x="307" y="521"/>
                  </a:lnTo>
                  <a:lnTo>
                    <a:pt x="304" y="524"/>
                  </a:lnTo>
                  <a:lnTo>
                    <a:pt x="302" y="524"/>
                  </a:lnTo>
                  <a:lnTo>
                    <a:pt x="302" y="521"/>
                  </a:lnTo>
                  <a:lnTo>
                    <a:pt x="299" y="521"/>
                  </a:lnTo>
                  <a:lnTo>
                    <a:pt x="297" y="521"/>
                  </a:lnTo>
                  <a:lnTo>
                    <a:pt x="292" y="521"/>
                  </a:lnTo>
                  <a:lnTo>
                    <a:pt x="287" y="524"/>
                  </a:lnTo>
                  <a:lnTo>
                    <a:pt x="283" y="524"/>
                  </a:lnTo>
                  <a:lnTo>
                    <a:pt x="275" y="526"/>
                  </a:lnTo>
                  <a:lnTo>
                    <a:pt x="275" y="528"/>
                  </a:lnTo>
                  <a:lnTo>
                    <a:pt x="275" y="533"/>
                  </a:lnTo>
                  <a:lnTo>
                    <a:pt x="273" y="536"/>
                  </a:lnTo>
                  <a:lnTo>
                    <a:pt x="268" y="540"/>
                  </a:lnTo>
                  <a:lnTo>
                    <a:pt x="266" y="540"/>
                  </a:lnTo>
                  <a:lnTo>
                    <a:pt x="266" y="538"/>
                  </a:lnTo>
                  <a:lnTo>
                    <a:pt x="264" y="538"/>
                  </a:lnTo>
                  <a:lnTo>
                    <a:pt x="261" y="540"/>
                  </a:lnTo>
                  <a:lnTo>
                    <a:pt x="264" y="543"/>
                  </a:lnTo>
                  <a:lnTo>
                    <a:pt x="264" y="550"/>
                  </a:lnTo>
                  <a:lnTo>
                    <a:pt x="264" y="552"/>
                  </a:lnTo>
                  <a:lnTo>
                    <a:pt x="261" y="552"/>
                  </a:lnTo>
                  <a:lnTo>
                    <a:pt x="261" y="555"/>
                  </a:lnTo>
                  <a:lnTo>
                    <a:pt x="261" y="55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2" name="Freeform 856"/>
            <p:cNvSpPr>
              <a:spLocks/>
            </p:cNvSpPr>
            <p:nvPr/>
          </p:nvSpPr>
          <p:spPr bwMode="gray">
            <a:xfrm>
              <a:off x="7010145" y="1352547"/>
              <a:ext cx="63637" cy="57717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4" y="7"/>
                </a:cxn>
                <a:cxn ang="0">
                  <a:pos x="34" y="9"/>
                </a:cxn>
                <a:cxn ang="0">
                  <a:pos x="36" y="12"/>
                </a:cxn>
                <a:cxn ang="0">
                  <a:pos x="38" y="12"/>
                </a:cxn>
                <a:cxn ang="0">
                  <a:pos x="38" y="14"/>
                </a:cxn>
                <a:cxn ang="0">
                  <a:pos x="41" y="14"/>
                </a:cxn>
                <a:cxn ang="0">
                  <a:pos x="41" y="16"/>
                </a:cxn>
                <a:cxn ang="0">
                  <a:pos x="43" y="19"/>
                </a:cxn>
                <a:cxn ang="0">
                  <a:pos x="38" y="24"/>
                </a:cxn>
                <a:cxn ang="0">
                  <a:pos x="36" y="26"/>
                </a:cxn>
                <a:cxn ang="0">
                  <a:pos x="34" y="28"/>
                </a:cxn>
                <a:cxn ang="0">
                  <a:pos x="31" y="28"/>
                </a:cxn>
                <a:cxn ang="0">
                  <a:pos x="22" y="31"/>
                </a:cxn>
                <a:cxn ang="0">
                  <a:pos x="17" y="33"/>
                </a:cxn>
                <a:cxn ang="0">
                  <a:pos x="14" y="33"/>
                </a:cxn>
                <a:cxn ang="0">
                  <a:pos x="12" y="33"/>
                </a:cxn>
                <a:cxn ang="0">
                  <a:pos x="12" y="31"/>
                </a:cxn>
                <a:cxn ang="0">
                  <a:pos x="7" y="33"/>
                </a:cxn>
                <a:cxn ang="0">
                  <a:pos x="5" y="36"/>
                </a:cxn>
                <a:cxn ang="0">
                  <a:pos x="3" y="36"/>
                </a:cxn>
                <a:cxn ang="0">
                  <a:pos x="3" y="33"/>
                </a:cxn>
                <a:cxn ang="0">
                  <a:pos x="3" y="31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3" y="14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22" y="4"/>
                </a:cxn>
                <a:cxn ang="0">
                  <a:pos x="24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4" y="2"/>
                </a:cxn>
                <a:cxn ang="0">
                  <a:pos x="36" y="4"/>
                </a:cxn>
              </a:cxnLst>
              <a:rect l="0" t="0" r="r" b="b"/>
              <a:pathLst>
                <a:path w="43" h="36">
                  <a:moveTo>
                    <a:pt x="36" y="4"/>
                  </a:moveTo>
                  <a:lnTo>
                    <a:pt x="34" y="7"/>
                  </a:lnTo>
                  <a:lnTo>
                    <a:pt x="34" y="9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1" y="28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22" y="4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3" name="Freeform 859"/>
            <p:cNvSpPr>
              <a:spLocks/>
            </p:cNvSpPr>
            <p:nvPr/>
          </p:nvSpPr>
          <p:spPr bwMode="gray">
            <a:xfrm>
              <a:off x="7078222" y="1336511"/>
              <a:ext cx="5920" cy="8016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4" name="Freeform 862"/>
            <p:cNvSpPr>
              <a:spLocks/>
            </p:cNvSpPr>
            <p:nvPr/>
          </p:nvSpPr>
          <p:spPr bwMode="gray">
            <a:xfrm>
              <a:off x="3223032" y="3669234"/>
              <a:ext cx="338901" cy="567549"/>
            </a:xfrm>
            <a:custGeom>
              <a:avLst/>
              <a:gdLst/>
              <a:ahLst/>
              <a:cxnLst>
                <a:cxn ang="0">
                  <a:pos x="172" y="268"/>
                </a:cxn>
                <a:cxn ang="0">
                  <a:pos x="184" y="289"/>
                </a:cxn>
                <a:cxn ang="0">
                  <a:pos x="174" y="309"/>
                </a:cxn>
                <a:cxn ang="0">
                  <a:pos x="165" y="323"/>
                </a:cxn>
                <a:cxn ang="0">
                  <a:pos x="138" y="337"/>
                </a:cxn>
                <a:cxn ang="0">
                  <a:pos x="119" y="342"/>
                </a:cxn>
                <a:cxn ang="0">
                  <a:pos x="110" y="347"/>
                </a:cxn>
                <a:cxn ang="0">
                  <a:pos x="86" y="340"/>
                </a:cxn>
                <a:cxn ang="0">
                  <a:pos x="74" y="337"/>
                </a:cxn>
                <a:cxn ang="0">
                  <a:pos x="83" y="320"/>
                </a:cxn>
                <a:cxn ang="0">
                  <a:pos x="95" y="309"/>
                </a:cxn>
                <a:cxn ang="0">
                  <a:pos x="83" y="316"/>
                </a:cxn>
                <a:cxn ang="0">
                  <a:pos x="71" y="299"/>
                </a:cxn>
                <a:cxn ang="0">
                  <a:pos x="52" y="301"/>
                </a:cxn>
                <a:cxn ang="0">
                  <a:pos x="57" y="309"/>
                </a:cxn>
                <a:cxn ang="0">
                  <a:pos x="48" y="306"/>
                </a:cxn>
                <a:cxn ang="0">
                  <a:pos x="50" y="287"/>
                </a:cxn>
                <a:cxn ang="0">
                  <a:pos x="40" y="287"/>
                </a:cxn>
                <a:cxn ang="0">
                  <a:pos x="38" y="285"/>
                </a:cxn>
                <a:cxn ang="0">
                  <a:pos x="24" y="287"/>
                </a:cxn>
                <a:cxn ang="0">
                  <a:pos x="9" y="282"/>
                </a:cxn>
                <a:cxn ang="0">
                  <a:pos x="0" y="270"/>
                </a:cxn>
                <a:cxn ang="0">
                  <a:pos x="12" y="261"/>
                </a:cxn>
                <a:cxn ang="0">
                  <a:pos x="19" y="249"/>
                </a:cxn>
                <a:cxn ang="0">
                  <a:pos x="14" y="225"/>
                </a:cxn>
                <a:cxn ang="0">
                  <a:pos x="14" y="206"/>
                </a:cxn>
                <a:cxn ang="0">
                  <a:pos x="0" y="201"/>
                </a:cxn>
                <a:cxn ang="0">
                  <a:pos x="16" y="186"/>
                </a:cxn>
                <a:cxn ang="0">
                  <a:pos x="16" y="172"/>
                </a:cxn>
                <a:cxn ang="0">
                  <a:pos x="14" y="165"/>
                </a:cxn>
                <a:cxn ang="0">
                  <a:pos x="31" y="155"/>
                </a:cxn>
                <a:cxn ang="0">
                  <a:pos x="31" y="141"/>
                </a:cxn>
                <a:cxn ang="0">
                  <a:pos x="31" y="134"/>
                </a:cxn>
                <a:cxn ang="0">
                  <a:pos x="45" y="127"/>
                </a:cxn>
                <a:cxn ang="0">
                  <a:pos x="64" y="122"/>
                </a:cxn>
                <a:cxn ang="0">
                  <a:pos x="69" y="105"/>
                </a:cxn>
                <a:cxn ang="0">
                  <a:pos x="57" y="86"/>
                </a:cxn>
                <a:cxn ang="0">
                  <a:pos x="57" y="79"/>
                </a:cxn>
                <a:cxn ang="0">
                  <a:pos x="45" y="86"/>
                </a:cxn>
                <a:cxn ang="0">
                  <a:pos x="38" y="69"/>
                </a:cxn>
                <a:cxn ang="0">
                  <a:pos x="45" y="50"/>
                </a:cxn>
                <a:cxn ang="0">
                  <a:pos x="74" y="0"/>
                </a:cxn>
                <a:cxn ang="0">
                  <a:pos x="83" y="12"/>
                </a:cxn>
                <a:cxn ang="0">
                  <a:pos x="83" y="33"/>
                </a:cxn>
                <a:cxn ang="0">
                  <a:pos x="105" y="45"/>
                </a:cxn>
                <a:cxn ang="0">
                  <a:pos x="134" y="48"/>
                </a:cxn>
                <a:cxn ang="0">
                  <a:pos x="181" y="52"/>
                </a:cxn>
                <a:cxn ang="0">
                  <a:pos x="222" y="43"/>
                </a:cxn>
                <a:cxn ang="0">
                  <a:pos x="210" y="67"/>
                </a:cxn>
                <a:cxn ang="0">
                  <a:pos x="220" y="93"/>
                </a:cxn>
                <a:cxn ang="0">
                  <a:pos x="227" y="117"/>
                </a:cxn>
                <a:cxn ang="0">
                  <a:pos x="229" y="153"/>
                </a:cxn>
                <a:cxn ang="0">
                  <a:pos x="217" y="172"/>
                </a:cxn>
                <a:cxn ang="0">
                  <a:pos x="215" y="177"/>
                </a:cxn>
                <a:cxn ang="0">
                  <a:pos x="217" y="186"/>
                </a:cxn>
                <a:cxn ang="0">
                  <a:pos x="220" y="198"/>
                </a:cxn>
                <a:cxn ang="0">
                  <a:pos x="203" y="196"/>
                </a:cxn>
                <a:cxn ang="0">
                  <a:pos x="191" y="206"/>
                </a:cxn>
                <a:cxn ang="0">
                  <a:pos x="181" y="213"/>
                </a:cxn>
                <a:cxn ang="0">
                  <a:pos x="174" y="220"/>
                </a:cxn>
                <a:cxn ang="0">
                  <a:pos x="177" y="232"/>
                </a:cxn>
                <a:cxn ang="0">
                  <a:pos x="172" y="249"/>
                </a:cxn>
              </a:cxnLst>
              <a:rect l="0" t="0" r="r" b="b"/>
              <a:pathLst>
                <a:path w="229" h="354">
                  <a:moveTo>
                    <a:pt x="170" y="261"/>
                  </a:moveTo>
                  <a:lnTo>
                    <a:pt x="172" y="261"/>
                  </a:lnTo>
                  <a:lnTo>
                    <a:pt x="172" y="263"/>
                  </a:lnTo>
                  <a:lnTo>
                    <a:pt x="174" y="265"/>
                  </a:lnTo>
                  <a:lnTo>
                    <a:pt x="172" y="265"/>
                  </a:lnTo>
                  <a:lnTo>
                    <a:pt x="172" y="268"/>
                  </a:lnTo>
                  <a:lnTo>
                    <a:pt x="170" y="270"/>
                  </a:lnTo>
                  <a:lnTo>
                    <a:pt x="170" y="273"/>
                  </a:lnTo>
                  <a:lnTo>
                    <a:pt x="172" y="273"/>
                  </a:lnTo>
                  <a:lnTo>
                    <a:pt x="174" y="273"/>
                  </a:lnTo>
                  <a:lnTo>
                    <a:pt x="179" y="285"/>
                  </a:lnTo>
                  <a:lnTo>
                    <a:pt x="184" y="289"/>
                  </a:lnTo>
                  <a:lnTo>
                    <a:pt x="184" y="294"/>
                  </a:lnTo>
                  <a:lnTo>
                    <a:pt x="181" y="297"/>
                  </a:lnTo>
                  <a:lnTo>
                    <a:pt x="181" y="299"/>
                  </a:lnTo>
                  <a:lnTo>
                    <a:pt x="179" y="299"/>
                  </a:lnTo>
                  <a:lnTo>
                    <a:pt x="177" y="299"/>
                  </a:lnTo>
                  <a:lnTo>
                    <a:pt x="174" y="309"/>
                  </a:lnTo>
                  <a:lnTo>
                    <a:pt x="174" y="313"/>
                  </a:lnTo>
                  <a:lnTo>
                    <a:pt x="172" y="316"/>
                  </a:lnTo>
                  <a:lnTo>
                    <a:pt x="172" y="320"/>
                  </a:lnTo>
                  <a:lnTo>
                    <a:pt x="172" y="325"/>
                  </a:lnTo>
                  <a:lnTo>
                    <a:pt x="167" y="325"/>
                  </a:lnTo>
                  <a:lnTo>
                    <a:pt x="165" y="323"/>
                  </a:lnTo>
                  <a:lnTo>
                    <a:pt x="158" y="325"/>
                  </a:lnTo>
                  <a:lnTo>
                    <a:pt x="160" y="330"/>
                  </a:lnTo>
                  <a:lnTo>
                    <a:pt x="158" y="332"/>
                  </a:lnTo>
                  <a:lnTo>
                    <a:pt x="148" y="335"/>
                  </a:lnTo>
                  <a:lnTo>
                    <a:pt x="141" y="340"/>
                  </a:lnTo>
                  <a:lnTo>
                    <a:pt x="138" y="337"/>
                  </a:lnTo>
                  <a:lnTo>
                    <a:pt x="134" y="335"/>
                  </a:lnTo>
                  <a:lnTo>
                    <a:pt x="129" y="340"/>
                  </a:lnTo>
                  <a:lnTo>
                    <a:pt x="126" y="340"/>
                  </a:lnTo>
                  <a:lnTo>
                    <a:pt x="126" y="342"/>
                  </a:lnTo>
                  <a:lnTo>
                    <a:pt x="124" y="342"/>
                  </a:lnTo>
                  <a:lnTo>
                    <a:pt x="119" y="342"/>
                  </a:lnTo>
                  <a:lnTo>
                    <a:pt x="117" y="347"/>
                  </a:lnTo>
                  <a:lnTo>
                    <a:pt x="117" y="349"/>
                  </a:lnTo>
                  <a:lnTo>
                    <a:pt x="115" y="354"/>
                  </a:lnTo>
                  <a:lnTo>
                    <a:pt x="112" y="354"/>
                  </a:lnTo>
                  <a:lnTo>
                    <a:pt x="110" y="349"/>
                  </a:lnTo>
                  <a:lnTo>
                    <a:pt x="110" y="347"/>
                  </a:lnTo>
                  <a:lnTo>
                    <a:pt x="110" y="344"/>
                  </a:lnTo>
                  <a:lnTo>
                    <a:pt x="103" y="342"/>
                  </a:lnTo>
                  <a:lnTo>
                    <a:pt x="98" y="340"/>
                  </a:lnTo>
                  <a:lnTo>
                    <a:pt x="93" y="340"/>
                  </a:lnTo>
                  <a:lnTo>
                    <a:pt x="88" y="340"/>
                  </a:lnTo>
                  <a:lnTo>
                    <a:pt x="86" y="340"/>
                  </a:lnTo>
                  <a:lnTo>
                    <a:pt x="83" y="342"/>
                  </a:lnTo>
                  <a:lnTo>
                    <a:pt x="83" y="344"/>
                  </a:lnTo>
                  <a:lnTo>
                    <a:pt x="76" y="347"/>
                  </a:lnTo>
                  <a:lnTo>
                    <a:pt x="74" y="344"/>
                  </a:lnTo>
                  <a:lnTo>
                    <a:pt x="76" y="342"/>
                  </a:lnTo>
                  <a:lnTo>
                    <a:pt x="74" y="337"/>
                  </a:lnTo>
                  <a:lnTo>
                    <a:pt x="71" y="337"/>
                  </a:lnTo>
                  <a:lnTo>
                    <a:pt x="71" y="332"/>
                  </a:lnTo>
                  <a:lnTo>
                    <a:pt x="74" y="330"/>
                  </a:lnTo>
                  <a:lnTo>
                    <a:pt x="76" y="330"/>
                  </a:lnTo>
                  <a:lnTo>
                    <a:pt x="79" y="325"/>
                  </a:lnTo>
                  <a:lnTo>
                    <a:pt x="83" y="320"/>
                  </a:lnTo>
                  <a:lnTo>
                    <a:pt x="86" y="320"/>
                  </a:lnTo>
                  <a:lnTo>
                    <a:pt x="91" y="323"/>
                  </a:lnTo>
                  <a:lnTo>
                    <a:pt x="93" y="323"/>
                  </a:lnTo>
                  <a:lnTo>
                    <a:pt x="95" y="318"/>
                  </a:lnTo>
                  <a:lnTo>
                    <a:pt x="98" y="311"/>
                  </a:lnTo>
                  <a:lnTo>
                    <a:pt x="95" y="309"/>
                  </a:lnTo>
                  <a:lnTo>
                    <a:pt x="93" y="309"/>
                  </a:lnTo>
                  <a:lnTo>
                    <a:pt x="91" y="313"/>
                  </a:lnTo>
                  <a:lnTo>
                    <a:pt x="88" y="313"/>
                  </a:lnTo>
                  <a:lnTo>
                    <a:pt x="88" y="316"/>
                  </a:lnTo>
                  <a:lnTo>
                    <a:pt x="86" y="316"/>
                  </a:lnTo>
                  <a:lnTo>
                    <a:pt x="83" y="316"/>
                  </a:lnTo>
                  <a:lnTo>
                    <a:pt x="79" y="313"/>
                  </a:lnTo>
                  <a:lnTo>
                    <a:pt x="71" y="309"/>
                  </a:lnTo>
                  <a:lnTo>
                    <a:pt x="69" y="306"/>
                  </a:lnTo>
                  <a:lnTo>
                    <a:pt x="69" y="304"/>
                  </a:lnTo>
                  <a:lnTo>
                    <a:pt x="71" y="301"/>
                  </a:lnTo>
                  <a:lnTo>
                    <a:pt x="71" y="299"/>
                  </a:lnTo>
                  <a:lnTo>
                    <a:pt x="67" y="299"/>
                  </a:lnTo>
                  <a:lnTo>
                    <a:pt x="62" y="297"/>
                  </a:lnTo>
                  <a:lnTo>
                    <a:pt x="57" y="297"/>
                  </a:lnTo>
                  <a:lnTo>
                    <a:pt x="55" y="297"/>
                  </a:lnTo>
                  <a:lnTo>
                    <a:pt x="52" y="299"/>
                  </a:lnTo>
                  <a:lnTo>
                    <a:pt x="52" y="301"/>
                  </a:lnTo>
                  <a:lnTo>
                    <a:pt x="55" y="301"/>
                  </a:lnTo>
                  <a:lnTo>
                    <a:pt x="57" y="301"/>
                  </a:lnTo>
                  <a:lnTo>
                    <a:pt x="59" y="304"/>
                  </a:lnTo>
                  <a:lnTo>
                    <a:pt x="59" y="306"/>
                  </a:lnTo>
                  <a:lnTo>
                    <a:pt x="59" y="309"/>
                  </a:lnTo>
                  <a:lnTo>
                    <a:pt x="57" y="309"/>
                  </a:lnTo>
                  <a:lnTo>
                    <a:pt x="52" y="306"/>
                  </a:lnTo>
                  <a:lnTo>
                    <a:pt x="50" y="309"/>
                  </a:lnTo>
                  <a:lnTo>
                    <a:pt x="48" y="309"/>
                  </a:lnTo>
                  <a:lnTo>
                    <a:pt x="45" y="309"/>
                  </a:lnTo>
                  <a:lnTo>
                    <a:pt x="45" y="306"/>
                  </a:lnTo>
                  <a:lnTo>
                    <a:pt x="48" y="306"/>
                  </a:lnTo>
                  <a:lnTo>
                    <a:pt x="50" y="301"/>
                  </a:lnTo>
                  <a:lnTo>
                    <a:pt x="52" y="297"/>
                  </a:lnTo>
                  <a:lnTo>
                    <a:pt x="52" y="294"/>
                  </a:lnTo>
                  <a:lnTo>
                    <a:pt x="50" y="292"/>
                  </a:lnTo>
                  <a:lnTo>
                    <a:pt x="48" y="289"/>
                  </a:lnTo>
                  <a:lnTo>
                    <a:pt x="50" y="287"/>
                  </a:lnTo>
                  <a:lnTo>
                    <a:pt x="50" y="285"/>
                  </a:lnTo>
                  <a:lnTo>
                    <a:pt x="45" y="277"/>
                  </a:lnTo>
                  <a:lnTo>
                    <a:pt x="40" y="275"/>
                  </a:lnTo>
                  <a:lnTo>
                    <a:pt x="40" y="277"/>
                  </a:lnTo>
                  <a:lnTo>
                    <a:pt x="40" y="285"/>
                  </a:lnTo>
                  <a:lnTo>
                    <a:pt x="40" y="287"/>
                  </a:lnTo>
                  <a:lnTo>
                    <a:pt x="43" y="287"/>
                  </a:lnTo>
                  <a:lnTo>
                    <a:pt x="43" y="289"/>
                  </a:lnTo>
                  <a:lnTo>
                    <a:pt x="43" y="292"/>
                  </a:lnTo>
                  <a:lnTo>
                    <a:pt x="40" y="292"/>
                  </a:lnTo>
                  <a:lnTo>
                    <a:pt x="38" y="292"/>
                  </a:lnTo>
                  <a:lnTo>
                    <a:pt x="38" y="285"/>
                  </a:lnTo>
                  <a:lnTo>
                    <a:pt x="36" y="282"/>
                  </a:lnTo>
                  <a:lnTo>
                    <a:pt x="33" y="282"/>
                  </a:lnTo>
                  <a:lnTo>
                    <a:pt x="28" y="280"/>
                  </a:lnTo>
                  <a:lnTo>
                    <a:pt x="26" y="282"/>
                  </a:lnTo>
                  <a:lnTo>
                    <a:pt x="26" y="287"/>
                  </a:lnTo>
                  <a:lnTo>
                    <a:pt x="24" y="287"/>
                  </a:lnTo>
                  <a:lnTo>
                    <a:pt x="21" y="289"/>
                  </a:lnTo>
                  <a:lnTo>
                    <a:pt x="16" y="287"/>
                  </a:lnTo>
                  <a:lnTo>
                    <a:pt x="16" y="285"/>
                  </a:lnTo>
                  <a:lnTo>
                    <a:pt x="16" y="282"/>
                  </a:lnTo>
                  <a:lnTo>
                    <a:pt x="12" y="277"/>
                  </a:lnTo>
                  <a:lnTo>
                    <a:pt x="9" y="282"/>
                  </a:lnTo>
                  <a:lnTo>
                    <a:pt x="7" y="282"/>
                  </a:lnTo>
                  <a:lnTo>
                    <a:pt x="4" y="285"/>
                  </a:lnTo>
                  <a:lnTo>
                    <a:pt x="2" y="277"/>
                  </a:lnTo>
                  <a:lnTo>
                    <a:pt x="2" y="275"/>
                  </a:lnTo>
                  <a:lnTo>
                    <a:pt x="2" y="273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4" y="268"/>
                  </a:lnTo>
                  <a:lnTo>
                    <a:pt x="7" y="270"/>
                  </a:lnTo>
                  <a:lnTo>
                    <a:pt x="9" y="270"/>
                  </a:lnTo>
                  <a:lnTo>
                    <a:pt x="12" y="265"/>
                  </a:lnTo>
                  <a:lnTo>
                    <a:pt x="12" y="261"/>
                  </a:lnTo>
                  <a:lnTo>
                    <a:pt x="12" y="258"/>
                  </a:lnTo>
                  <a:lnTo>
                    <a:pt x="12" y="253"/>
                  </a:lnTo>
                  <a:lnTo>
                    <a:pt x="12" y="251"/>
                  </a:lnTo>
                  <a:lnTo>
                    <a:pt x="14" y="251"/>
                  </a:lnTo>
                  <a:lnTo>
                    <a:pt x="16" y="251"/>
                  </a:lnTo>
                  <a:lnTo>
                    <a:pt x="19" y="249"/>
                  </a:lnTo>
                  <a:lnTo>
                    <a:pt x="16" y="244"/>
                  </a:lnTo>
                  <a:lnTo>
                    <a:pt x="12" y="244"/>
                  </a:lnTo>
                  <a:lnTo>
                    <a:pt x="9" y="239"/>
                  </a:lnTo>
                  <a:lnTo>
                    <a:pt x="9" y="232"/>
                  </a:lnTo>
                  <a:lnTo>
                    <a:pt x="12" y="227"/>
                  </a:lnTo>
                  <a:lnTo>
                    <a:pt x="14" y="225"/>
                  </a:lnTo>
                  <a:lnTo>
                    <a:pt x="14" y="222"/>
                  </a:lnTo>
                  <a:lnTo>
                    <a:pt x="14" y="220"/>
                  </a:lnTo>
                  <a:lnTo>
                    <a:pt x="12" y="210"/>
                  </a:lnTo>
                  <a:lnTo>
                    <a:pt x="12" y="208"/>
                  </a:lnTo>
                  <a:lnTo>
                    <a:pt x="12" y="206"/>
                  </a:lnTo>
                  <a:lnTo>
                    <a:pt x="14" y="206"/>
                  </a:lnTo>
                  <a:lnTo>
                    <a:pt x="12" y="206"/>
                  </a:lnTo>
                  <a:lnTo>
                    <a:pt x="12" y="203"/>
                  </a:lnTo>
                  <a:lnTo>
                    <a:pt x="7" y="203"/>
                  </a:lnTo>
                  <a:lnTo>
                    <a:pt x="4" y="203"/>
                  </a:lnTo>
                  <a:lnTo>
                    <a:pt x="2" y="203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7" y="191"/>
                  </a:lnTo>
                  <a:lnTo>
                    <a:pt x="12" y="191"/>
                  </a:lnTo>
                  <a:lnTo>
                    <a:pt x="16" y="186"/>
                  </a:lnTo>
                  <a:lnTo>
                    <a:pt x="14" y="184"/>
                  </a:lnTo>
                  <a:lnTo>
                    <a:pt x="12" y="182"/>
                  </a:lnTo>
                  <a:lnTo>
                    <a:pt x="9" y="179"/>
                  </a:lnTo>
                  <a:lnTo>
                    <a:pt x="9" y="177"/>
                  </a:lnTo>
                  <a:lnTo>
                    <a:pt x="14" y="172"/>
                  </a:lnTo>
                  <a:lnTo>
                    <a:pt x="16" y="172"/>
                  </a:lnTo>
                  <a:lnTo>
                    <a:pt x="21" y="172"/>
                  </a:lnTo>
                  <a:lnTo>
                    <a:pt x="19" y="170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9" y="165"/>
                  </a:lnTo>
                  <a:lnTo>
                    <a:pt x="14" y="165"/>
                  </a:lnTo>
                  <a:lnTo>
                    <a:pt x="16" y="165"/>
                  </a:lnTo>
                  <a:lnTo>
                    <a:pt x="19" y="167"/>
                  </a:lnTo>
                  <a:lnTo>
                    <a:pt x="21" y="167"/>
                  </a:lnTo>
                  <a:lnTo>
                    <a:pt x="24" y="165"/>
                  </a:lnTo>
                  <a:lnTo>
                    <a:pt x="26" y="163"/>
                  </a:lnTo>
                  <a:lnTo>
                    <a:pt x="31" y="155"/>
                  </a:lnTo>
                  <a:lnTo>
                    <a:pt x="31" y="153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8" y="143"/>
                  </a:lnTo>
                  <a:lnTo>
                    <a:pt x="28" y="141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6" y="141"/>
                  </a:lnTo>
                  <a:lnTo>
                    <a:pt x="36" y="139"/>
                  </a:lnTo>
                  <a:lnTo>
                    <a:pt x="36" y="136"/>
                  </a:lnTo>
                  <a:lnTo>
                    <a:pt x="36" y="131"/>
                  </a:lnTo>
                  <a:lnTo>
                    <a:pt x="31" y="134"/>
                  </a:lnTo>
                  <a:lnTo>
                    <a:pt x="31" y="131"/>
                  </a:lnTo>
                  <a:lnTo>
                    <a:pt x="33" y="129"/>
                  </a:lnTo>
                  <a:lnTo>
                    <a:pt x="36" y="129"/>
                  </a:lnTo>
                  <a:lnTo>
                    <a:pt x="38" y="131"/>
                  </a:lnTo>
                  <a:lnTo>
                    <a:pt x="45" y="129"/>
                  </a:lnTo>
                  <a:lnTo>
                    <a:pt x="45" y="127"/>
                  </a:lnTo>
                  <a:lnTo>
                    <a:pt x="48" y="124"/>
                  </a:lnTo>
                  <a:lnTo>
                    <a:pt x="45" y="119"/>
                  </a:lnTo>
                  <a:lnTo>
                    <a:pt x="48" y="122"/>
                  </a:lnTo>
                  <a:lnTo>
                    <a:pt x="55" y="124"/>
                  </a:lnTo>
                  <a:lnTo>
                    <a:pt x="62" y="122"/>
                  </a:lnTo>
                  <a:lnTo>
                    <a:pt x="64" y="122"/>
                  </a:lnTo>
                  <a:lnTo>
                    <a:pt x="69" y="117"/>
                  </a:lnTo>
                  <a:lnTo>
                    <a:pt x="69" y="115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69" y="108"/>
                  </a:lnTo>
                  <a:lnTo>
                    <a:pt x="69" y="105"/>
                  </a:lnTo>
                  <a:lnTo>
                    <a:pt x="67" y="105"/>
                  </a:lnTo>
                  <a:lnTo>
                    <a:pt x="64" y="103"/>
                  </a:lnTo>
                  <a:lnTo>
                    <a:pt x="64" y="100"/>
                  </a:lnTo>
                  <a:lnTo>
                    <a:pt x="62" y="100"/>
                  </a:lnTo>
                  <a:lnTo>
                    <a:pt x="59" y="91"/>
                  </a:lnTo>
                  <a:lnTo>
                    <a:pt x="57" y="86"/>
                  </a:lnTo>
                  <a:lnTo>
                    <a:pt x="55" y="86"/>
                  </a:lnTo>
                  <a:lnTo>
                    <a:pt x="57" y="86"/>
                  </a:lnTo>
                  <a:lnTo>
                    <a:pt x="59" y="86"/>
                  </a:lnTo>
                  <a:lnTo>
                    <a:pt x="59" y="84"/>
                  </a:lnTo>
                  <a:lnTo>
                    <a:pt x="59" y="79"/>
                  </a:lnTo>
                  <a:lnTo>
                    <a:pt x="57" y="79"/>
                  </a:lnTo>
                  <a:lnTo>
                    <a:pt x="55" y="76"/>
                  </a:lnTo>
                  <a:lnTo>
                    <a:pt x="48" y="76"/>
                  </a:lnTo>
                  <a:lnTo>
                    <a:pt x="45" y="79"/>
                  </a:lnTo>
                  <a:lnTo>
                    <a:pt x="45" y="81"/>
                  </a:lnTo>
                  <a:lnTo>
                    <a:pt x="45" y="84"/>
                  </a:lnTo>
                  <a:lnTo>
                    <a:pt x="45" y="86"/>
                  </a:lnTo>
                  <a:lnTo>
                    <a:pt x="43" y="86"/>
                  </a:lnTo>
                  <a:lnTo>
                    <a:pt x="43" y="84"/>
                  </a:lnTo>
                  <a:lnTo>
                    <a:pt x="38" y="84"/>
                  </a:lnTo>
                  <a:lnTo>
                    <a:pt x="36" y="74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40" y="67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38"/>
                  </a:lnTo>
                  <a:lnTo>
                    <a:pt x="48" y="33"/>
                  </a:lnTo>
                  <a:lnTo>
                    <a:pt x="57" y="19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76" y="29"/>
                  </a:lnTo>
                  <a:lnTo>
                    <a:pt x="76" y="33"/>
                  </a:lnTo>
                  <a:lnTo>
                    <a:pt x="83" y="33"/>
                  </a:lnTo>
                  <a:lnTo>
                    <a:pt x="88" y="36"/>
                  </a:lnTo>
                  <a:lnTo>
                    <a:pt x="95" y="36"/>
                  </a:lnTo>
                  <a:lnTo>
                    <a:pt x="98" y="36"/>
                  </a:lnTo>
                  <a:lnTo>
                    <a:pt x="103" y="38"/>
                  </a:lnTo>
                  <a:lnTo>
                    <a:pt x="105" y="41"/>
                  </a:lnTo>
                  <a:lnTo>
                    <a:pt x="105" y="45"/>
                  </a:lnTo>
                  <a:lnTo>
                    <a:pt x="115" y="48"/>
                  </a:lnTo>
                  <a:lnTo>
                    <a:pt x="119" y="50"/>
                  </a:lnTo>
                  <a:lnTo>
                    <a:pt x="126" y="52"/>
                  </a:lnTo>
                  <a:lnTo>
                    <a:pt x="131" y="52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41" y="45"/>
                  </a:lnTo>
                  <a:lnTo>
                    <a:pt x="160" y="50"/>
                  </a:lnTo>
                  <a:lnTo>
                    <a:pt x="162" y="52"/>
                  </a:lnTo>
                  <a:lnTo>
                    <a:pt x="179" y="57"/>
                  </a:lnTo>
                  <a:lnTo>
                    <a:pt x="179" y="55"/>
                  </a:lnTo>
                  <a:lnTo>
                    <a:pt x="181" y="52"/>
                  </a:lnTo>
                  <a:lnTo>
                    <a:pt x="186" y="50"/>
                  </a:lnTo>
                  <a:lnTo>
                    <a:pt x="196" y="45"/>
                  </a:lnTo>
                  <a:lnTo>
                    <a:pt x="213" y="36"/>
                  </a:lnTo>
                  <a:lnTo>
                    <a:pt x="215" y="33"/>
                  </a:lnTo>
                  <a:lnTo>
                    <a:pt x="220" y="43"/>
                  </a:lnTo>
                  <a:lnTo>
                    <a:pt x="222" y="43"/>
                  </a:lnTo>
                  <a:lnTo>
                    <a:pt x="210" y="50"/>
                  </a:lnTo>
                  <a:lnTo>
                    <a:pt x="213" y="57"/>
                  </a:lnTo>
                  <a:lnTo>
                    <a:pt x="215" y="60"/>
                  </a:lnTo>
                  <a:lnTo>
                    <a:pt x="213" y="60"/>
                  </a:lnTo>
                  <a:lnTo>
                    <a:pt x="208" y="64"/>
                  </a:lnTo>
                  <a:lnTo>
                    <a:pt x="210" y="67"/>
                  </a:lnTo>
                  <a:lnTo>
                    <a:pt x="210" y="69"/>
                  </a:lnTo>
                  <a:lnTo>
                    <a:pt x="215" y="72"/>
                  </a:lnTo>
                  <a:lnTo>
                    <a:pt x="222" y="79"/>
                  </a:lnTo>
                  <a:lnTo>
                    <a:pt x="220" y="84"/>
                  </a:lnTo>
                  <a:lnTo>
                    <a:pt x="220" y="86"/>
                  </a:lnTo>
                  <a:lnTo>
                    <a:pt x="220" y="93"/>
                  </a:lnTo>
                  <a:lnTo>
                    <a:pt x="217" y="98"/>
                  </a:lnTo>
                  <a:lnTo>
                    <a:pt x="222" y="100"/>
                  </a:lnTo>
                  <a:lnTo>
                    <a:pt x="222" y="105"/>
                  </a:lnTo>
                  <a:lnTo>
                    <a:pt x="222" y="110"/>
                  </a:lnTo>
                  <a:lnTo>
                    <a:pt x="225" y="117"/>
                  </a:lnTo>
                  <a:lnTo>
                    <a:pt x="227" y="117"/>
                  </a:lnTo>
                  <a:lnTo>
                    <a:pt x="229" y="124"/>
                  </a:lnTo>
                  <a:lnTo>
                    <a:pt x="229" y="129"/>
                  </a:lnTo>
                  <a:lnTo>
                    <a:pt x="229" y="131"/>
                  </a:lnTo>
                  <a:lnTo>
                    <a:pt x="229" y="136"/>
                  </a:lnTo>
                  <a:lnTo>
                    <a:pt x="229" y="146"/>
                  </a:lnTo>
                  <a:lnTo>
                    <a:pt x="229" y="153"/>
                  </a:lnTo>
                  <a:lnTo>
                    <a:pt x="229" y="163"/>
                  </a:lnTo>
                  <a:lnTo>
                    <a:pt x="227" y="165"/>
                  </a:lnTo>
                  <a:lnTo>
                    <a:pt x="225" y="167"/>
                  </a:lnTo>
                  <a:lnTo>
                    <a:pt x="222" y="167"/>
                  </a:lnTo>
                  <a:lnTo>
                    <a:pt x="217" y="170"/>
                  </a:lnTo>
                  <a:lnTo>
                    <a:pt x="217" y="172"/>
                  </a:lnTo>
                  <a:lnTo>
                    <a:pt x="213" y="175"/>
                  </a:lnTo>
                  <a:lnTo>
                    <a:pt x="210" y="175"/>
                  </a:lnTo>
                  <a:lnTo>
                    <a:pt x="210" y="177"/>
                  </a:lnTo>
                  <a:lnTo>
                    <a:pt x="210" y="179"/>
                  </a:lnTo>
                  <a:lnTo>
                    <a:pt x="213" y="179"/>
                  </a:lnTo>
                  <a:lnTo>
                    <a:pt x="215" y="177"/>
                  </a:lnTo>
                  <a:lnTo>
                    <a:pt x="217" y="177"/>
                  </a:lnTo>
                  <a:lnTo>
                    <a:pt x="220" y="179"/>
                  </a:lnTo>
                  <a:lnTo>
                    <a:pt x="220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7" y="186"/>
                  </a:lnTo>
                  <a:lnTo>
                    <a:pt x="217" y="189"/>
                  </a:lnTo>
                  <a:lnTo>
                    <a:pt x="220" y="191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8"/>
                  </a:lnTo>
                  <a:lnTo>
                    <a:pt x="220" y="198"/>
                  </a:lnTo>
                  <a:lnTo>
                    <a:pt x="213" y="196"/>
                  </a:lnTo>
                  <a:lnTo>
                    <a:pt x="210" y="196"/>
                  </a:lnTo>
                  <a:lnTo>
                    <a:pt x="210" y="198"/>
                  </a:lnTo>
                  <a:lnTo>
                    <a:pt x="208" y="198"/>
                  </a:lnTo>
                  <a:lnTo>
                    <a:pt x="205" y="198"/>
                  </a:lnTo>
                  <a:lnTo>
                    <a:pt x="203" y="196"/>
                  </a:lnTo>
                  <a:lnTo>
                    <a:pt x="201" y="196"/>
                  </a:lnTo>
                  <a:lnTo>
                    <a:pt x="201" y="198"/>
                  </a:lnTo>
                  <a:lnTo>
                    <a:pt x="196" y="201"/>
                  </a:lnTo>
                  <a:lnTo>
                    <a:pt x="193" y="201"/>
                  </a:lnTo>
                  <a:lnTo>
                    <a:pt x="191" y="203"/>
                  </a:lnTo>
                  <a:lnTo>
                    <a:pt x="191" y="206"/>
                  </a:lnTo>
                  <a:lnTo>
                    <a:pt x="186" y="206"/>
                  </a:lnTo>
                  <a:lnTo>
                    <a:pt x="186" y="208"/>
                  </a:lnTo>
                  <a:lnTo>
                    <a:pt x="184" y="208"/>
                  </a:lnTo>
                  <a:lnTo>
                    <a:pt x="181" y="208"/>
                  </a:lnTo>
                  <a:lnTo>
                    <a:pt x="181" y="210"/>
                  </a:lnTo>
                  <a:lnTo>
                    <a:pt x="181" y="213"/>
                  </a:lnTo>
                  <a:lnTo>
                    <a:pt x="184" y="215"/>
                  </a:lnTo>
                  <a:lnTo>
                    <a:pt x="184" y="218"/>
                  </a:lnTo>
                  <a:lnTo>
                    <a:pt x="177" y="218"/>
                  </a:lnTo>
                  <a:lnTo>
                    <a:pt x="174" y="215"/>
                  </a:lnTo>
                  <a:lnTo>
                    <a:pt x="172" y="215"/>
                  </a:lnTo>
                  <a:lnTo>
                    <a:pt x="174" y="220"/>
                  </a:lnTo>
                  <a:lnTo>
                    <a:pt x="174" y="225"/>
                  </a:lnTo>
                  <a:lnTo>
                    <a:pt x="172" y="225"/>
                  </a:lnTo>
                  <a:lnTo>
                    <a:pt x="172" y="227"/>
                  </a:lnTo>
                  <a:lnTo>
                    <a:pt x="174" y="230"/>
                  </a:lnTo>
                  <a:lnTo>
                    <a:pt x="177" y="230"/>
                  </a:lnTo>
                  <a:lnTo>
                    <a:pt x="177" y="232"/>
                  </a:lnTo>
                  <a:lnTo>
                    <a:pt x="177" y="234"/>
                  </a:lnTo>
                  <a:lnTo>
                    <a:pt x="174" y="234"/>
                  </a:lnTo>
                  <a:lnTo>
                    <a:pt x="172" y="237"/>
                  </a:lnTo>
                  <a:lnTo>
                    <a:pt x="167" y="239"/>
                  </a:lnTo>
                  <a:lnTo>
                    <a:pt x="170" y="244"/>
                  </a:lnTo>
                  <a:lnTo>
                    <a:pt x="172" y="249"/>
                  </a:lnTo>
                  <a:lnTo>
                    <a:pt x="172" y="251"/>
                  </a:lnTo>
                  <a:lnTo>
                    <a:pt x="172" y="258"/>
                  </a:lnTo>
                  <a:lnTo>
                    <a:pt x="170" y="261"/>
                  </a:lnTo>
                  <a:close/>
                </a:path>
              </a:pathLst>
            </a:custGeom>
            <a:solidFill>
              <a:srgbClr val="6921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5" name="Freeform 863"/>
            <p:cNvSpPr>
              <a:spLocks/>
            </p:cNvSpPr>
            <p:nvPr/>
          </p:nvSpPr>
          <p:spPr bwMode="gray">
            <a:xfrm>
              <a:off x="3576730" y="4220756"/>
              <a:ext cx="526852" cy="415241"/>
            </a:xfrm>
            <a:custGeom>
              <a:avLst/>
              <a:gdLst/>
              <a:ahLst/>
              <a:cxnLst>
                <a:cxn ang="0">
                  <a:pos x="19" y="94"/>
                </a:cxn>
                <a:cxn ang="0">
                  <a:pos x="5" y="53"/>
                </a:cxn>
                <a:cxn ang="0">
                  <a:pos x="5" y="46"/>
                </a:cxn>
                <a:cxn ang="0">
                  <a:pos x="7" y="34"/>
                </a:cxn>
                <a:cxn ang="0">
                  <a:pos x="21" y="41"/>
                </a:cxn>
                <a:cxn ang="0">
                  <a:pos x="33" y="34"/>
                </a:cxn>
                <a:cxn ang="0">
                  <a:pos x="57" y="36"/>
                </a:cxn>
                <a:cxn ang="0">
                  <a:pos x="72" y="34"/>
                </a:cxn>
                <a:cxn ang="0">
                  <a:pos x="81" y="32"/>
                </a:cxn>
                <a:cxn ang="0">
                  <a:pos x="86" y="24"/>
                </a:cxn>
                <a:cxn ang="0">
                  <a:pos x="105" y="17"/>
                </a:cxn>
                <a:cxn ang="0">
                  <a:pos x="124" y="5"/>
                </a:cxn>
                <a:cxn ang="0">
                  <a:pos x="131" y="8"/>
                </a:cxn>
                <a:cxn ang="0">
                  <a:pos x="148" y="24"/>
                </a:cxn>
                <a:cxn ang="0">
                  <a:pos x="160" y="39"/>
                </a:cxn>
                <a:cxn ang="0">
                  <a:pos x="163" y="51"/>
                </a:cxn>
                <a:cxn ang="0">
                  <a:pos x="179" y="70"/>
                </a:cxn>
                <a:cxn ang="0">
                  <a:pos x="189" y="58"/>
                </a:cxn>
                <a:cxn ang="0">
                  <a:pos x="206" y="41"/>
                </a:cxn>
                <a:cxn ang="0">
                  <a:pos x="225" y="36"/>
                </a:cxn>
                <a:cxn ang="0">
                  <a:pos x="246" y="34"/>
                </a:cxn>
                <a:cxn ang="0">
                  <a:pos x="265" y="32"/>
                </a:cxn>
                <a:cxn ang="0">
                  <a:pos x="282" y="20"/>
                </a:cxn>
                <a:cxn ang="0">
                  <a:pos x="306" y="34"/>
                </a:cxn>
                <a:cxn ang="0">
                  <a:pos x="323" y="53"/>
                </a:cxn>
                <a:cxn ang="0">
                  <a:pos x="340" y="87"/>
                </a:cxn>
                <a:cxn ang="0">
                  <a:pos x="352" y="87"/>
                </a:cxn>
                <a:cxn ang="0">
                  <a:pos x="344" y="101"/>
                </a:cxn>
                <a:cxn ang="0">
                  <a:pos x="354" y="115"/>
                </a:cxn>
                <a:cxn ang="0">
                  <a:pos x="352" y="134"/>
                </a:cxn>
                <a:cxn ang="0">
                  <a:pos x="356" y="146"/>
                </a:cxn>
                <a:cxn ang="0">
                  <a:pos x="342" y="142"/>
                </a:cxn>
                <a:cxn ang="0">
                  <a:pos x="340" y="166"/>
                </a:cxn>
                <a:cxn ang="0">
                  <a:pos x="330" y="175"/>
                </a:cxn>
                <a:cxn ang="0">
                  <a:pos x="318" y="182"/>
                </a:cxn>
                <a:cxn ang="0">
                  <a:pos x="301" y="175"/>
                </a:cxn>
                <a:cxn ang="0">
                  <a:pos x="294" y="192"/>
                </a:cxn>
                <a:cxn ang="0">
                  <a:pos x="282" y="206"/>
                </a:cxn>
                <a:cxn ang="0">
                  <a:pos x="275" y="209"/>
                </a:cxn>
                <a:cxn ang="0">
                  <a:pos x="261" y="209"/>
                </a:cxn>
                <a:cxn ang="0">
                  <a:pos x="237" y="221"/>
                </a:cxn>
                <a:cxn ang="0">
                  <a:pos x="222" y="225"/>
                </a:cxn>
                <a:cxn ang="0">
                  <a:pos x="239" y="240"/>
                </a:cxn>
                <a:cxn ang="0">
                  <a:pos x="234" y="256"/>
                </a:cxn>
                <a:cxn ang="0">
                  <a:pos x="215" y="254"/>
                </a:cxn>
                <a:cxn ang="0">
                  <a:pos x="189" y="230"/>
                </a:cxn>
                <a:cxn ang="0">
                  <a:pos x="177" y="237"/>
                </a:cxn>
                <a:cxn ang="0">
                  <a:pos x="165" y="237"/>
                </a:cxn>
                <a:cxn ang="0">
                  <a:pos x="153" y="242"/>
                </a:cxn>
                <a:cxn ang="0">
                  <a:pos x="139" y="242"/>
                </a:cxn>
                <a:cxn ang="0">
                  <a:pos x="119" y="237"/>
                </a:cxn>
                <a:cxn ang="0">
                  <a:pos x="115" y="233"/>
                </a:cxn>
                <a:cxn ang="0">
                  <a:pos x="105" y="223"/>
                </a:cxn>
                <a:cxn ang="0">
                  <a:pos x="105" y="211"/>
                </a:cxn>
                <a:cxn ang="0">
                  <a:pos x="98" y="204"/>
                </a:cxn>
                <a:cxn ang="0">
                  <a:pos x="86" y="199"/>
                </a:cxn>
                <a:cxn ang="0">
                  <a:pos x="76" y="209"/>
                </a:cxn>
                <a:cxn ang="0">
                  <a:pos x="72" y="218"/>
                </a:cxn>
                <a:cxn ang="0">
                  <a:pos x="57" y="223"/>
                </a:cxn>
                <a:cxn ang="0">
                  <a:pos x="48" y="194"/>
                </a:cxn>
              </a:cxnLst>
              <a:rect l="0" t="0" r="r" b="b"/>
              <a:pathLst>
                <a:path w="356" h="259">
                  <a:moveTo>
                    <a:pt x="41" y="163"/>
                  </a:moveTo>
                  <a:lnTo>
                    <a:pt x="38" y="156"/>
                  </a:lnTo>
                  <a:lnTo>
                    <a:pt x="29" y="130"/>
                  </a:lnTo>
                  <a:lnTo>
                    <a:pt x="26" y="115"/>
                  </a:lnTo>
                  <a:lnTo>
                    <a:pt x="21" y="106"/>
                  </a:lnTo>
                  <a:lnTo>
                    <a:pt x="19" y="94"/>
                  </a:lnTo>
                  <a:lnTo>
                    <a:pt x="17" y="89"/>
                  </a:lnTo>
                  <a:lnTo>
                    <a:pt x="14" y="82"/>
                  </a:lnTo>
                  <a:lnTo>
                    <a:pt x="7" y="65"/>
                  </a:lnTo>
                  <a:lnTo>
                    <a:pt x="7" y="63"/>
                  </a:lnTo>
                  <a:lnTo>
                    <a:pt x="5" y="58"/>
                  </a:lnTo>
                  <a:lnTo>
                    <a:pt x="5" y="53"/>
                  </a:lnTo>
                  <a:lnTo>
                    <a:pt x="2" y="51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7" y="34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6" y="34"/>
                  </a:lnTo>
                  <a:lnTo>
                    <a:pt x="38" y="34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53" y="36"/>
                  </a:lnTo>
                  <a:lnTo>
                    <a:pt x="57" y="36"/>
                  </a:lnTo>
                  <a:lnTo>
                    <a:pt x="62" y="34"/>
                  </a:lnTo>
                  <a:lnTo>
                    <a:pt x="64" y="34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29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1" y="32"/>
                  </a:lnTo>
                  <a:lnTo>
                    <a:pt x="81" y="29"/>
                  </a:lnTo>
                  <a:lnTo>
                    <a:pt x="84" y="29"/>
                  </a:lnTo>
                  <a:lnTo>
                    <a:pt x="86" y="29"/>
                  </a:lnTo>
                  <a:lnTo>
                    <a:pt x="86" y="27"/>
                  </a:lnTo>
                  <a:lnTo>
                    <a:pt x="84" y="27"/>
                  </a:lnTo>
                  <a:lnTo>
                    <a:pt x="86" y="24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5" y="17"/>
                  </a:lnTo>
                  <a:lnTo>
                    <a:pt x="117" y="10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4" y="5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1" y="3"/>
                  </a:lnTo>
                  <a:lnTo>
                    <a:pt x="131" y="8"/>
                  </a:lnTo>
                  <a:lnTo>
                    <a:pt x="131" y="10"/>
                  </a:lnTo>
                  <a:lnTo>
                    <a:pt x="136" y="20"/>
                  </a:lnTo>
                  <a:lnTo>
                    <a:pt x="139" y="22"/>
                  </a:lnTo>
                  <a:lnTo>
                    <a:pt x="143" y="24"/>
                  </a:lnTo>
                  <a:lnTo>
                    <a:pt x="146" y="24"/>
                  </a:lnTo>
                  <a:lnTo>
                    <a:pt x="148" y="24"/>
                  </a:lnTo>
                  <a:lnTo>
                    <a:pt x="151" y="32"/>
                  </a:lnTo>
                  <a:lnTo>
                    <a:pt x="151" y="34"/>
                  </a:lnTo>
                  <a:lnTo>
                    <a:pt x="153" y="32"/>
                  </a:lnTo>
                  <a:lnTo>
                    <a:pt x="155" y="32"/>
                  </a:lnTo>
                  <a:lnTo>
                    <a:pt x="160" y="34"/>
                  </a:lnTo>
                  <a:lnTo>
                    <a:pt x="160" y="39"/>
                  </a:lnTo>
                  <a:lnTo>
                    <a:pt x="158" y="39"/>
                  </a:lnTo>
                  <a:lnTo>
                    <a:pt x="155" y="41"/>
                  </a:lnTo>
                  <a:lnTo>
                    <a:pt x="155" y="46"/>
                  </a:lnTo>
                  <a:lnTo>
                    <a:pt x="158" y="51"/>
                  </a:lnTo>
                  <a:lnTo>
                    <a:pt x="160" y="51"/>
                  </a:lnTo>
                  <a:lnTo>
                    <a:pt x="163" y="51"/>
                  </a:lnTo>
                  <a:lnTo>
                    <a:pt x="165" y="51"/>
                  </a:lnTo>
                  <a:lnTo>
                    <a:pt x="167" y="55"/>
                  </a:lnTo>
                  <a:lnTo>
                    <a:pt x="170" y="58"/>
                  </a:lnTo>
                  <a:lnTo>
                    <a:pt x="172" y="60"/>
                  </a:lnTo>
                  <a:lnTo>
                    <a:pt x="175" y="63"/>
                  </a:lnTo>
                  <a:lnTo>
                    <a:pt x="179" y="70"/>
                  </a:lnTo>
                  <a:lnTo>
                    <a:pt x="184" y="67"/>
                  </a:lnTo>
                  <a:lnTo>
                    <a:pt x="184" y="65"/>
                  </a:lnTo>
                  <a:lnTo>
                    <a:pt x="186" y="63"/>
                  </a:lnTo>
                  <a:lnTo>
                    <a:pt x="186" y="60"/>
                  </a:lnTo>
                  <a:lnTo>
                    <a:pt x="189" y="60"/>
                  </a:lnTo>
                  <a:lnTo>
                    <a:pt x="189" y="58"/>
                  </a:lnTo>
                  <a:lnTo>
                    <a:pt x="191" y="53"/>
                  </a:lnTo>
                  <a:lnTo>
                    <a:pt x="194" y="51"/>
                  </a:lnTo>
                  <a:lnTo>
                    <a:pt x="196" y="48"/>
                  </a:lnTo>
                  <a:lnTo>
                    <a:pt x="196" y="46"/>
                  </a:lnTo>
                  <a:lnTo>
                    <a:pt x="203" y="43"/>
                  </a:lnTo>
                  <a:lnTo>
                    <a:pt x="206" y="41"/>
                  </a:lnTo>
                  <a:lnTo>
                    <a:pt x="213" y="34"/>
                  </a:lnTo>
                  <a:lnTo>
                    <a:pt x="218" y="36"/>
                  </a:lnTo>
                  <a:lnTo>
                    <a:pt x="220" y="43"/>
                  </a:lnTo>
                  <a:lnTo>
                    <a:pt x="222" y="43"/>
                  </a:lnTo>
                  <a:lnTo>
                    <a:pt x="225" y="41"/>
                  </a:lnTo>
                  <a:lnTo>
                    <a:pt x="225" y="36"/>
                  </a:lnTo>
                  <a:lnTo>
                    <a:pt x="227" y="34"/>
                  </a:lnTo>
                  <a:lnTo>
                    <a:pt x="227" y="32"/>
                  </a:lnTo>
                  <a:lnTo>
                    <a:pt x="230" y="34"/>
                  </a:lnTo>
                  <a:lnTo>
                    <a:pt x="239" y="34"/>
                  </a:lnTo>
                  <a:lnTo>
                    <a:pt x="239" y="36"/>
                  </a:lnTo>
                  <a:lnTo>
                    <a:pt x="246" y="34"/>
                  </a:lnTo>
                  <a:lnTo>
                    <a:pt x="251" y="32"/>
                  </a:lnTo>
                  <a:lnTo>
                    <a:pt x="253" y="32"/>
                  </a:lnTo>
                  <a:lnTo>
                    <a:pt x="258" y="34"/>
                  </a:lnTo>
                  <a:lnTo>
                    <a:pt x="261" y="36"/>
                  </a:lnTo>
                  <a:lnTo>
                    <a:pt x="265" y="34"/>
                  </a:lnTo>
                  <a:lnTo>
                    <a:pt x="265" y="32"/>
                  </a:lnTo>
                  <a:lnTo>
                    <a:pt x="265" y="29"/>
                  </a:lnTo>
                  <a:lnTo>
                    <a:pt x="268" y="29"/>
                  </a:lnTo>
                  <a:lnTo>
                    <a:pt x="273" y="24"/>
                  </a:lnTo>
                  <a:lnTo>
                    <a:pt x="277" y="22"/>
                  </a:lnTo>
                  <a:lnTo>
                    <a:pt x="280" y="22"/>
                  </a:lnTo>
                  <a:lnTo>
                    <a:pt x="282" y="20"/>
                  </a:lnTo>
                  <a:lnTo>
                    <a:pt x="285" y="20"/>
                  </a:lnTo>
                  <a:lnTo>
                    <a:pt x="287" y="17"/>
                  </a:lnTo>
                  <a:lnTo>
                    <a:pt x="289" y="17"/>
                  </a:lnTo>
                  <a:lnTo>
                    <a:pt x="292" y="17"/>
                  </a:lnTo>
                  <a:lnTo>
                    <a:pt x="299" y="36"/>
                  </a:lnTo>
                  <a:lnTo>
                    <a:pt x="306" y="34"/>
                  </a:lnTo>
                  <a:lnTo>
                    <a:pt x="311" y="41"/>
                  </a:lnTo>
                  <a:lnTo>
                    <a:pt x="316" y="48"/>
                  </a:lnTo>
                  <a:lnTo>
                    <a:pt x="316" y="51"/>
                  </a:lnTo>
                  <a:lnTo>
                    <a:pt x="318" y="51"/>
                  </a:lnTo>
                  <a:lnTo>
                    <a:pt x="320" y="51"/>
                  </a:lnTo>
                  <a:lnTo>
                    <a:pt x="323" y="53"/>
                  </a:lnTo>
                  <a:lnTo>
                    <a:pt x="328" y="60"/>
                  </a:lnTo>
                  <a:lnTo>
                    <a:pt x="332" y="70"/>
                  </a:lnTo>
                  <a:lnTo>
                    <a:pt x="332" y="75"/>
                  </a:lnTo>
                  <a:lnTo>
                    <a:pt x="332" y="79"/>
                  </a:lnTo>
                  <a:lnTo>
                    <a:pt x="337" y="84"/>
                  </a:lnTo>
                  <a:lnTo>
                    <a:pt x="340" y="87"/>
                  </a:lnTo>
                  <a:lnTo>
                    <a:pt x="342" y="89"/>
                  </a:lnTo>
                  <a:lnTo>
                    <a:pt x="344" y="89"/>
                  </a:lnTo>
                  <a:lnTo>
                    <a:pt x="347" y="89"/>
                  </a:lnTo>
                  <a:lnTo>
                    <a:pt x="349" y="89"/>
                  </a:lnTo>
                  <a:lnTo>
                    <a:pt x="352" y="89"/>
                  </a:lnTo>
                  <a:lnTo>
                    <a:pt x="352" y="87"/>
                  </a:lnTo>
                  <a:lnTo>
                    <a:pt x="354" y="87"/>
                  </a:lnTo>
                  <a:lnTo>
                    <a:pt x="354" y="89"/>
                  </a:lnTo>
                  <a:lnTo>
                    <a:pt x="354" y="94"/>
                  </a:lnTo>
                  <a:lnTo>
                    <a:pt x="352" y="94"/>
                  </a:lnTo>
                  <a:lnTo>
                    <a:pt x="347" y="101"/>
                  </a:lnTo>
                  <a:lnTo>
                    <a:pt x="344" y="101"/>
                  </a:lnTo>
                  <a:lnTo>
                    <a:pt x="342" y="103"/>
                  </a:lnTo>
                  <a:lnTo>
                    <a:pt x="340" y="103"/>
                  </a:lnTo>
                  <a:lnTo>
                    <a:pt x="340" y="106"/>
                  </a:lnTo>
                  <a:lnTo>
                    <a:pt x="349" y="115"/>
                  </a:lnTo>
                  <a:lnTo>
                    <a:pt x="352" y="115"/>
                  </a:lnTo>
                  <a:lnTo>
                    <a:pt x="354" y="115"/>
                  </a:lnTo>
                  <a:lnTo>
                    <a:pt x="354" y="118"/>
                  </a:lnTo>
                  <a:lnTo>
                    <a:pt x="352" y="125"/>
                  </a:lnTo>
                  <a:lnTo>
                    <a:pt x="349" y="127"/>
                  </a:lnTo>
                  <a:lnTo>
                    <a:pt x="347" y="130"/>
                  </a:lnTo>
                  <a:lnTo>
                    <a:pt x="349" y="132"/>
                  </a:lnTo>
                  <a:lnTo>
                    <a:pt x="352" y="134"/>
                  </a:lnTo>
                  <a:lnTo>
                    <a:pt x="352" y="137"/>
                  </a:lnTo>
                  <a:lnTo>
                    <a:pt x="352" y="139"/>
                  </a:lnTo>
                  <a:lnTo>
                    <a:pt x="354" y="139"/>
                  </a:lnTo>
                  <a:lnTo>
                    <a:pt x="356" y="139"/>
                  </a:lnTo>
                  <a:lnTo>
                    <a:pt x="356" y="144"/>
                  </a:lnTo>
                  <a:lnTo>
                    <a:pt x="356" y="146"/>
                  </a:lnTo>
                  <a:lnTo>
                    <a:pt x="354" y="146"/>
                  </a:lnTo>
                  <a:lnTo>
                    <a:pt x="354" y="142"/>
                  </a:lnTo>
                  <a:lnTo>
                    <a:pt x="352" y="144"/>
                  </a:lnTo>
                  <a:lnTo>
                    <a:pt x="347" y="144"/>
                  </a:lnTo>
                  <a:lnTo>
                    <a:pt x="344" y="144"/>
                  </a:lnTo>
                  <a:lnTo>
                    <a:pt x="342" y="142"/>
                  </a:lnTo>
                  <a:lnTo>
                    <a:pt x="340" y="144"/>
                  </a:lnTo>
                  <a:lnTo>
                    <a:pt x="337" y="149"/>
                  </a:lnTo>
                  <a:lnTo>
                    <a:pt x="332" y="158"/>
                  </a:lnTo>
                  <a:lnTo>
                    <a:pt x="332" y="161"/>
                  </a:lnTo>
                  <a:lnTo>
                    <a:pt x="335" y="161"/>
                  </a:lnTo>
                  <a:lnTo>
                    <a:pt x="340" y="166"/>
                  </a:lnTo>
                  <a:lnTo>
                    <a:pt x="340" y="170"/>
                  </a:lnTo>
                  <a:lnTo>
                    <a:pt x="340" y="173"/>
                  </a:lnTo>
                  <a:lnTo>
                    <a:pt x="340" y="175"/>
                  </a:lnTo>
                  <a:lnTo>
                    <a:pt x="337" y="175"/>
                  </a:lnTo>
                  <a:lnTo>
                    <a:pt x="335" y="177"/>
                  </a:lnTo>
                  <a:lnTo>
                    <a:pt x="330" y="175"/>
                  </a:lnTo>
                  <a:lnTo>
                    <a:pt x="328" y="175"/>
                  </a:lnTo>
                  <a:lnTo>
                    <a:pt x="325" y="175"/>
                  </a:lnTo>
                  <a:lnTo>
                    <a:pt x="323" y="177"/>
                  </a:lnTo>
                  <a:lnTo>
                    <a:pt x="323" y="180"/>
                  </a:lnTo>
                  <a:lnTo>
                    <a:pt x="323" y="182"/>
                  </a:lnTo>
                  <a:lnTo>
                    <a:pt x="318" y="182"/>
                  </a:lnTo>
                  <a:lnTo>
                    <a:pt x="316" y="180"/>
                  </a:lnTo>
                  <a:lnTo>
                    <a:pt x="313" y="180"/>
                  </a:lnTo>
                  <a:lnTo>
                    <a:pt x="313" y="177"/>
                  </a:lnTo>
                  <a:lnTo>
                    <a:pt x="311" y="177"/>
                  </a:lnTo>
                  <a:lnTo>
                    <a:pt x="308" y="175"/>
                  </a:lnTo>
                  <a:lnTo>
                    <a:pt x="301" y="175"/>
                  </a:lnTo>
                  <a:lnTo>
                    <a:pt x="299" y="177"/>
                  </a:lnTo>
                  <a:lnTo>
                    <a:pt x="299" y="182"/>
                  </a:lnTo>
                  <a:lnTo>
                    <a:pt x="299" y="185"/>
                  </a:lnTo>
                  <a:lnTo>
                    <a:pt x="299" y="187"/>
                  </a:lnTo>
                  <a:lnTo>
                    <a:pt x="294" y="189"/>
                  </a:lnTo>
                  <a:lnTo>
                    <a:pt x="294" y="192"/>
                  </a:lnTo>
                  <a:lnTo>
                    <a:pt x="294" y="197"/>
                  </a:lnTo>
                  <a:lnTo>
                    <a:pt x="289" y="197"/>
                  </a:lnTo>
                  <a:lnTo>
                    <a:pt x="285" y="197"/>
                  </a:lnTo>
                  <a:lnTo>
                    <a:pt x="285" y="201"/>
                  </a:lnTo>
                  <a:lnTo>
                    <a:pt x="282" y="204"/>
                  </a:lnTo>
                  <a:lnTo>
                    <a:pt x="282" y="206"/>
                  </a:lnTo>
                  <a:lnTo>
                    <a:pt x="280" y="206"/>
                  </a:lnTo>
                  <a:lnTo>
                    <a:pt x="277" y="206"/>
                  </a:lnTo>
                  <a:lnTo>
                    <a:pt x="275" y="204"/>
                  </a:lnTo>
                  <a:lnTo>
                    <a:pt x="273" y="206"/>
                  </a:lnTo>
                  <a:lnTo>
                    <a:pt x="275" y="206"/>
                  </a:lnTo>
                  <a:lnTo>
                    <a:pt x="275" y="209"/>
                  </a:lnTo>
                  <a:lnTo>
                    <a:pt x="273" y="209"/>
                  </a:lnTo>
                  <a:lnTo>
                    <a:pt x="270" y="211"/>
                  </a:lnTo>
                  <a:lnTo>
                    <a:pt x="268" y="209"/>
                  </a:lnTo>
                  <a:lnTo>
                    <a:pt x="265" y="209"/>
                  </a:lnTo>
                  <a:lnTo>
                    <a:pt x="263" y="209"/>
                  </a:lnTo>
                  <a:lnTo>
                    <a:pt x="261" y="209"/>
                  </a:lnTo>
                  <a:lnTo>
                    <a:pt x="256" y="211"/>
                  </a:lnTo>
                  <a:lnTo>
                    <a:pt x="249" y="213"/>
                  </a:lnTo>
                  <a:lnTo>
                    <a:pt x="246" y="216"/>
                  </a:lnTo>
                  <a:lnTo>
                    <a:pt x="241" y="218"/>
                  </a:lnTo>
                  <a:lnTo>
                    <a:pt x="239" y="221"/>
                  </a:lnTo>
                  <a:lnTo>
                    <a:pt x="237" y="221"/>
                  </a:lnTo>
                  <a:lnTo>
                    <a:pt x="234" y="218"/>
                  </a:lnTo>
                  <a:lnTo>
                    <a:pt x="232" y="218"/>
                  </a:lnTo>
                  <a:lnTo>
                    <a:pt x="227" y="228"/>
                  </a:lnTo>
                  <a:lnTo>
                    <a:pt x="225" y="228"/>
                  </a:lnTo>
                  <a:lnTo>
                    <a:pt x="222" y="228"/>
                  </a:lnTo>
                  <a:lnTo>
                    <a:pt x="222" y="225"/>
                  </a:lnTo>
                  <a:lnTo>
                    <a:pt x="220" y="225"/>
                  </a:lnTo>
                  <a:lnTo>
                    <a:pt x="220" y="230"/>
                  </a:lnTo>
                  <a:lnTo>
                    <a:pt x="230" y="237"/>
                  </a:lnTo>
                  <a:lnTo>
                    <a:pt x="232" y="237"/>
                  </a:lnTo>
                  <a:lnTo>
                    <a:pt x="237" y="240"/>
                  </a:lnTo>
                  <a:lnTo>
                    <a:pt x="239" y="240"/>
                  </a:lnTo>
                  <a:lnTo>
                    <a:pt x="239" y="242"/>
                  </a:lnTo>
                  <a:lnTo>
                    <a:pt x="241" y="247"/>
                  </a:lnTo>
                  <a:lnTo>
                    <a:pt x="241" y="249"/>
                  </a:lnTo>
                  <a:lnTo>
                    <a:pt x="239" y="256"/>
                  </a:lnTo>
                  <a:lnTo>
                    <a:pt x="237" y="256"/>
                  </a:lnTo>
                  <a:lnTo>
                    <a:pt x="234" y="256"/>
                  </a:lnTo>
                  <a:lnTo>
                    <a:pt x="230" y="259"/>
                  </a:lnTo>
                  <a:lnTo>
                    <a:pt x="227" y="259"/>
                  </a:lnTo>
                  <a:lnTo>
                    <a:pt x="222" y="256"/>
                  </a:lnTo>
                  <a:lnTo>
                    <a:pt x="220" y="259"/>
                  </a:lnTo>
                  <a:lnTo>
                    <a:pt x="218" y="256"/>
                  </a:lnTo>
                  <a:lnTo>
                    <a:pt x="215" y="254"/>
                  </a:lnTo>
                  <a:lnTo>
                    <a:pt x="215" y="252"/>
                  </a:lnTo>
                  <a:lnTo>
                    <a:pt x="215" y="249"/>
                  </a:lnTo>
                  <a:lnTo>
                    <a:pt x="215" y="247"/>
                  </a:lnTo>
                  <a:lnTo>
                    <a:pt x="210" y="242"/>
                  </a:lnTo>
                  <a:lnTo>
                    <a:pt x="196" y="233"/>
                  </a:lnTo>
                  <a:lnTo>
                    <a:pt x="189" y="230"/>
                  </a:lnTo>
                  <a:lnTo>
                    <a:pt x="184" y="230"/>
                  </a:lnTo>
                  <a:lnTo>
                    <a:pt x="182" y="233"/>
                  </a:lnTo>
                  <a:lnTo>
                    <a:pt x="182" y="235"/>
                  </a:lnTo>
                  <a:lnTo>
                    <a:pt x="179" y="235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5" y="237"/>
                  </a:lnTo>
                  <a:lnTo>
                    <a:pt x="172" y="235"/>
                  </a:lnTo>
                  <a:lnTo>
                    <a:pt x="170" y="235"/>
                  </a:lnTo>
                  <a:lnTo>
                    <a:pt x="167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40"/>
                  </a:lnTo>
                  <a:lnTo>
                    <a:pt x="163" y="242"/>
                  </a:lnTo>
                  <a:lnTo>
                    <a:pt x="158" y="244"/>
                  </a:lnTo>
                  <a:lnTo>
                    <a:pt x="155" y="244"/>
                  </a:lnTo>
                  <a:lnTo>
                    <a:pt x="155" y="242"/>
                  </a:lnTo>
                  <a:lnTo>
                    <a:pt x="153" y="242"/>
                  </a:lnTo>
                  <a:lnTo>
                    <a:pt x="151" y="242"/>
                  </a:lnTo>
                  <a:lnTo>
                    <a:pt x="148" y="242"/>
                  </a:lnTo>
                  <a:lnTo>
                    <a:pt x="146" y="242"/>
                  </a:lnTo>
                  <a:lnTo>
                    <a:pt x="143" y="244"/>
                  </a:lnTo>
                  <a:lnTo>
                    <a:pt x="141" y="242"/>
                  </a:lnTo>
                  <a:lnTo>
                    <a:pt x="139" y="242"/>
                  </a:lnTo>
                  <a:lnTo>
                    <a:pt x="136" y="240"/>
                  </a:lnTo>
                  <a:lnTo>
                    <a:pt x="134" y="237"/>
                  </a:lnTo>
                  <a:lnTo>
                    <a:pt x="129" y="237"/>
                  </a:lnTo>
                  <a:lnTo>
                    <a:pt x="124" y="237"/>
                  </a:lnTo>
                  <a:lnTo>
                    <a:pt x="122" y="237"/>
                  </a:lnTo>
                  <a:lnTo>
                    <a:pt x="119" y="237"/>
                  </a:lnTo>
                  <a:lnTo>
                    <a:pt x="117" y="237"/>
                  </a:lnTo>
                  <a:lnTo>
                    <a:pt x="115" y="237"/>
                  </a:lnTo>
                  <a:lnTo>
                    <a:pt x="115" y="235"/>
                  </a:lnTo>
                  <a:lnTo>
                    <a:pt x="112" y="235"/>
                  </a:lnTo>
                  <a:lnTo>
                    <a:pt x="115" y="235"/>
                  </a:lnTo>
                  <a:lnTo>
                    <a:pt x="115" y="233"/>
                  </a:lnTo>
                  <a:lnTo>
                    <a:pt x="115" y="228"/>
                  </a:lnTo>
                  <a:lnTo>
                    <a:pt x="115" y="223"/>
                  </a:lnTo>
                  <a:lnTo>
                    <a:pt x="110" y="223"/>
                  </a:lnTo>
                  <a:lnTo>
                    <a:pt x="110" y="221"/>
                  </a:lnTo>
                  <a:lnTo>
                    <a:pt x="108" y="223"/>
                  </a:lnTo>
                  <a:lnTo>
                    <a:pt x="105" y="223"/>
                  </a:lnTo>
                  <a:lnTo>
                    <a:pt x="100" y="221"/>
                  </a:lnTo>
                  <a:lnTo>
                    <a:pt x="100" y="218"/>
                  </a:lnTo>
                  <a:lnTo>
                    <a:pt x="103" y="218"/>
                  </a:lnTo>
                  <a:lnTo>
                    <a:pt x="103" y="216"/>
                  </a:lnTo>
                  <a:lnTo>
                    <a:pt x="105" y="213"/>
                  </a:lnTo>
                  <a:lnTo>
                    <a:pt x="105" y="211"/>
                  </a:lnTo>
                  <a:lnTo>
                    <a:pt x="108" y="211"/>
                  </a:lnTo>
                  <a:lnTo>
                    <a:pt x="108" y="209"/>
                  </a:lnTo>
                  <a:lnTo>
                    <a:pt x="108" y="206"/>
                  </a:lnTo>
                  <a:lnTo>
                    <a:pt x="105" y="206"/>
                  </a:lnTo>
                  <a:lnTo>
                    <a:pt x="103" y="206"/>
                  </a:lnTo>
                  <a:lnTo>
                    <a:pt x="98" y="204"/>
                  </a:lnTo>
                  <a:lnTo>
                    <a:pt x="96" y="201"/>
                  </a:lnTo>
                  <a:lnTo>
                    <a:pt x="93" y="199"/>
                  </a:lnTo>
                  <a:lnTo>
                    <a:pt x="93" y="197"/>
                  </a:lnTo>
                  <a:lnTo>
                    <a:pt x="91" y="197"/>
                  </a:lnTo>
                  <a:lnTo>
                    <a:pt x="88" y="197"/>
                  </a:lnTo>
                  <a:lnTo>
                    <a:pt x="86" y="199"/>
                  </a:lnTo>
                  <a:lnTo>
                    <a:pt x="86" y="201"/>
                  </a:lnTo>
                  <a:lnTo>
                    <a:pt x="84" y="201"/>
                  </a:lnTo>
                  <a:lnTo>
                    <a:pt x="81" y="201"/>
                  </a:lnTo>
                  <a:lnTo>
                    <a:pt x="79" y="201"/>
                  </a:lnTo>
                  <a:lnTo>
                    <a:pt x="76" y="206"/>
                  </a:lnTo>
                  <a:lnTo>
                    <a:pt x="76" y="209"/>
                  </a:lnTo>
                  <a:lnTo>
                    <a:pt x="79" y="209"/>
                  </a:lnTo>
                  <a:lnTo>
                    <a:pt x="79" y="211"/>
                  </a:lnTo>
                  <a:lnTo>
                    <a:pt x="79" y="213"/>
                  </a:lnTo>
                  <a:lnTo>
                    <a:pt x="76" y="216"/>
                  </a:lnTo>
                  <a:lnTo>
                    <a:pt x="74" y="218"/>
                  </a:lnTo>
                  <a:lnTo>
                    <a:pt x="72" y="218"/>
                  </a:lnTo>
                  <a:lnTo>
                    <a:pt x="69" y="218"/>
                  </a:lnTo>
                  <a:lnTo>
                    <a:pt x="60" y="221"/>
                  </a:lnTo>
                  <a:lnTo>
                    <a:pt x="60" y="225"/>
                  </a:lnTo>
                  <a:lnTo>
                    <a:pt x="60" y="228"/>
                  </a:lnTo>
                  <a:lnTo>
                    <a:pt x="57" y="225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5" y="221"/>
                  </a:lnTo>
                  <a:lnTo>
                    <a:pt x="55" y="218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8" y="194"/>
                  </a:lnTo>
                  <a:lnTo>
                    <a:pt x="45" y="180"/>
                  </a:lnTo>
                  <a:lnTo>
                    <a:pt x="43" y="175"/>
                  </a:lnTo>
                  <a:lnTo>
                    <a:pt x="41" y="166"/>
                  </a:lnTo>
                  <a:lnTo>
                    <a:pt x="41" y="163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6" name="Freeform 864"/>
            <p:cNvSpPr>
              <a:spLocks/>
            </p:cNvSpPr>
            <p:nvPr/>
          </p:nvSpPr>
          <p:spPr bwMode="gray">
            <a:xfrm>
              <a:off x="2508230" y="3661221"/>
              <a:ext cx="313743" cy="440893"/>
            </a:xfrm>
            <a:custGeom>
              <a:avLst/>
              <a:gdLst/>
              <a:ahLst/>
              <a:cxnLst>
                <a:cxn ang="0">
                  <a:pos x="126" y="201"/>
                </a:cxn>
                <a:cxn ang="0">
                  <a:pos x="107" y="213"/>
                </a:cxn>
                <a:cxn ang="0">
                  <a:pos x="119" y="225"/>
                </a:cxn>
                <a:cxn ang="0">
                  <a:pos x="136" y="239"/>
                </a:cxn>
                <a:cxn ang="0">
                  <a:pos x="117" y="239"/>
                </a:cxn>
                <a:cxn ang="0">
                  <a:pos x="95" y="232"/>
                </a:cxn>
                <a:cxn ang="0">
                  <a:pos x="74" y="244"/>
                </a:cxn>
                <a:cxn ang="0">
                  <a:pos x="78" y="268"/>
                </a:cxn>
                <a:cxn ang="0">
                  <a:pos x="59" y="275"/>
                </a:cxn>
                <a:cxn ang="0">
                  <a:pos x="33" y="270"/>
                </a:cxn>
                <a:cxn ang="0">
                  <a:pos x="38" y="261"/>
                </a:cxn>
                <a:cxn ang="0">
                  <a:pos x="40" y="247"/>
                </a:cxn>
                <a:cxn ang="0">
                  <a:pos x="19" y="232"/>
                </a:cxn>
                <a:cxn ang="0">
                  <a:pos x="7" y="237"/>
                </a:cxn>
                <a:cxn ang="0">
                  <a:pos x="0" y="223"/>
                </a:cxn>
                <a:cxn ang="0">
                  <a:pos x="16" y="194"/>
                </a:cxn>
                <a:cxn ang="0">
                  <a:pos x="21" y="187"/>
                </a:cxn>
                <a:cxn ang="0">
                  <a:pos x="31" y="165"/>
                </a:cxn>
                <a:cxn ang="0">
                  <a:pos x="47" y="141"/>
                </a:cxn>
                <a:cxn ang="0">
                  <a:pos x="71" y="134"/>
                </a:cxn>
                <a:cxn ang="0">
                  <a:pos x="83" y="127"/>
                </a:cxn>
                <a:cxn ang="0">
                  <a:pos x="102" y="108"/>
                </a:cxn>
                <a:cxn ang="0">
                  <a:pos x="93" y="93"/>
                </a:cxn>
                <a:cxn ang="0">
                  <a:pos x="66" y="103"/>
                </a:cxn>
                <a:cxn ang="0">
                  <a:pos x="45" y="101"/>
                </a:cxn>
                <a:cxn ang="0">
                  <a:pos x="19" y="91"/>
                </a:cxn>
                <a:cxn ang="0">
                  <a:pos x="11" y="72"/>
                </a:cxn>
                <a:cxn ang="0">
                  <a:pos x="11" y="48"/>
                </a:cxn>
                <a:cxn ang="0">
                  <a:pos x="38" y="41"/>
                </a:cxn>
                <a:cxn ang="0">
                  <a:pos x="45" y="55"/>
                </a:cxn>
                <a:cxn ang="0">
                  <a:pos x="43" y="67"/>
                </a:cxn>
                <a:cxn ang="0">
                  <a:pos x="57" y="69"/>
                </a:cxn>
                <a:cxn ang="0">
                  <a:pos x="66" y="69"/>
                </a:cxn>
                <a:cxn ang="0">
                  <a:pos x="66" y="67"/>
                </a:cxn>
                <a:cxn ang="0">
                  <a:pos x="81" y="60"/>
                </a:cxn>
                <a:cxn ang="0">
                  <a:pos x="90" y="57"/>
                </a:cxn>
                <a:cxn ang="0">
                  <a:pos x="110" y="53"/>
                </a:cxn>
                <a:cxn ang="0">
                  <a:pos x="105" y="38"/>
                </a:cxn>
                <a:cxn ang="0">
                  <a:pos x="110" y="22"/>
                </a:cxn>
                <a:cxn ang="0">
                  <a:pos x="105" y="12"/>
                </a:cxn>
                <a:cxn ang="0">
                  <a:pos x="117" y="0"/>
                </a:cxn>
                <a:cxn ang="0">
                  <a:pos x="129" y="12"/>
                </a:cxn>
                <a:cxn ang="0">
                  <a:pos x="141" y="22"/>
                </a:cxn>
                <a:cxn ang="0">
                  <a:pos x="169" y="36"/>
                </a:cxn>
                <a:cxn ang="0">
                  <a:pos x="191" y="31"/>
                </a:cxn>
                <a:cxn ang="0">
                  <a:pos x="200" y="46"/>
                </a:cxn>
                <a:cxn ang="0">
                  <a:pos x="208" y="55"/>
                </a:cxn>
                <a:cxn ang="0">
                  <a:pos x="212" y="86"/>
                </a:cxn>
                <a:cxn ang="0">
                  <a:pos x="196" y="105"/>
                </a:cxn>
                <a:cxn ang="0">
                  <a:pos x="191" y="117"/>
                </a:cxn>
                <a:cxn ang="0">
                  <a:pos x="174" y="124"/>
                </a:cxn>
                <a:cxn ang="0">
                  <a:pos x="174" y="146"/>
                </a:cxn>
                <a:cxn ang="0">
                  <a:pos x="193" y="156"/>
                </a:cxn>
                <a:cxn ang="0">
                  <a:pos x="212" y="158"/>
                </a:cxn>
                <a:cxn ang="0">
                  <a:pos x="198" y="180"/>
                </a:cxn>
                <a:cxn ang="0">
                  <a:pos x="198" y="191"/>
                </a:cxn>
                <a:cxn ang="0">
                  <a:pos x="177" y="189"/>
                </a:cxn>
                <a:cxn ang="0">
                  <a:pos x="167" y="191"/>
                </a:cxn>
                <a:cxn ang="0">
                  <a:pos x="148" y="182"/>
                </a:cxn>
                <a:cxn ang="0">
                  <a:pos x="126" y="170"/>
                </a:cxn>
                <a:cxn ang="0">
                  <a:pos x="122" y="182"/>
                </a:cxn>
                <a:cxn ang="0">
                  <a:pos x="105" y="189"/>
                </a:cxn>
              </a:cxnLst>
              <a:rect l="0" t="0" r="r" b="b"/>
              <a:pathLst>
                <a:path w="212" h="275">
                  <a:moveTo>
                    <a:pt x="114" y="196"/>
                  </a:moveTo>
                  <a:lnTo>
                    <a:pt x="114" y="199"/>
                  </a:lnTo>
                  <a:lnTo>
                    <a:pt x="117" y="199"/>
                  </a:lnTo>
                  <a:lnTo>
                    <a:pt x="119" y="201"/>
                  </a:lnTo>
                  <a:lnTo>
                    <a:pt x="119" y="199"/>
                  </a:lnTo>
                  <a:lnTo>
                    <a:pt x="122" y="199"/>
                  </a:lnTo>
                  <a:lnTo>
                    <a:pt x="124" y="199"/>
                  </a:lnTo>
                  <a:lnTo>
                    <a:pt x="126" y="201"/>
                  </a:lnTo>
                  <a:lnTo>
                    <a:pt x="126" y="206"/>
                  </a:lnTo>
                  <a:lnTo>
                    <a:pt x="119" y="208"/>
                  </a:lnTo>
                  <a:lnTo>
                    <a:pt x="117" y="206"/>
                  </a:lnTo>
                  <a:lnTo>
                    <a:pt x="117" y="203"/>
                  </a:lnTo>
                  <a:lnTo>
                    <a:pt x="114" y="201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7" y="213"/>
                  </a:lnTo>
                  <a:lnTo>
                    <a:pt x="107" y="215"/>
                  </a:lnTo>
                  <a:lnTo>
                    <a:pt x="110" y="215"/>
                  </a:lnTo>
                  <a:lnTo>
                    <a:pt x="112" y="215"/>
                  </a:lnTo>
                  <a:lnTo>
                    <a:pt x="112" y="218"/>
                  </a:lnTo>
                  <a:lnTo>
                    <a:pt x="114" y="218"/>
                  </a:lnTo>
                  <a:lnTo>
                    <a:pt x="114" y="220"/>
                  </a:lnTo>
                  <a:lnTo>
                    <a:pt x="117" y="223"/>
                  </a:lnTo>
                  <a:lnTo>
                    <a:pt x="119" y="225"/>
                  </a:lnTo>
                  <a:lnTo>
                    <a:pt x="122" y="223"/>
                  </a:lnTo>
                  <a:lnTo>
                    <a:pt x="124" y="227"/>
                  </a:lnTo>
                  <a:lnTo>
                    <a:pt x="126" y="230"/>
                  </a:lnTo>
                  <a:lnTo>
                    <a:pt x="129" y="232"/>
                  </a:lnTo>
                  <a:lnTo>
                    <a:pt x="133" y="235"/>
                  </a:lnTo>
                  <a:lnTo>
                    <a:pt x="133" y="237"/>
                  </a:lnTo>
                  <a:lnTo>
                    <a:pt x="136" y="237"/>
                  </a:lnTo>
                  <a:lnTo>
                    <a:pt x="136" y="239"/>
                  </a:lnTo>
                  <a:lnTo>
                    <a:pt x="136" y="242"/>
                  </a:lnTo>
                  <a:lnTo>
                    <a:pt x="133" y="244"/>
                  </a:lnTo>
                  <a:lnTo>
                    <a:pt x="133" y="247"/>
                  </a:lnTo>
                  <a:lnTo>
                    <a:pt x="131" y="247"/>
                  </a:lnTo>
                  <a:lnTo>
                    <a:pt x="126" y="247"/>
                  </a:lnTo>
                  <a:lnTo>
                    <a:pt x="124" y="244"/>
                  </a:lnTo>
                  <a:lnTo>
                    <a:pt x="124" y="242"/>
                  </a:lnTo>
                  <a:lnTo>
                    <a:pt x="117" y="239"/>
                  </a:lnTo>
                  <a:lnTo>
                    <a:pt x="112" y="235"/>
                  </a:lnTo>
                  <a:lnTo>
                    <a:pt x="110" y="235"/>
                  </a:lnTo>
                  <a:lnTo>
                    <a:pt x="107" y="235"/>
                  </a:lnTo>
                  <a:lnTo>
                    <a:pt x="105" y="235"/>
                  </a:lnTo>
                  <a:lnTo>
                    <a:pt x="102" y="232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95" y="232"/>
                  </a:lnTo>
                  <a:lnTo>
                    <a:pt x="95" y="235"/>
                  </a:lnTo>
                  <a:lnTo>
                    <a:pt x="90" y="235"/>
                  </a:lnTo>
                  <a:lnTo>
                    <a:pt x="86" y="237"/>
                  </a:lnTo>
                  <a:lnTo>
                    <a:pt x="78" y="239"/>
                  </a:lnTo>
                  <a:lnTo>
                    <a:pt x="76" y="239"/>
                  </a:lnTo>
                  <a:lnTo>
                    <a:pt x="76" y="242"/>
                  </a:lnTo>
                  <a:lnTo>
                    <a:pt x="74" y="242"/>
                  </a:lnTo>
                  <a:lnTo>
                    <a:pt x="74" y="244"/>
                  </a:lnTo>
                  <a:lnTo>
                    <a:pt x="74" y="247"/>
                  </a:lnTo>
                  <a:lnTo>
                    <a:pt x="76" y="247"/>
                  </a:lnTo>
                  <a:lnTo>
                    <a:pt x="78" y="247"/>
                  </a:lnTo>
                  <a:lnTo>
                    <a:pt x="78" y="249"/>
                  </a:lnTo>
                  <a:lnTo>
                    <a:pt x="76" y="254"/>
                  </a:lnTo>
                  <a:lnTo>
                    <a:pt x="81" y="258"/>
                  </a:lnTo>
                  <a:lnTo>
                    <a:pt x="78" y="263"/>
                  </a:lnTo>
                  <a:lnTo>
                    <a:pt x="78" y="268"/>
                  </a:lnTo>
                  <a:lnTo>
                    <a:pt x="74" y="270"/>
                  </a:lnTo>
                  <a:lnTo>
                    <a:pt x="71" y="270"/>
                  </a:lnTo>
                  <a:lnTo>
                    <a:pt x="69" y="270"/>
                  </a:lnTo>
                  <a:lnTo>
                    <a:pt x="66" y="270"/>
                  </a:lnTo>
                  <a:lnTo>
                    <a:pt x="66" y="273"/>
                  </a:lnTo>
                  <a:lnTo>
                    <a:pt x="64" y="273"/>
                  </a:lnTo>
                  <a:lnTo>
                    <a:pt x="62" y="275"/>
                  </a:lnTo>
                  <a:lnTo>
                    <a:pt x="59" y="275"/>
                  </a:lnTo>
                  <a:lnTo>
                    <a:pt x="59" y="273"/>
                  </a:lnTo>
                  <a:lnTo>
                    <a:pt x="57" y="273"/>
                  </a:lnTo>
                  <a:lnTo>
                    <a:pt x="55" y="270"/>
                  </a:lnTo>
                  <a:lnTo>
                    <a:pt x="52" y="270"/>
                  </a:lnTo>
                  <a:lnTo>
                    <a:pt x="50" y="273"/>
                  </a:lnTo>
                  <a:lnTo>
                    <a:pt x="40" y="275"/>
                  </a:lnTo>
                  <a:lnTo>
                    <a:pt x="33" y="273"/>
                  </a:lnTo>
                  <a:lnTo>
                    <a:pt x="33" y="270"/>
                  </a:lnTo>
                  <a:lnTo>
                    <a:pt x="33" y="268"/>
                  </a:lnTo>
                  <a:lnTo>
                    <a:pt x="31" y="268"/>
                  </a:lnTo>
                  <a:lnTo>
                    <a:pt x="31" y="266"/>
                  </a:lnTo>
                  <a:lnTo>
                    <a:pt x="35" y="263"/>
                  </a:lnTo>
                  <a:lnTo>
                    <a:pt x="35" y="261"/>
                  </a:lnTo>
                  <a:lnTo>
                    <a:pt x="38" y="261"/>
                  </a:lnTo>
                  <a:lnTo>
                    <a:pt x="38" y="263"/>
                  </a:lnTo>
                  <a:lnTo>
                    <a:pt x="38" y="261"/>
                  </a:lnTo>
                  <a:lnTo>
                    <a:pt x="45" y="258"/>
                  </a:lnTo>
                  <a:lnTo>
                    <a:pt x="47" y="256"/>
                  </a:lnTo>
                  <a:lnTo>
                    <a:pt x="47" y="254"/>
                  </a:lnTo>
                  <a:lnTo>
                    <a:pt x="47" y="251"/>
                  </a:lnTo>
                  <a:lnTo>
                    <a:pt x="47" y="249"/>
                  </a:lnTo>
                  <a:lnTo>
                    <a:pt x="45" y="249"/>
                  </a:lnTo>
                  <a:lnTo>
                    <a:pt x="43" y="247"/>
                  </a:lnTo>
                  <a:lnTo>
                    <a:pt x="40" y="247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38" y="242"/>
                  </a:lnTo>
                  <a:lnTo>
                    <a:pt x="38" y="239"/>
                  </a:lnTo>
                  <a:lnTo>
                    <a:pt x="33" y="242"/>
                  </a:lnTo>
                  <a:lnTo>
                    <a:pt x="28" y="239"/>
                  </a:lnTo>
                  <a:lnTo>
                    <a:pt x="23" y="235"/>
                  </a:lnTo>
                  <a:lnTo>
                    <a:pt x="19" y="232"/>
                  </a:lnTo>
                  <a:lnTo>
                    <a:pt x="14" y="235"/>
                  </a:lnTo>
                  <a:lnTo>
                    <a:pt x="14" y="237"/>
                  </a:lnTo>
                  <a:lnTo>
                    <a:pt x="14" y="239"/>
                  </a:lnTo>
                  <a:lnTo>
                    <a:pt x="11" y="239"/>
                  </a:lnTo>
                  <a:lnTo>
                    <a:pt x="11" y="242"/>
                  </a:lnTo>
                  <a:lnTo>
                    <a:pt x="11" y="244"/>
                  </a:lnTo>
                  <a:lnTo>
                    <a:pt x="9" y="244"/>
                  </a:lnTo>
                  <a:lnTo>
                    <a:pt x="7" y="237"/>
                  </a:lnTo>
                  <a:lnTo>
                    <a:pt x="7" y="232"/>
                  </a:lnTo>
                  <a:lnTo>
                    <a:pt x="4" y="230"/>
                  </a:lnTo>
                  <a:lnTo>
                    <a:pt x="2" y="227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3"/>
                  </a:lnTo>
                  <a:lnTo>
                    <a:pt x="2" y="223"/>
                  </a:lnTo>
                  <a:lnTo>
                    <a:pt x="4" y="223"/>
                  </a:lnTo>
                  <a:lnTo>
                    <a:pt x="4" y="220"/>
                  </a:lnTo>
                  <a:lnTo>
                    <a:pt x="4" y="218"/>
                  </a:lnTo>
                  <a:lnTo>
                    <a:pt x="2" y="218"/>
                  </a:lnTo>
                  <a:lnTo>
                    <a:pt x="9" y="203"/>
                  </a:lnTo>
                  <a:lnTo>
                    <a:pt x="9" y="201"/>
                  </a:lnTo>
                  <a:lnTo>
                    <a:pt x="16" y="194"/>
                  </a:lnTo>
                  <a:lnTo>
                    <a:pt x="16" y="196"/>
                  </a:lnTo>
                  <a:lnTo>
                    <a:pt x="23" y="199"/>
                  </a:lnTo>
                  <a:lnTo>
                    <a:pt x="23" y="196"/>
                  </a:lnTo>
                  <a:lnTo>
                    <a:pt x="23" y="194"/>
                  </a:lnTo>
                  <a:lnTo>
                    <a:pt x="21" y="194"/>
                  </a:lnTo>
                  <a:lnTo>
                    <a:pt x="19" y="194"/>
                  </a:lnTo>
                  <a:lnTo>
                    <a:pt x="21" y="189"/>
                  </a:lnTo>
                  <a:lnTo>
                    <a:pt x="21" y="187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21" y="182"/>
                  </a:lnTo>
                  <a:lnTo>
                    <a:pt x="23" y="180"/>
                  </a:lnTo>
                  <a:lnTo>
                    <a:pt x="23" y="177"/>
                  </a:lnTo>
                  <a:lnTo>
                    <a:pt x="26" y="177"/>
                  </a:lnTo>
                  <a:lnTo>
                    <a:pt x="28" y="172"/>
                  </a:lnTo>
                  <a:lnTo>
                    <a:pt x="31" y="165"/>
                  </a:lnTo>
                  <a:lnTo>
                    <a:pt x="33" y="160"/>
                  </a:lnTo>
                  <a:lnTo>
                    <a:pt x="35" y="151"/>
                  </a:lnTo>
                  <a:lnTo>
                    <a:pt x="38" y="151"/>
                  </a:lnTo>
                  <a:lnTo>
                    <a:pt x="43" y="141"/>
                  </a:lnTo>
                  <a:lnTo>
                    <a:pt x="45" y="141"/>
                  </a:lnTo>
                  <a:lnTo>
                    <a:pt x="45" y="139"/>
                  </a:lnTo>
                  <a:lnTo>
                    <a:pt x="45" y="141"/>
                  </a:lnTo>
                  <a:lnTo>
                    <a:pt x="47" y="141"/>
                  </a:lnTo>
                  <a:lnTo>
                    <a:pt x="52" y="144"/>
                  </a:lnTo>
                  <a:lnTo>
                    <a:pt x="52" y="141"/>
                  </a:lnTo>
                  <a:lnTo>
                    <a:pt x="57" y="139"/>
                  </a:lnTo>
                  <a:lnTo>
                    <a:pt x="59" y="136"/>
                  </a:lnTo>
                  <a:lnTo>
                    <a:pt x="62" y="134"/>
                  </a:lnTo>
                  <a:lnTo>
                    <a:pt x="64" y="134"/>
                  </a:lnTo>
                  <a:lnTo>
                    <a:pt x="69" y="134"/>
                  </a:lnTo>
                  <a:lnTo>
                    <a:pt x="71" y="134"/>
                  </a:lnTo>
                  <a:lnTo>
                    <a:pt x="71" y="136"/>
                  </a:lnTo>
                  <a:lnTo>
                    <a:pt x="74" y="139"/>
                  </a:lnTo>
                  <a:lnTo>
                    <a:pt x="74" y="141"/>
                  </a:lnTo>
                  <a:lnTo>
                    <a:pt x="76" y="141"/>
                  </a:lnTo>
                  <a:lnTo>
                    <a:pt x="78" y="139"/>
                  </a:lnTo>
                  <a:lnTo>
                    <a:pt x="78" y="136"/>
                  </a:lnTo>
                  <a:lnTo>
                    <a:pt x="81" y="136"/>
                  </a:lnTo>
                  <a:lnTo>
                    <a:pt x="83" y="127"/>
                  </a:lnTo>
                  <a:lnTo>
                    <a:pt x="83" y="120"/>
                  </a:lnTo>
                  <a:lnTo>
                    <a:pt x="86" y="120"/>
                  </a:lnTo>
                  <a:lnTo>
                    <a:pt x="86" y="117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3" y="115"/>
                  </a:lnTo>
                  <a:lnTo>
                    <a:pt x="95" y="113"/>
                  </a:lnTo>
                  <a:lnTo>
                    <a:pt x="102" y="108"/>
                  </a:lnTo>
                  <a:lnTo>
                    <a:pt x="102" y="105"/>
                  </a:lnTo>
                  <a:lnTo>
                    <a:pt x="102" y="103"/>
                  </a:lnTo>
                  <a:lnTo>
                    <a:pt x="102" y="101"/>
                  </a:lnTo>
                  <a:lnTo>
                    <a:pt x="100" y="101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5" y="98"/>
                  </a:lnTo>
                  <a:lnTo>
                    <a:pt x="93" y="93"/>
                  </a:lnTo>
                  <a:lnTo>
                    <a:pt x="88" y="96"/>
                  </a:lnTo>
                  <a:lnTo>
                    <a:pt x="88" y="98"/>
                  </a:lnTo>
                  <a:lnTo>
                    <a:pt x="86" y="98"/>
                  </a:lnTo>
                  <a:lnTo>
                    <a:pt x="86" y="101"/>
                  </a:lnTo>
                  <a:lnTo>
                    <a:pt x="74" y="105"/>
                  </a:lnTo>
                  <a:lnTo>
                    <a:pt x="71" y="105"/>
                  </a:lnTo>
                  <a:lnTo>
                    <a:pt x="69" y="105"/>
                  </a:lnTo>
                  <a:lnTo>
                    <a:pt x="66" y="103"/>
                  </a:lnTo>
                  <a:lnTo>
                    <a:pt x="57" y="103"/>
                  </a:lnTo>
                  <a:lnTo>
                    <a:pt x="55" y="103"/>
                  </a:lnTo>
                  <a:lnTo>
                    <a:pt x="52" y="103"/>
                  </a:lnTo>
                  <a:lnTo>
                    <a:pt x="50" y="105"/>
                  </a:lnTo>
                  <a:lnTo>
                    <a:pt x="47" y="105"/>
                  </a:lnTo>
                  <a:lnTo>
                    <a:pt x="45" y="105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0" y="96"/>
                  </a:lnTo>
                  <a:lnTo>
                    <a:pt x="33" y="96"/>
                  </a:lnTo>
                  <a:lnTo>
                    <a:pt x="33" y="98"/>
                  </a:lnTo>
                  <a:lnTo>
                    <a:pt x="31" y="98"/>
                  </a:lnTo>
                  <a:lnTo>
                    <a:pt x="21" y="101"/>
                  </a:lnTo>
                  <a:lnTo>
                    <a:pt x="21" y="98"/>
                  </a:lnTo>
                  <a:lnTo>
                    <a:pt x="19" y="98"/>
                  </a:lnTo>
                  <a:lnTo>
                    <a:pt x="19" y="91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4" y="74"/>
                  </a:lnTo>
                  <a:lnTo>
                    <a:pt x="11" y="72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28" y="36"/>
                  </a:lnTo>
                  <a:lnTo>
                    <a:pt x="33" y="36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3" y="43"/>
                  </a:lnTo>
                  <a:lnTo>
                    <a:pt x="47" y="48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3" y="60"/>
                  </a:lnTo>
                  <a:lnTo>
                    <a:pt x="40" y="65"/>
                  </a:lnTo>
                  <a:lnTo>
                    <a:pt x="38" y="65"/>
                  </a:lnTo>
                  <a:lnTo>
                    <a:pt x="35" y="67"/>
                  </a:lnTo>
                  <a:lnTo>
                    <a:pt x="38" y="69"/>
                  </a:lnTo>
                  <a:lnTo>
                    <a:pt x="40" y="69"/>
                  </a:lnTo>
                  <a:lnTo>
                    <a:pt x="43" y="69"/>
                  </a:lnTo>
                  <a:lnTo>
                    <a:pt x="43" y="67"/>
                  </a:lnTo>
                  <a:lnTo>
                    <a:pt x="43" y="65"/>
                  </a:lnTo>
                  <a:lnTo>
                    <a:pt x="47" y="60"/>
                  </a:lnTo>
                  <a:lnTo>
                    <a:pt x="55" y="57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5" y="67"/>
                  </a:lnTo>
                  <a:lnTo>
                    <a:pt x="57" y="69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9" y="77"/>
                  </a:lnTo>
                  <a:lnTo>
                    <a:pt x="66" y="74"/>
                  </a:lnTo>
                  <a:lnTo>
                    <a:pt x="69" y="74"/>
                  </a:lnTo>
                  <a:lnTo>
                    <a:pt x="69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5"/>
                  </a:lnTo>
                  <a:lnTo>
                    <a:pt x="64" y="65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9" y="67"/>
                  </a:lnTo>
                  <a:lnTo>
                    <a:pt x="71" y="65"/>
                  </a:lnTo>
                  <a:lnTo>
                    <a:pt x="74" y="65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81" y="60"/>
                  </a:lnTo>
                  <a:lnTo>
                    <a:pt x="81" y="62"/>
                  </a:lnTo>
                  <a:lnTo>
                    <a:pt x="81" y="65"/>
                  </a:lnTo>
                  <a:lnTo>
                    <a:pt x="86" y="62"/>
                  </a:lnTo>
                  <a:lnTo>
                    <a:pt x="88" y="62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100" y="55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5" y="57"/>
                  </a:lnTo>
                  <a:lnTo>
                    <a:pt x="110" y="55"/>
                  </a:lnTo>
                  <a:lnTo>
                    <a:pt x="110" y="53"/>
                  </a:lnTo>
                  <a:lnTo>
                    <a:pt x="105" y="53"/>
                  </a:lnTo>
                  <a:lnTo>
                    <a:pt x="102" y="48"/>
                  </a:lnTo>
                  <a:lnTo>
                    <a:pt x="100" y="50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102" y="46"/>
                  </a:lnTo>
                  <a:lnTo>
                    <a:pt x="105" y="38"/>
                  </a:lnTo>
                  <a:lnTo>
                    <a:pt x="105" y="36"/>
                  </a:lnTo>
                  <a:lnTo>
                    <a:pt x="100" y="36"/>
                  </a:lnTo>
                  <a:lnTo>
                    <a:pt x="100" y="34"/>
                  </a:lnTo>
                  <a:lnTo>
                    <a:pt x="102" y="31"/>
                  </a:lnTo>
                  <a:lnTo>
                    <a:pt x="105" y="24"/>
                  </a:lnTo>
                  <a:lnTo>
                    <a:pt x="105" y="22"/>
                  </a:lnTo>
                  <a:lnTo>
                    <a:pt x="107" y="22"/>
                  </a:lnTo>
                  <a:lnTo>
                    <a:pt x="110" y="22"/>
                  </a:lnTo>
                  <a:lnTo>
                    <a:pt x="110" y="19"/>
                  </a:lnTo>
                  <a:lnTo>
                    <a:pt x="112" y="19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2" y="14"/>
                  </a:lnTo>
                  <a:lnTo>
                    <a:pt x="110" y="14"/>
                  </a:lnTo>
                  <a:lnTo>
                    <a:pt x="107" y="12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5" y="7"/>
                  </a:lnTo>
                  <a:lnTo>
                    <a:pt x="107" y="7"/>
                  </a:lnTo>
                  <a:lnTo>
                    <a:pt x="110" y="10"/>
                  </a:lnTo>
                  <a:lnTo>
                    <a:pt x="112" y="7"/>
                  </a:lnTo>
                  <a:lnTo>
                    <a:pt x="112" y="5"/>
                  </a:lnTo>
                  <a:lnTo>
                    <a:pt x="112" y="2"/>
                  </a:lnTo>
                  <a:lnTo>
                    <a:pt x="117" y="0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5"/>
                  </a:lnTo>
                  <a:lnTo>
                    <a:pt x="122" y="7"/>
                  </a:lnTo>
                  <a:lnTo>
                    <a:pt x="126" y="10"/>
                  </a:lnTo>
                  <a:lnTo>
                    <a:pt x="131" y="10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29" y="14"/>
                  </a:lnTo>
                  <a:lnTo>
                    <a:pt x="131" y="17"/>
                  </a:lnTo>
                  <a:lnTo>
                    <a:pt x="133" y="17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38" y="19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45" y="24"/>
                  </a:lnTo>
                  <a:lnTo>
                    <a:pt x="148" y="24"/>
                  </a:lnTo>
                  <a:lnTo>
                    <a:pt x="150" y="24"/>
                  </a:lnTo>
                  <a:lnTo>
                    <a:pt x="155" y="26"/>
                  </a:lnTo>
                  <a:lnTo>
                    <a:pt x="165" y="31"/>
                  </a:lnTo>
                  <a:lnTo>
                    <a:pt x="167" y="31"/>
                  </a:lnTo>
                  <a:lnTo>
                    <a:pt x="167" y="34"/>
                  </a:lnTo>
                  <a:lnTo>
                    <a:pt x="169" y="36"/>
                  </a:lnTo>
                  <a:lnTo>
                    <a:pt x="174" y="38"/>
                  </a:lnTo>
                  <a:lnTo>
                    <a:pt x="179" y="36"/>
                  </a:lnTo>
                  <a:lnTo>
                    <a:pt x="179" y="34"/>
                  </a:lnTo>
                  <a:lnTo>
                    <a:pt x="179" y="31"/>
                  </a:lnTo>
                  <a:lnTo>
                    <a:pt x="179" y="29"/>
                  </a:lnTo>
                  <a:lnTo>
                    <a:pt x="181" y="26"/>
                  </a:lnTo>
                  <a:lnTo>
                    <a:pt x="188" y="31"/>
                  </a:lnTo>
                  <a:lnTo>
                    <a:pt x="191" y="31"/>
                  </a:lnTo>
                  <a:lnTo>
                    <a:pt x="191" y="34"/>
                  </a:lnTo>
                  <a:lnTo>
                    <a:pt x="193" y="38"/>
                  </a:lnTo>
                  <a:lnTo>
                    <a:pt x="193" y="36"/>
                  </a:lnTo>
                  <a:lnTo>
                    <a:pt x="196" y="36"/>
                  </a:lnTo>
                  <a:lnTo>
                    <a:pt x="196" y="38"/>
                  </a:lnTo>
                  <a:lnTo>
                    <a:pt x="198" y="38"/>
                  </a:lnTo>
                  <a:lnTo>
                    <a:pt x="200" y="41"/>
                  </a:lnTo>
                  <a:lnTo>
                    <a:pt x="200" y="46"/>
                  </a:lnTo>
                  <a:lnTo>
                    <a:pt x="203" y="48"/>
                  </a:lnTo>
                  <a:lnTo>
                    <a:pt x="200" y="48"/>
                  </a:lnTo>
                  <a:lnTo>
                    <a:pt x="200" y="50"/>
                  </a:lnTo>
                  <a:lnTo>
                    <a:pt x="203" y="50"/>
                  </a:lnTo>
                  <a:lnTo>
                    <a:pt x="203" y="53"/>
                  </a:lnTo>
                  <a:lnTo>
                    <a:pt x="205" y="53"/>
                  </a:lnTo>
                  <a:lnTo>
                    <a:pt x="205" y="55"/>
                  </a:lnTo>
                  <a:lnTo>
                    <a:pt x="208" y="55"/>
                  </a:lnTo>
                  <a:lnTo>
                    <a:pt x="208" y="57"/>
                  </a:lnTo>
                  <a:lnTo>
                    <a:pt x="210" y="62"/>
                  </a:lnTo>
                  <a:lnTo>
                    <a:pt x="212" y="67"/>
                  </a:lnTo>
                  <a:lnTo>
                    <a:pt x="212" y="69"/>
                  </a:lnTo>
                  <a:lnTo>
                    <a:pt x="212" y="72"/>
                  </a:lnTo>
                  <a:lnTo>
                    <a:pt x="210" y="79"/>
                  </a:lnTo>
                  <a:lnTo>
                    <a:pt x="212" y="84"/>
                  </a:lnTo>
                  <a:lnTo>
                    <a:pt x="212" y="86"/>
                  </a:lnTo>
                  <a:lnTo>
                    <a:pt x="212" y="91"/>
                  </a:lnTo>
                  <a:lnTo>
                    <a:pt x="210" y="93"/>
                  </a:lnTo>
                  <a:lnTo>
                    <a:pt x="210" y="101"/>
                  </a:lnTo>
                  <a:lnTo>
                    <a:pt x="205" y="103"/>
                  </a:lnTo>
                  <a:lnTo>
                    <a:pt x="203" y="103"/>
                  </a:lnTo>
                  <a:lnTo>
                    <a:pt x="198" y="103"/>
                  </a:lnTo>
                  <a:lnTo>
                    <a:pt x="196" y="103"/>
                  </a:lnTo>
                  <a:lnTo>
                    <a:pt x="196" y="105"/>
                  </a:lnTo>
                  <a:lnTo>
                    <a:pt x="193" y="105"/>
                  </a:lnTo>
                  <a:lnTo>
                    <a:pt x="191" y="105"/>
                  </a:lnTo>
                  <a:lnTo>
                    <a:pt x="188" y="105"/>
                  </a:lnTo>
                  <a:lnTo>
                    <a:pt x="186" y="105"/>
                  </a:lnTo>
                  <a:lnTo>
                    <a:pt x="184" y="108"/>
                  </a:lnTo>
                  <a:lnTo>
                    <a:pt x="188" y="110"/>
                  </a:lnTo>
                  <a:lnTo>
                    <a:pt x="188" y="115"/>
                  </a:lnTo>
                  <a:lnTo>
                    <a:pt x="191" y="117"/>
                  </a:lnTo>
                  <a:lnTo>
                    <a:pt x="188" y="120"/>
                  </a:lnTo>
                  <a:lnTo>
                    <a:pt x="188" y="122"/>
                  </a:lnTo>
                  <a:lnTo>
                    <a:pt x="184" y="127"/>
                  </a:lnTo>
                  <a:lnTo>
                    <a:pt x="184" y="124"/>
                  </a:lnTo>
                  <a:lnTo>
                    <a:pt x="181" y="122"/>
                  </a:lnTo>
                  <a:lnTo>
                    <a:pt x="177" y="120"/>
                  </a:lnTo>
                  <a:lnTo>
                    <a:pt x="177" y="122"/>
                  </a:lnTo>
                  <a:lnTo>
                    <a:pt x="174" y="124"/>
                  </a:lnTo>
                  <a:lnTo>
                    <a:pt x="174" y="127"/>
                  </a:lnTo>
                  <a:lnTo>
                    <a:pt x="177" y="132"/>
                  </a:lnTo>
                  <a:lnTo>
                    <a:pt x="177" y="136"/>
                  </a:lnTo>
                  <a:lnTo>
                    <a:pt x="174" y="136"/>
                  </a:lnTo>
                  <a:lnTo>
                    <a:pt x="172" y="139"/>
                  </a:lnTo>
                  <a:lnTo>
                    <a:pt x="172" y="141"/>
                  </a:lnTo>
                  <a:lnTo>
                    <a:pt x="172" y="146"/>
                  </a:lnTo>
                  <a:lnTo>
                    <a:pt x="174" y="146"/>
                  </a:lnTo>
                  <a:lnTo>
                    <a:pt x="179" y="148"/>
                  </a:lnTo>
                  <a:lnTo>
                    <a:pt x="184" y="148"/>
                  </a:lnTo>
                  <a:lnTo>
                    <a:pt x="186" y="146"/>
                  </a:lnTo>
                  <a:lnTo>
                    <a:pt x="191" y="146"/>
                  </a:lnTo>
                  <a:lnTo>
                    <a:pt x="191" y="148"/>
                  </a:lnTo>
                  <a:lnTo>
                    <a:pt x="188" y="148"/>
                  </a:lnTo>
                  <a:lnTo>
                    <a:pt x="188" y="153"/>
                  </a:lnTo>
                  <a:lnTo>
                    <a:pt x="193" y="156"/>
                  </a:lnTo>
                  <a:lnTo>
                    <a:pt x="198" y="156"/>
                  </a:lnTo>
                  <a:lnTo>
                    <a:pt x="200" y="153"/>
                  </a:lnTo>
                  <a:lnTo>
                    <a:pt x="203" y="153"/>
                  </a:lnTo>
                  <a:lnTo>
                    <a:pt x="203" y="156"/>
                  </a:lnTo>
                  <a:lnTo>
                    <a:pt x="205" y="156"/>
                  </a:lnTo>
                  <a:lnTo>
                    <a:pt x="208" y="156"/>
                  </a:lnTo>
                  <a:lnTo>
                    <a:pt x="210" y="158"/>
                  </a:lnTo>
                  <a:lnTo>
                    <a:pt x="212" y="158"/>
                  </a:lnTo>
                  <a:lnTo>
                    <a:pt x="212" y="160"/>
                  </a:lnTo>
                  <a:lnTo>
                    <a:pt x="212" y="165"/>
                  </a:lnTo>
                  <a:lnTo>
                    <a:pt x="212" y="170"/>
                  </a:lnTo>
                  <a:lnTo>
                    <a:pt x="208" y="172"/>
                  </a:lnTo>
                  <a:lnTo>
                    <a:pt x="205" y="170"/>
                  </a:lnTo>
                  <a:lnTo>
                    <a:pt x="203" y="172"/>
                  </a:lnTo>
                  <a:lnTo>
                    <a:pt x="200" y="180"/>
                  </a:lnTo>
                  <a:lnTo>
                    <a:pt x="198" y="180"/>
                  </a:lnTo>
                  <a:lnTo>
                    <a:pt x="200" y="180"/>
                  </a:lnTo>
                  <a:lnTo>
                    <a:pt x="203" y="180"/>
                  </a:lnTo>
                  <a:lnTo>
                    <a:pt x="203" y="182"/>
                  </a:lnTo>
                  <a:lnTo>
                    <a:pt x="205" y="187"/>
                  </a:lnTo>
                  <a:lnTo>
                    <a:pt x="205" y="191"/>
                  </a:lnTo>
                  <a:lnTo>
                    <a:pt x="200" y="189"/>
                  </a:lnTo>
                  <a:lnTo>
                    <a:pt x="198" y="189"/>
                  </a:lnTo>
                  <a:lnTo>
                    <a:pt x="198" y="191"/>
                  </a:lnTo>
                  <a:lnTo>
                    <a:pt x="196" y="191"/>
                  </a:lnTo>
                  <a:lnTo>
                    <a:pt x="188" y="191"/>
                  </a:lnTo>
                  <a:lnTo>
                    <a:pt x="186" y="191"/>
                  </a:lnTo>
                  <a:lnTo>
                    <a:pt x="186" y="189"/>
                  </a:lnTo>
                  <a:lnTo>
                    <a:pt x="181" y="189"/>
                  </a:lnTo>
                  <a:lnTo>
                    <a:pt x="179" y="187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94"/>
                  </a:lnTo>
                  <a:lnTo>
                    <a:pt x="172" y="196"/>
                  </a:lnTo>
                  <a:lnTo>
                    <a:pt x="172" y="199"/>
                  </a:lnTo>
                  <a:lnTo>
                    <a:pt x="169" y="199"/>
                  </a:lnTo>
                  <a:lnTo>
                    <a:pt x="169" y="196"/>
                  </a:lnTo>
                  <a:lnTo>
                    <a:pt x="167" y="194"/>
                  </a:lnTo>
                  <a:lnTo>
                    <a:pt x="167" y="191"/>
                  </a:lnTo>
                  <a:lnTo>
                    <a:pt x="167" y="187"/>
                  </a:lnTo>
                  <a:lnTo>
                    <a:pt x="157" y="182"/>
                  </a:lnTo>
                  <a:lnTo>
                    <a:pt x="155" y="182"/>
                  </a:lnTo>
                  <a:lnTo>
                    <a:pt x="155" y="184"/>
                  </a:lnTo>
                  <a:lnTo>
                    <a:pt x="153" y="184"/>
                  </a:lnTo>
                  <a:lnTo>
                    <a:pt x="153" y="187"/>
                  </a:lnTo>
                  <a:lnTo>
                    <a:pt x="148" y="184"/>
                  </a:lnTo>
                  <a:lnTo>
                    <a:pt x="148" y="182"/>
                  </a:lnTo>
                  <a:lnTo>
                    <a:pt x="145" y="180"/>
                  </a:lnTo>
                  <a:lnTo>
                    <a:pt x="141" y="177"/>
                  </a:lnTo>
                  <a:lnTo>
                    <a:pt x="138" y="177"/>
                  </a:lnTo>
                  <a:lnTo>
                    <a:pt x="136" y="175"/>
                  </a:lnTo>
                  <a:lnTo>
                    <a:pt x="136" y="172"/>
                  </a:lnTo>
                  <a:lnTo>
                    <a:pt x="133" y="170"/>
                  </a:lnTo>
                  <a:lnTo>
                    <a:pt x="131" y="170"/>
                  </a:lnTo>
                  <a:lnTo>
                    <a:pt x="126" y="170"/>
                  </a:lnTo>
                  <a:lnTo>
                    <a:pt x="122" y="172"/>
                  </a:lnTo>
                  <a:lnTo>
                    <a:pt x="119" y="172"/>
                  </a:lnTo>
                  <a:lnTo>
                    <a:pt x="117" y="172"/>
                  </a:lnTo>
                  <a:lnTo>
                    <a:pt x="114" y="172"/>
                  </a:lnTo>
                  <a:lnTo>
                    <a:pt x="114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22" y="182"/>
                  </a:lnTo>
                  <a:lnTo>
                    <a:pt x="122" y="184"/>
                  </a:lnTo>
                  <a:lnTo>
                    <a:pt x="112" y="191"/>
                  </a:lnTo>
                  <a:lnTo>
                    <a:pt x="110" y="191"/>
                  </a:lnTo>
                  <a:lnTo>
                    <a:pt x="110" y="189"/>
                  </a:lnTo>
                  <a:lnTo>
                    <a:pt x="107" y="189"/>
                  </a:lnTo>
                  <a:lnTo>
                    <a:pt x="107" y="187"/>
                  </a:lnTo>
                  <a:lnTo>
                    <a:pt x="105" y="187"/>
                  </a:lnTo>
                  <a:lnTo>
                    <a:pt x="105" y="189"/>
                  </a:lnTo>
                  <a:lnTo>
                    <a:pt x="105" y="191"/>
                  </a:lnTo>
                  <a:lnTo>
                    <a:pt x="107" y="191"/>
                  </a:lnTo>
                  <a:lnTo>
                    <a:pt x="110" y="191"/>
                  </a:lnTo>
                  <a:lnTo>
                    <a:pt x="112" y="191"/>
                  </a:lnTo>
                  <a:lnTo>
                    <a:pt x="112" y="194"/>
                  </a:lnTo>
                  <a:lnTo>
                    <a:pt x="114" y="19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7" name="Freeform 865"/>
            <p:cNvSpPr>
              <a:spLocks/>
            </p:cNvSpPr>
            <p:nvPr/>
          </p:nvSpPr>
          <p:spPr bwMode="gray">
            <a:xfrm>
              <a:off x="3902312" y="4448417"/>
              <a:ext cx="343342" cy="367143"/>
            </a:xfrm>
            <a:custGeom>
              <a:avLst/>
              <a:gdLst/>
              <a:ahLst/>
              <a:cxnLst>
                <a:cxn ang="0">
                  <a:pos x="129" y="227"/>
                </a:cxn>
                <a:cxn ang="0">
                  <a:pos x="122" y="227"/>
                </a:cxn>
                <a:cxn ang="0">
                  <a:pos x="117" y="217"/>
                </a:cxn>
                <a:cxn ang="0">
                  <a:pos x="103" y="203"/>
                </a:cxn>
                <a:cxn ang="0">
                  <a:pos x="96" y="193"/>
                </a:cxn>
                <a:cxn ang="0">
                  <a:pos x="103" y="184"/>
                </a:cxn>
                <a:cxn ang="0">
                  <a:pos x="91" y="186"/>
                </a:cxn>
                <a:cxn ang="0">
                  <a:pos x="81" y="193"/>
                </a:cxn>
                <a:cxn ang="0">
                  <a:pos x="77" y="198"/>
                </a:cxn>
                <a:cxn ang="0">
                  <a:pos x="50" y="189"/>
                </a:cxn>
                <a:cxn ang="0">
                  <a:pos x="45" y="186"/>
                </a:cxn>
                <a:cxn ang="0">
                  <a:pos x="38" y="184"/>
                </a:cxn>
                <a:cxn ang="0">
                  <a:pos x="31" y="167"/>
                </a:cxn>
                <a:cxn ang="0">
                  <a:pos x="33" y="160"/>
                </a:cxn>
                <a:cxn ang="0">
                  <a:pos x="14" y="146"/>
                </a:cxn>
                <a:cxn ang="0">
                  <a:pos x="2" y="124"/>
                </a:cxn>
                <a:cxn ang="0">
                  <a:pos x="7" y="117"/>
                </a:cxn>
                <a:cxn ang="0">
                  <a:pos x="21" y="107"/>
                </a:cxn>
                <a:cxn ang="0">
                  <a:pos x="12" y="95"/>
                </a:cxn>
                <a:cxn ang="0">
                  <a:pos x="2" y="86"/>
                </a:cxn>
                <a:cxn ang="0">
                  <a:pos x="17" y="79"/>
                </a:cxn>
                <a:cxn ang="0">
                  <a:pos x="36" y="69"/>
                </a:cxn>
                <a:cxn ang="0">
                  <a:pos x="50" y="69"/>
                </a:cxn>
                <a:cxn ang="0">
                  <a:pos x="55" y="62"/>
                </a:cxn>
                <a:cxn ang="0">
                  <a:pos x="65" y="59"/>
                </a:cxn>
                <a:cxn ang="0">
                  <a:pos x="74" y="47"/>
                </a:cxn>
                <a:cxn ang="0">
                  <a:pos x="81" y="33"/>
                </a:cxn>
                <a:cxn ang="0">
                  <a:pos x="96" y="38"/>
                </a:cxn>
                <a:cxn ang="0">
                  <a:pos x="105" y="33"/>
                </a:cxn>
                <a:cxn ang="0">
                  <a:pos x="120" y="33"/>
                </a:cxn>
                <a:cxn ang="0">
                  <a:pos x="112" y="19"/>
                </a:cxn>
                <a:cxn ang="0">
                  <a:pos x="124" y="2"/>
                </a:cxn>
                <a:cxn ang="0">
                  <a:pos x="136" y="7"/>
                </a:cxn>
                <a:cxn ang="0">
                  <a:pos x="148" y="12"/>
                </a:cxn>
                <a:cxn ang="0">
                  <a:pos x="163" y="12"/>
                </a:cxn>
                <a:cxn ang="0">
                  <a:pos x="172" y="19"/>
                </a:cxn>
                <a:cxn ang="0">
                  <a:pos x="182" y="19"/>
                </a:cxn>
                <a:cxn ang="0">
                  <a:pos x="179" y="38"/>
                </a:cxn>
                <a:cxn ang="0">
                  <a:pos x="167" y="43"/>
                </a:cxn>
                <a:cxn ang="0">
                  <a:pos x="158" y="57"/>
                </a:cxn>
                <a:cxn ang="0">
                  <a:pos x="167" y="62"/>
                </a:cxn>
                <a:cxn ang="0">
                  <a:pos x="163" y="79"/>
                </a:cxn>
                <a:cxn ang="0">
                  <a:pos x="167" y="88"/>
                </a:cxn>
                <a:cxn ang="0">
                  <a:pos x="189" y="86"/>
                </a:cxn>
                <a:cxn ang="0">
                  <a:pos x="189" y="79"/>
                </a:cxn>
                <a:cxn ang="0">
                  <a:pos x="201" y="86"/>
                </a:cxn>
                <a:cxn ang="0">
                  <a:pos x="201" y="110"/>
                </a:cxn>
                <a:cxn ang="0">
                  <a:pos x="215" y="124"/>
                </a:cxn>
                <a:cxn ang="0">
                  <a:pos x="227" y="141"/>
                </a:cxn>
                <a:cxn ang="0">
                  <a:pos x="232" y="148"/>
                </a:cxn>
                <a:cxn ang="0">
                  <a:pos x="220" y="148"/>
                </a:cxn>
                <a:cxn ang="0">
                  <a:pos x="213" y="165"/>
                </a:cxn>
                <a:cxn ang="0">
                  <a:pos x="218" y="184"/>
                </a:cxn>
                <a:cxn ang="0">
                  <a:pos x="222" y="193"/>
                </a:cxn>
                <a:cxn ang="0">
                  <a:pos x="218" y="198"/>
                </a:cxn>
                <a:cxn ang="0">
                  <a:pos x="208" y="203"/>
                </a:cxn>
                <a:cxn ang="0">
                  <a:pos x="201" y="203"/>
                </a:cxn>
                <a:cxn ang="0">
                  <a:pos x="198" y="208"/>
                </a:cxn>
                <a:cxn ang="0">
                  <a:pos x="189" y="205"/>
                </a:cxn>
                <a:cxn ang="0">
                  <a:pos x="187" y="213"/>
                </a:cxn>
                <a:cxn ang="0">
                  <a:pos x="160" y="208"/>
                </a:cxn>
                <a:cxn ang="0">
                  <a:pos x="158" y="220"/>
                </a:cxn>
                <a:cxn ang="0">
                  <a:pos x="143" y="227"/>
                </a:cxn>
              </a:cxnLst>
              <a:rect l="0" t="0" r="r" b="b"/>
              <a:pathLst>
                <a:path w="232" h="229">
                  <a:moveTo>
                    <a:pt x="143" y="224"/>
                  </a:moveTo>
                  <a:lnTo>
                    <a:pt x="141" y="224"/>
                  </a:lnTo>
                  <a:lnTo>
                    <a:pt x="139" y="224"/>
                  </a:lnTo>
                  <a:lnTo>
                    <a:pt x="136" y="227"/>
                  </a:lnTo>
                  <a:lnTo>
                    <a:pt x="129" y="227"/>
                  </a:lnTo>
                  <a:lnTo>
                    <a:pt x="129" y="229"/>
                  </a:lnTo>
                  <a:lnTo>
                    <a:pt x="127" y="229"/>
                  </a:lnTo>
                  <a:lnTo>
                    <a:pt x="124" y="229"/>
                  </a:lnTo>
                  <a:lnTo>
                    <a:pt x="122" y="229"/>
                  </a:lnTo>
                  <a:lnTo>
                    <a:pt x="122" y="227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0" y="220"/>
                  </a:lnTo>
                  <a:lnTo>
                    <a:pt x="117" y="220"/>
                  </a:lnTo>
                  <a:lnTo>
                    <a:pt x="117" y="217"/>
                  </a:lnTo>
                  <a:lnTo>
                    <a:pt x="115" y="217"/>
                  </a:lnTo>
                  <a:lnTo>
                    <a:pt x="112" y="217"/>
                  </a:lnTo>
                  <a:lnTo>
                    <a:pt x="110" y="217"/>
                  </a:lnTo>
                  <a:lnTo>
                    <a:pt x="105" y="210"/>
                  </a:lnTo>
                  <a:lnTo>
                    <a:pt x="103" y="203"/>
                  </a:lnTo>
                  <a:lnTo>
                    <a:pt x="103" y="201"/>
                  </a:lnTo>
                  <a:lnTo>
                    <a:pt x="100" y="196"/>
                  </a:lnTo>
                  <a:lnTo>
                    <a:pt x="98" y="198"/>
                  </a:lnTo>
                  <a:lnTo>
                    <a:pt x="96" y="196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3" y="189"/>
                  </a:lnTo>
                  <a:lnTo>
                    <a:pt x="103" y="184"/>
                  </a:lnTo>
                  <a:lnTo>
                    <a:pt x="103" y="181"/>
                  </a:lnTo>
                  <a:lnTo>
                    <a:pt x="98" y="181"/>
                  </a:lnTo>
                  <a:lnTo>
                    <a:pt x="96" y="181"/>
                  </a:lnTo>
                  <a:lnTo>
                    <a:pt x="93" y="186"/>
                  </a:lnTo>
                  <a:lnTo>
                    <a:pt x="91" y="186"/>
                  </a:lnTo>
                  <a:lnTo>
                    <a:pt x="91" y="189"/>
                  </a:lnTo>
                  <a:lnTo>
                    <a:pt x="88" y="191"/>
                  </a:lnTo>
                  <a:lnTo>
                    <a:pt x="86" y="191"/>
                  </a:lnTo>
                  <a:lnTo>
                    <a:pt x="84" y="191"/>
                  </a:lnTo>
                  <a:lnTo>
                    <a:pt x="81" y="193"/>
                  </a:lnTo>
                  <a:lnTo>
                    <a:pt x="81" y="196"/>
                  </a:lnTo>
                  <a:lnTo>
                    <a:pt x="79" y="198"/>
                  </a:lnTo>
                  <a:lnTo>
                    <a:pt x="79" y="201"/>
                  </a:lnTo>
                  <a:lnTo>
                    <a:pt x="77" y="201"/>
                  </a:lnTo>
                  <a:lnTo>
                    <a:pt x="77" y="198"/>
                  </a:lnTo>
                  <a:lnTo>
                    <a:pt x="67" y="196"/>
                  </a:lnTo>
                  <a:lnTo>
                    <a:pt x="62" y="193"/>
                  </a:lnTo>
                  <a:lnTo>
                    <a:pt x="60" y="191"/>
                  </a:lnTo>
                  <a:lnTo>
                    <a:pt x="55" y="189"/>
                  </a:lnTo>
                  <a:lnTo>
                    <a:pt x="50" y="189"/>
                  </a:lnTo>
                  <a:lnTo>
                    <a:pt x="50" y="191"/>
                  </a:lnTo>
                  <a:lnTo>
                    <a:pt x="50" y="189"/>
                  </a:lnTo>
                  <a:lnTo>
                    <a:pt x="48" y="189"/>
                  </a:lnTo>
                  <a:lnTo>
                    <a:pt x="45" y="189"/>
                  </a:lnTo>
                  <a:lnTo>
                    <a:pt x="45" y="186"/>
                  </a:lnTo>
                  <a:lnTo>
                    <a:pt x="43" y="189"/>
                  </a:lnTo>
                  <a:lnTo>
                    <a:pt x="41" y="189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8" y="181"/>
                  </a:lnTo>
                  <a:lnTo>
                    <a:pt x="38" y="179"/>
                  </a:lnTo>
                  <a:lnTo>
                    <a:pt x="33" y="169"/>
                  </a:lnTo>
                  <a:lnTo>
                    <a:pt x="31" y="169"/>
                  </a:lnTo>
                  <a:lnTo>
                    <a:pt x="31" y="167"/>
                  </a:lnTo>
                  <a:lnTo>
                    <a:pt x="29" y="167"/>
                  </a:lnTo>
                  <a:lnTo>
                    <a:pt x="29" y="165"/>
                  </a:lnTo>
                  <a:lnTo>
                    <a:pt x="31" y="162"/>
                  </a:lnTo>
                  <a:lnTo>
                    <a:pt x="33" y="162"/>
                  </a:lnTo>
                  <a:lnTo>
                    <a:pt x="33" y="160"/>
                  </a:lnTo>
                  <a:lnTo>
                    <a:pt x="31" y="157"/>
                  </a:lnTo>
                  <a:lnTo>
                    <a:pt x="31" y="155"/>
                  </a:lnTo>
                  <a:lnTo>
                    <a:pt x="24" y="150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7" y="146"/>
                  </a:lnTo>
                  <a:lnTo>
                    <a:pt x="2" y="141"/>
                  </a:lnTo>
                  <a:lnTo>
                    <a:pt x="2" y="129"/>
                  </a:lnTo>
                  <a:lnTo>
                    <a:pt x="2" y="126"/>
                  </a:lnTo>
                  <a:lnTo>
                    <a:pt x="2" y="124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4"/>
                  </a:lnTo>
                  <a:lnTo>
                    <a:pt x="7" y="117"/>
                  </a:lnTo>
                  <a:lnTo>
                    <a:pt x="10" y="117"/>
                  </a:lnTo>
                  <a:lnTo>
                    <a:pt x="14" y="114"/>
                  </a:lnTo>
                  <a:lnTo>
                    <a:pt x="17" y="114"/>
                  </a:lnTo>
                  <a:lnTo>
                    <a:pt x="19" y="114"/>
                  </a:lnTo>
                  <a:lnTo>
                    <a:pt x="21" y="107"/>
                  </a:lnTo>
                  <a:lnTo>
                    <a:pt x="21" y="105"/>
                  </a:lnTo>
                  <a:lnTo>
                    <a:pt x="19" y="100"/>
                  </a:lnTo>
                  <a:lnTo>
                    <a:pt x="19" y="98"/>
                  </a:lnTo>
                  <a:lnTo>
                    <a:pt x="17" y="98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7" y="79"/>
                  </a:lnTo>
                  <a:lnTo>
                    <a:pt x="19" y="79"/>
                  </a:lnTo>
                  <a:lnTo>
                    <a:pt x="21" y="76"/>
                  </a:lnTo>
                  <a:lnTo>
                    <a:pt x="26" y="74"/>
                  </a:lnTo>
                  <a:lnTo>
                    <a:pt x="29" y="71"/>
                  </a:lnTo>
                  <a:lnTo>
                    <a:pt x="36" y="69"/>
                  </a:lnTo>
                  <a:lnTo>
                    <a:pt x="41" y="67"/>
                  </a:lnTo>
                  <a:lnTo>
                    <a:pt x="43" y="67"/>
                  </a:lnTo>
                  <a:lnTo>
                    <a:pt x="45" y="67"/>
                  </a:lnTo>
                  <a:lnTo>
                    <a:pt x="48" y="67"/>
                  </a:lnTo>
                  <a:lnTo>
                    <a:pt x="50" y="69"/>
                  </a:lnTo>
                  <a:lnTo>
                    <a:pt x="53" y="67"/>
                  </a:lnTo>
                  <a:lnTo>
                    <a:pt x="55" y="67"/>
                  </a:lnTo>
                  <a:lnTo>
                    <a:pt x="55" y="64"/>
                  </a:lnTo>
                  <a:lnTo>
                    <a:pt x="53" y="64"/>
                  </a:lnTo>
                  <a:lnTo>
                    <a:pt x="55" y="62"/>
                  </a:lnTo>
                  <a:lnTo>
                    <a:pt x="57" y="64"/>
                  </a:lnTo>
                  <a:lnTo>
                    <a:pt x="60" y="64"/>
                  </a:lnTo>
                  <a:lnTo>
                    <a:pt x="62" y="64"/>
                  </a:lnTo>
                  <a:lnTo>
                    <a:pt x="62" y="62"/>
                  </a:lnTo>
                  <a:lnTo>
                    <a:pt x="65" y="59"/>
                  </a:lnTo>
                  <a:lnTo>
                    <a:pt x="65" y="55"/>
                  </a:lnTo>
                  <a:lnTo>
                    <a:pt x="69" y="55"/>
                  </a:lnTo>
                  <a:lnTo>
                    <a:pt x="74" y="55"/>
                  </a:lnTo>
                  <a:lnTo>
                    <a:pt x="74" y="50"/>
                  </a:lnTo>
                  <a:lnTo>
                    <a:pt x="74" y="47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9" y="40"/>
                  </a:lnTo>
                  <a:lnTo>
                    <a:pt x="79" y="35"/>
                  </a:lnTo>
                  <a:lnTo>
                    <a:pt x="81" y="33"/>
                  </a:lnTo>
                  <a:lnTo>
                    <a:pt x="88" y="33"/>
                  </a:lnTo>
                  <a:lnTo>
                    <a:pt x="91" y="35"/>
                  </a:lnTo>
                  <a:lnTo>
                    <a:pt x="93" y="35"/>
                  </a:lnTo>
                  <a:lnTo>
                    <a:pt x="93" y="38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103" y="40"/>
                  </a:lnTo>
                  <a:lnTo>
                    <a:pt x="103" y="38"/>
                  </a:lnTo>
                  <a:lnTo>
                    <a:pt x="103" y="35"/>
                  </a:lnTo>
                  <a:lnTo>
                    <a:pt x="105" y="33"/>
                  </a:lnTo>
                  <a:lnTo>
                    <a:pt x="108" y="33"/>
                  </a:lnTo>
                  <a:lnTo>
                    <a:pt x="110" y="33"/>
                  </a:lnTo>
                  <a:lnTo>
                    <a:pt x="115" y="35"/>
                  </a:lnTo>
                  <a:lnTo>
                    <a:pt x="117" y="33"/>
                  </a:lnTo>
                  <a:lnTo>
                    <a:pt x="120" y="33"/>
                  </a:lnTo>
                  <a:lnTo>
                    <a:pt x="120" y="31"/>
                  </a:lnTo>
                  <a:lnTo>
                    <a:pt x="120" y="28"/>
                  </a:lnTo>
                  <a:lnTo>
                    <a:pt x="120" y="24"/>
                  </a:lnTo>
                  <a:lnTo>
                    <a:pt x="115" y="19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7" y="7"/>
                  </a:lnTo>
                  <a:lnTo>
                    <a:pt x="120" y="2"/>
                  </a:lnTo>
                  <a:lnTo>
                    <a:pt x="122" y="0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32" y="2"/>
                  </a:lnTo>
                  <a:lnTo>
                    <a:pt x="134" y="0"/>
                  </a:lnTo>
                  <a:lnTo>
                    <a:pt x="134" y="4"/>
                  </a:lnTo>
                  <a:lnTo>
                    <a:pt x="136" y="7"/>
                  </a:lnTo>
                  <a:lnTo>
                    <a:pt x="139" y="4"/>
                  </a:lnTo>
                  <a:lnTo>
                    <a:pt x="141" y="4"/>
                  </a:lnTo>
                  <a:lnTo>
                    <a:pt x="143" y="9"/>
                  </a:lnTo>
                  <a:lnTo>
                    <a:pt x="146" y="12"/>
                  </a:lnTo>
                  <a:lnTo>
                    <a:pt x="148" y="12"/>
                  </a:lnTo>
                  <a:lnTo>
                    <a:pt x="151" y="14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58" y="14"/>
                  </a:lnTo>
                  <a:lnTo>
                    <a:pt x="163" y="12"/>
                  </a:lnTo>
                  <a:lnTo>
                    <a:pt x="163" y="9"/>
                  </a:lnTo>
                  <a:lnTo>
                    <a:pt x="165" y="9"/>
                  </a:lnTo>
                  <a:lnTo>
                    <a:pt x="170" y="14"/>
                  </a:lnTo>
                  <a:lnTo>
                    <a:pt x="172" y="16"/>
                  </a:lnTo>
                  <a:lnTo>
                    <a:pt x="172" y="19"/>
                  </a:lnTo>
                  <a:lnTo>
                    <a:pt x="175" y="21"/>
                  </a:lnTo>
                  <a:lnTo>
                    <a:pt x="175" y="19"/>
                  </a:lnTo>
                  <a:lnTo>
                    <a:pt x="177" y="19"/>
                  </a:lnTo>
                  <a:lnTo>
                    <a:pt x="179" y="19"/>
                  </a:lnTo>
                  <a:lnTo>
                    <a:pt x="182" y="19"/>
                  </a:lnTo>
                  <a:lnTo>
                    <a:pt x="184" y="19"/>
                  </a:lnTo>
                  <a:lnTo>
                    <a:pt x="182" y="24"/>
                  </a:lnTo>
                  <a:lnTo>
                    <a:pt x="179" y="31"/>
                  </a:lnTo>
                  <a:lnTo>
                    <a:pt x="179" y="35"/>
                  </a:lnTo>
                  <a:lnTo>
                    <a:pt x="179" y="38"/>
                  </a:lnTo>
                  <a:lnTo>
                    <a:pt x="172" y="43"/>
                  </a:lnTo>
                  <a:lnTo>
                    <a:pt x="172" y="40"/>
                  </a:lnTo>
                  <a:lnTo>
                    <a:pt x="170" y="40"/>
                  </a:lnTo>
                  <a:lnTo>
                    <a:pt x="167" y="40"/>
                  </a:lnTo>
                  <a:lnTo>
                    <a:pt x="167" y="43"/>
                  </a:lnTo>
                  <a:lnTo>
                    <a:pt x="167" y="45"/>
                  </a:lnTo>
                  <a:lnTo>
                    <a:pt x="163" y="52"/>
                  </a:lnTo>
                  <a:lnTo>
                    <a:pt x="160" y="55"/>
                  </a:lnTo>
                  <a:lnTo>
                    <a:pt x="158" y="55"/>
                  </a:lnTo>
                  <a:lnTo>
                    <a:pt x="158" y="57"/>
                  </a:lnTo>
                  <a:lnTo>
                    <a:pt x="155" y="59"/>
                  </a:lnTo>
                  <a:lnTo>
                    <a:pt x="158" y="59"/>
                  </a:lnTo>
                  <a:lnTo>
                    <a:pt x="160" y="59"/>
                  </a:lnTo>
                  <a:lnTo>
                    <a:pt x="167" y="59"/>
                  </a:lnTo>
                  <a:lnTo>
                    <a:pt x="167" y="62"/>
                  </a:lnTo>
                  <a:lnTo>
                    <a:pt x="167" y="64"/>
                  </a:lnTo>
                  <a:lnTo>
                    <a:pt x="163" y="71"/>
                  </a:lnTo>
                  <a:lnTo>
                    <a:pt x="158" y="74"/>
                  </a:lnTo>
                  <a:lnTo>
                    <a:pt x="160" y="79"/>
                  </a:lnTo>
                  <a:lnTo>
                    <a:pt x="163" y="79"/>
                  </a:lnTo>
                  <a:lnTo>
                    <a:pt x="165" y="81"/>
                  </a:lnTo>
                  <a:lnTo>
                    <a:pt x="165" y="83"/>
                  </a:lnTo>
                  <a:lnTo>
                    <a:pt x="165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75" y="91"/>
                  </a:lnTo>
                  <a:lnTo>
                    <a:pt x="179" y="91"/>
                  </a:lnTo>
                  <a:lnTo>
                    <a:pt x="182" y="91"/>
                  </a:lnTo>
                  <a:lnTo>
                    <a:pt x="184" y="91"/>
                  </a:lnTo>
                  <a:lnTo>
                    <a:pt x="189" y="86"/>
                  </a:lnTo>
                  <a:lnTo>
                    <a:pt x="189" y="83"/>
                  </a:lnTo>
                  <a:lnTo>
                    <a:pt x="189" y="81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9" y="79"/>
                  </a:lnTo>
                  <a:lnTo>
                    <a:pt x="189" y="76"/>
                  </a:lnTo>
                  <a:lnTo>
                    <a:pt x="191" y="76"/>
                  </a:lnTo>
                  <a:lnTo>
                    <a:pt x="194" y="79"/>
                  </a:lnTo>
                  <a:lnTo>
                    <a:pt x="198" y="86"/>
                  </a:lnTo>
                  <a:lnTo>
                    <a:pt x="201" y="86"/>
                  </a:lnTo>
                  <a:lnTo>
                    <a:pt x="201" y="88"/>
                  </a:lnTo>
                  <a:lnTo>
                    <a:pt x="198" y="88"/>
                  </a:lnTo>
                  <a:lnTo>
                    <a:pt x="198" y="91"/>
                  </a:lnTo>
                  <a:lnTo>
                    <a:pt x="198" y="98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3" y="112"/>
                  </a:lnTo>
                  <a:lnTo>
                    <a:pt x="206" y="114"/>
                  </a:lnTo>
                  <a:lnTo>
                    <a:pt x="210" y="119"/>
                  </a:lnTo>
                  <a:lnTo>
                    <a:pt x="215" y="124"/>
                  </a:lnTo>
                  <a:lnTo>
                    <a:pt x="218" y="129"/>
                  </a:lnTo>
                  <a:lnTo>
                    <a:pt x="220" y="131"/>
                  </a:lnTo>
                  <a:lnTo>
                    <a:pt x="222" y="136"/>
                  </a:lnTo>
                  <a:lnTo>
                    <a:pt x="225" y="141"/>
                  </a:lnTo>
                  <a:lnTo>
                    <a:pt x="227" y="141"/>
                  </a:lnTo>
                  <a:lnTo>
                    <a:pt x="227" y="143"/>
                  </a:lnTo>
                  <a:lnTo>
                    <a:pt x="230" y="143"/>
                  </a:lnTo>
                  <a:lnTo>
                    <a:pt x="232" y="143"/>
                  </a:lnTo>
                  <a:lnTo>
                    <a:pt x="232" y="146"/>
                  </a:lnTo>
                  <a:lnTo>
                    <a:pt x="232" y="148"/>
                  </a:lnTo>
                  <a:lnTo>
                    <a:pt x="232" y="150"/>
                  </a:lnTo>
                  <a:lnTo>
                    <a:pt x="230" y="153"/>
                  </a:lnTo>
                  <a:lnTo>
                    <a:pt x="222" y="153"/>
                  </a:lnTo>
                  <a:lnTo>
                    <a:pt x="222" y="150"/>
                  </a:lnTo>
                  <a:lnTo>
                    <a:pt x="220" y="148"/>
                  </a:lnTo>
                  <a:lnTo>
                    <a:pt x="218" y="148"/>
                  </a:lnTo>
                  <a:lnTo>
                    <a:pt x="218" y="153"/>
                  </a:lnTo>
                  <a:lnTo>
                    <a:pt x="210" y="162"/>
                  </a:lnTo>
                  <a:lnTo>
                    <a:pt x="210" y="165"/>
                  </a:lnTo>
                  <a:lnTo>
                    <a:pt x="213" y="165"/>
                  </a:lnTo>
                  <a:lnTo>
                    <a:pt x="218" y="165"/>
                  </a:lnTo>
                  <a:lnTo>
                    <a:pt x="218" y="172"/>
                  </a:lnTo>
                  <a:lnTo>
                    <a:pt x="218" y="174"/>
                  </a:lnTo>
                  <a:lnTo>
                    <a:pt x="218" y="181"/>
                  </a:lnTo>
                  <a:lnTo>
                    <a:pt x="218" y="184"/>
                  </a:lnTo>
                  <a:lnTo>
                    <a:pt x="220" y="184"/>
                  </a:lnTo>
                  <a:lnTo>
                    <a:pt x="220" y="186"/>
                  </a:lnTo>
                  <a:lnTo>
                    <a:pt x="220" y="189"/>
                  </a:lnTo>
                  <a:lnTo>
                    <a:pt x="220" y="191"/>
                  </a:lnTo>
                  <a:lnTo>
                    <a:pt x="222" y="193"/>
                  </a:lnTo>
                  <a:lnTo>
                    <a:pt x="225" y="193"/>
                  </a:lnTo>
                  <a:lnTo>
                    <a:pt x="225" y="196"/>
                  </a:lnTo>
                  <a:lnTo>
                    <a:pt x="222" y="196"/>
                  </a:lnTo>
                  <a:lnTo>
                    <a:pt x="220" y="198"/>
                  </a:lnTo>
                  <a:lnTo>
                    <a:pt x="218" y="198"/>
                  </a:lnTo>
                  <a:lnTo>
                    <a:pt x="213" y="201"/>
                  </a:lnTo>
                  <a:lnTo>
                    <a:pt x="210" y="201"/>
                  </a:lnTo>
                  <a:lnTo>
                    <a:pt x="210" y="203"/>
                  </a:lnTo>
                  <a:lnTo>
                    <a:pt x="208" y="205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206" y="201"/>
                  </a:lnTo>
                  <a:lnTo>
                    <a:pt x="203" y="201"/>
                  </a:lnTo>
                  <a:lnTo>
                    <a:pt x="201" y="201"/>
                  </a:lnTo>
                  <a:lnTo>
                    <a:pt x="201" y="203"/>
                  </a:lnTo>
                  <a:lnTo>
                    <a:pt x="203" y="203"/>
                  </a:lnTo>
                  <a:lnTo>
                    <a:pt x="203" y="205"/>
                  </a:lnTo>
                  <a:lnTo>
                    <a:pt x="203" y="208"/>
                  </a:lnTo>
                  <a:lnTo>
                    <a:pt x="201" y="208"/>
                  </a:lnTo>
                  <a:lnTo>
                    <a:pt x="198" y="208"/>
                  </a:lnTo>
                  <a:lnTo>
                    <a:pt x="194" y="210"/>
                  </a:lnTo>
                  <a:lnTo>
                    <a:pt x="191" y="210"/>
                  </a:lnTo>
                  <a:lnTo>
                    <a:pt x="191" y="208"/>
                  </a:lnTo>
                  <a:lnTo>
                    <a:pt x="191" y="205"/>
                  </a:lnTo>
                  <a:lnTo>
                    <a:pt x="189" y="205"/>
                  </a:lnTo>
                  <a:lnTo>
                    <a:pt x="187" y="208"/>
                  </a:lnTo>
                  <a:lnTo>
                    <a:pt x="187" y="210"/>
                  </a:lnTo>
                  <a:lnTo>
                    <a:pt x="189" y="210"/>
                  </a:lnTo>
                  <a:lnTo>
                    <a:pt x="189" y="213"/>
                  </a:lnTo>
                  <a:lnTo>
                    <a:pt x="187" y="213"/>
                  </a:lnTo>
                  <a:lnTo>
                    <a:pt x="182" y="210"/>
                  </a:lnTo>
                  <a:lnTo>
                    <a:pt x="175" y="208"/>
                  </a:lnTo>
                  <a:lnTo>
                    <a:pt x="167" y="208"/>
                  </a:lnTo>
                  <a:lnTo>
                    <a:pt x="165" y="208"/>
                  </a:lnTo>
                  <a:lnTo>
                    <a:pt x="160" y="208"/>
                  </a:lnTo>
                  <a:lnTo>
                    <a:pt x="160" y="210"/>
                  </a:lnTo>
                  <a:lnTo>
                    <a:pt x="158" y="210"/>
                  </a:lnTo>
                  <a:lnTo>
                    <a:pt x="155" y="215"/>
                  </a:lnTo>
                  <a:lnTo>
                    <a:pt x="158" y="217"/>
                  </a:lnTo>
                  <a:lnTo>
                    <a:pt x="158" y="220"/>
                  </a:lnTo>
                  <a:lnTo>
                    <a:pt x="155" y="220"/>
                  </a:lnTo>
                  <a:lnTo>
                    <a:pt x="151" y="224"/>
                  </a:lnTo>
                  <a:lnTo>
                    <a:pt x="148" y="227"/>
                  </a:lnTo>
                  <a:lnTo>
                    <a:pt x="146" y="227"/>
                  </a:lnTo>
                  <a:lnTo>
                    <a:pt x="143" y="227"/>
                  </a:lnTo>
                  <a:lnTo>
                    <a:pt x="143" y="22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8" name="Freeform 866"/>
            <p:cNvSpPr>
              <a:spLocks/>
            </p:cNvSpPr>
            <p:nvPr/>
          </p:nvSpPr>
          <p:spPr bwMode="gray">
            <a:xfrm>
              <a:off x="3983708" y="4021949"/>
              <a:ext cx="269346" cy="482578"/>
            </a:xfrm>
            <a:custGeom>
              <a:avLst/>
              <a:gdLst/>
              <a:ahLst/>
              <a:cxnLst>
                <a:cxn ang="0">
                  <a:pos x="79" y="263"/>
                </a:cxn>
                <a:cxn ang="0">
                  <a:pos x="72" y="254"/>
                </a:cxn>
                <a:cxn ang="0">
                  <a:pos x="77" y="239"/>
                </a:cxn>
                <a:cxn ang="0">
                  <a:pos x="69" y="225"/>
                </a:cxn>
                <a:cxn ang="0">
                  <a:pos x="79" y="211"/>
                </a:cxn>
                <a:cxn ang="0">
                  <a:pos x="69" y="213"/>
                </a:cxn>
                <a:cxn ang="0">
                  <a:pos x="57" y="199"/>
                </a:cxn>
                <a:cxn ang="0">
                  <a:pos x="43" y="175"/>
                </a:cxn>
                <a:cxn ang="0">
                  <a:pos x="24" y="160"/>
                </a:cxn>
                <a:cxn ang="0">
                  <a:pos x="7" y="132"/>
                </a:cxn>
                <a:cxn ang="0">
                  <a:pos x="14" y="117"/>
                </a:cxn>
                <a:cxn ang="0">
                  <a:pos x="10" y="86"/>
                </a:cxn>
                <a:cxn ang="0">
                  <a:pos x="5" y="81"/>
                </a:cxn>
                <a:cxn ang="0">
                  <a:pos x="7" y="65"/>
                </a:cxn>
                <a:cxn ang="0">
                  <a:pos x="5" y="57"/>
                </a:cxn>
                <a:cxn ang="0">
                  <a:pos x="2" y="48"/>
                </a:cxn>
                <a:cxn ang="0">
                  <a:pos x="14" y="31"/>
                </a:cxn>
                <a:cxn ang="0">
                  <a:pos x="33" y="29"/>
                </a:cxn>
                <a:cxn ang="0">
                  <a:pos x="43" y="26"/>
                </a:cxn>
                <a:cxn ang="0">
                  <a:pos x="65" y="14"/>
                </a:cxn>
                <a:cxn ang="0">
                  <a:pos x="74" y="10"/>
                </a:cxn>
                <a:cxn ang="0">
                  <a:pos x="86" y="7"/>
                </a:cxn>
                <a:cxn ang="0">
                  <a:pos x="98" y="14"/>
                </a:cxn>
                <a:cxn ang="0">
                  <a:pos x="105" y="7"/>
                </a:cxn>
                <a:cxn ang="0">
                  <a:pos x="120" y="10"/>
                </a:cxn>
                <a:cxn ang="0">
                  <a:pos x="132" y="12"/>
                </a:cxn>
                <a:cxn ang="0">
                  <a:pos x="151" y="2"/>
                </a:cxn>
                <a:cxn ang="0">
                  <a:pos x="160" y="10"/>
                </a:cxn>
                <a:cxn ang="0">
                  <a:pos x="151" y="17"/>
                </a:cxn>
                <a:cxn ang="0">
                  <a:pos x="155" y="24"/>
                </a:cxn>
                <a:cxn ang="0">
                  <a:pos x="163" y="31"/>
                </a:cxn>
                <a:cxn ang="0">
                  <a:pos x="170" y="43"/>
                </a:cxn>
                <a:cxn ang="0">
                  <a:pos x="177" y="53"/>
                </a:cxn>
                <a:cxn ang="0">
                  <a:pos x="182" y="67"/>
                </a:cxn>
                <a:cxn ang="0">
                  <a:pos x="163" y="79"/>
                </a:cxn>
                <a:cxn ang="0">
                  <a:pos x="151" y="91"/>
                </a:cxn>
                <a:cxn ang="0">
                  <a:pos x="143" y="98"/>
                </a:cxn>
                <a:cxn ang="0">
                  <a:pos x="143" y="108"/>
                </a:cxn>
                <a:cxn ang="0">
                  <a:pos x="151" y="122"/>
                </a:cxn>
                <a:cxn ang="0">
                  <a:pos x="146" y="136"/>
                </a:cxn>
                <a:cxn ang="0">
                  <a:pos x="146" y="151"/>
                </a:cxn>
                <a:cxn ang="0">
                  <a:pos x="143" y="167"/>
                </a:cxn>
                <a:cxn ang="0">
                  <a:pos x="151" y="158"/>
                </a:cxn>
                <a:cxn ang="0">
                  <a:pos x="165" y="163"/>
                </a:cxn>
                <a:cxn ang="0">
                  <a:pos x="163" y="177"/>
                </a:cxn>
                <a:cxn ang="0">
                  <a:pos x="160" y="189"/>
                </a:cxn>
                <a:cxn ang="0">
                  <a:pos x="165" y="199"/>
                </a:cxn>
                <a:cxn ang="0">
                  <a:pos x="151" y="215"/>
                </a:cxn>
                <a:cxn ang="0">
                  <a:pos x="146" y="223"/>
                </a:cxn>
                <a:cxn ang="0">
                  <a:pos x="153" y="227"/>
                </a:cxn>
                <a:cxn ang="0">
                  <a:pos x="151" y="249"/>
                </a:cxn>
                <a:cxn ang="0">
                  <a:pos x="158" y="256"/>
                </a:cxn>
                <a:cxn ang="0">
                  <a:pos x="155" y="273"/>
                </a:cxn>
                <a:cxn ang="0">
                  <a:pos x="141" y="287"/>
                </a:cxn>
                <a:cxn ang="0">
                  <a:pos x="136" y="299"/>
                </a:cxn>
                <a:cxn ang="0">
                  <a:pos x="129" y="285"/>
                </a:cxn>
                <a:cxn ang="0">
                  <a:pos x="120" y="287"/>
                </a:cxn>
                <a:cxn ang="0">
                  <a:pos x="108" y="275"/>
                </a:cxn>
                <a:cxn ang="0">
                  <a:pos x="96" y="280"/>
                </a:cxn>
                <a:cxn ang="0">
                  <a:pos x="84" y="270"/>
                </a:cxn>
              </a:cxnLst>
              <a:rect l="0" t="0" r="r" b="b"/>
              <a:pathLst>
                <a:path w="182" h="301">
                  <a:moveTo>
                    <a:pt x="79" y="270"/>
                  </a:moveTo>
                  <a:lnTo>
                    <a:pt x="81" y="270"/>
                  </a:lnTo>
                  <a:lnTo>
                    <a:pt x="81" y="268"/>
                  </a:lnTo>
                  <a:lnTo>
                    <a:pt x="81" y="263"/>
                  </a:lnTo>
                  <a:lnTo>
                    <a:pt x="79" y="263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7" y="258"/>
                  </a:lnTo>
                  <a:lnTo>
                    <a:pt x="74" y="256"/>
                  </a:lnTo>
                  <a:lnTo>
                    <a:pt x="72" y="254"/>
                  </a:lnTo>
                  <a:lnTo>
                    <a:pt x="74" y="251"/>
                  </a:lnTo>
                  <a:lnTo>
                    <a:pt x="77" y="249"/>
                  </a:lnTo>
                  <a:lnTo>
                    <a:pt x="79" y="242"/>
                  </a:lnTo>
                  <a:lnTo>
                    <a:pt x="79" y="239"/>
                  </a:lnTo>
                  <a:lnTo>
                    <a:pt x="77" y="239"/>
                  </a:lnTo>
                  <a:lnTo>
                    <a:pt x="74" y="239"/>
                  </a:lnTo>
                  <a:lnTo>
                    <a:pt x="65" y="230"/>
                  </a:lnTo>
                  <a:lnTo>
                    <a:pt x="65" y="227"/>
                  </a:lnTo>
                  <a:lnTo>
                    <a:pt x="67" y="227"/>
                  </a:lnTo>
                  <a:lnTo>
                    <a:pt x="69" y="225"/>
                  </a:lnTo>
                  <a:lnTo>
                    <a:pt x="72" y="225"/>
                  </a:lnTo>
                  <a:lnTo>
                    <a:pt x="77" y="218"/>
                  </a:lnTo>
                  <a:lnTo>
                    <a:pt x="79" y="218"/>
                  </a:lnTo>
                  <a:lnTo>
                    <a:pt x="79" y="213"/>
                  </a:lnTo>
                  <a:lnTo>
                    <a:pt x="79" y="211"/>
                  </a:lnTo>
                  <a:lnTo>
                    <a:pt x="77" y="211"/>
                  </a:lnTo>
                  <a:lnTo>
                    <a:pt x="77" y="213"/>
                  </a:lnTo>
                  <a:lnTo>
                    <a:pt x="74" y="213"/>
                  </a:lnTo>
                  <a:lnTo>
                    <a:pt x="72" y="213"/>
                  </a:lnTo>
                  <a:lnTo>
                    <a:pt x="69" y="213"/>
                  </a:lnTo>
                  <a:lnTo>
                    <a:pt x="67" y="213"/>
                  </a:lnTo>
                  <a:lnTo>
                    <a:pt x="65" y="211"/>
                  </a:lnTo>
                  <a:lnTo>
                    <a:pt x="62" y="208"/>
                  </a:lnTo>
                  <a:lnTo>
                    <a:pt x="57" y="203"/>
                  </a:lnTo>
                  <a:lnTo>
                    <a:pt x="57" y="199"/>
                  </a:lnTo>
                  <a:lnTo>
                    <a:pt x="57" y="194"/>
                  </a:lnTo>
                  <a:lnTo>
                    <a:pt x="53" y="184"/>
                  </a:lnTo>
                  <a:lnTo>
                    <a:pt x="48" y="177"/>
                  </a:lnTo>
                  <a:lnTo>
                    <a:pt x="45" y="175"/>
                  </a:lnTo>
                  <a:lnTo>
                    <a:pt x="43" y="175"/>
                  </a:lnTo>
                  <a:lnTo>
                    <a:pt x="41" y="175"/>
                  </a:lnTo>
                  <a:lnTo>
                    <a:pt x="41" y="172"/>
                  </a:lnTo>
                  <a:lnTo>
                    <a:pt x="36" y="165"/>
                  </a:lnTo>
                  <a:lnTo>
                    <a:pt x="31" y="158"/>
                  </a:lnTo>
                  <a:lnTo>
                    <a:pt x="24" y="160"/>
                  </a:lnTo>
                  <a:lnTo>
                    <a:pt x="17" y="141"/>
                  </a:lnTo>
                  <a:lnTo>
                    <a:pt x="14" y="141"/>
                  </a:lnTo>
                  <a:lnTo>
                    <a:pt x="12" y="141"/>
                  </a:lnTo>
                  <a:lnTo>
                    <a:pt x="10" y="134"/>
                  </a:lnTo>
                  <a:lnTo>
                    <a:pt x="7" y="132"/>
                  </a:lnTo>
                  <a:lnTo>
                    <a:pt x="10" y="132"/>
                  </a:lnTo>
                  <a:lnTo>
                    <a:pt x="12" y="129"/>
                  </a:lnTo>
                  <a:lnTo>
                    <a:pt x="12" y="122"/>
                  </a:lnTo>
                  <a:lnTo>
                    <a:pt x="14" y="120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12" y="110"/>
                  </a:lnTo>
                  <a:lnTo>
                    <a:pt x="10" y="105"/>
                  </a:lnTo>
                  <a:lnTo>
                    <a:pt x="12" y="96"/>
                  </a:lnTo>
                  <a:lnTo>
                    <a:pt x="10" y="86"/>
                  </a:lnTo>
                  <a:lnTo>
                    <a:pt x="12" y="81"/>
                  </a:lnTo>
                  <a:lnTo>
                    <a:pt x="10" y="81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2" y="79"/>
                  </a:lnTo>
                  <a:lnTo>
                    <a:pt x="5" y="79"/>
                  </a:lnTo>
                  <a:lnTo>
                    <a:pt x="7" y="77"/>
                  </a:lnTo>
                  <a:lnTo>
                    <a:pt x="10" y="72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2" y="33"/>
                  </a:lnTo>
                  <a:lnTo>
                    <a:pt x="26" y="29"/>
                  </a:lnTo>
                  <a:lnTo>
                    <a:pt x="31" y="26"/>
                  </a:lnTo>
                  <a:lnTo>
                    <a:pt x="33" y="29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8" y="29"/>
                  </a:lnTo>
                  <a:lnTo>
                    <a:pt x="45" y="26"/>
                  </a:lnTo>
                  <a:lnTo>
                    <a:pt x="43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24"/>
                  </a:lnTo>
                  <a:lnTo>
                    <a:pt x="53" y="22"/>
                  </a:lnTo>
                  <a:lnTo>
                    <a:pt x="65" y="14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9" y="7"/>
                  </a:lnTo>
                  <a:lnTo>
                    <a:pt x="72" y="7"/>
                  </a:lnTo>
                  <a:lnTo>
                    <a:pt x="74" y="10"/>
                  </a:lnTo>
                  <a:lnTo>
                    <a:pt x="74" y="12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1" y="10"/>
                  </a:lnTo>
                  <a:lnTo>
                    <a:pt x="86" y="7"/>
                  </a:lnTo>
                  <a:lnTo>
                    <a:pt x="88" y="10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4"/>
                  </a:lnTo>
                  <a:lnTo>
                    <a:pt x="98" y="14"/>
                  </a:lnTo>
                  <a:lnTo>
                    <a:pt x="103" y="14"/>
                  </a:lnTo>
                  <a:lnTo>
                    <a:pt x="103" y="12"/>
                  </a:lnTo>
                  <a:lnTo>
                    <a:pt x="103" y="10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8" y="7"/>
                  </a:lnTo>
                  <a:lnTo>
                    <a:pt x="110" y="10"/>
                  </a:lnTo>
                  <a:lnTo>
                    <a:pt x="110" y="12"/>
                  </a:lnTo>
                  <a:lnTo>
                    <a:pt x="115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7"/>
                  </a:lnTo>
                  <a:lnTo>
                    <a:pt x="127" y="17"/>
                  </a:lnTo>
                  <a:lnTo>
                    <a:pt x="129" y="14"/>
                  </a:lnTo>
                  <a:lnTo>
                    <a:pt x="132" y="12"/>
                  </a:lnTo>
                  <a:lnTo>
                    <a:pt x="134" y="10"/>
                  </a:lnTo>
                  <a:lnTo>
                    <a:pt x="136" y="7"/>
                  </a:lnTo>
                  <a:lnTo>
                    <a:pt x="139" y="7"/>
                  </a:lnTo>
                  <a:lnTo>
                    <a:pt x="146" y="2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60" y="7"/>
                  </a:lnTo>
                  <a:lnTo>
                    <a:pt x="160" y="10"/>
                  </a:lnTo>
                  <a:lnTo>
                    <a:pt x="158" y="14"/>
                  </a:lnTo>
                  <a:lnTo>
                    <a:pt x="155" y="14"/>
                  </a:lnTo>
                  <a:lnTo>
                    <a:pt x="153" y="14"/>
                  </a:lnTo>
                  <a:lnTo>
                    <a:pt x="151" y="14"/>
                  </a:lnTo>
                  <a:lnTo>
                    <a:pt x="151" y="17"/>
                  </a:lnTo>
                  <a:lnTo>
                    <a:pt x="151" y="19"/>
                  </a:lnTo>
                  <a:lnTo>
                    <a:pt x="153" y="19"/>
                  </a:lnTo>
                  <a:lnTo>
                    <a:pt x="155" y="19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8" y="31"/>
                  </a:lnTo>
                  <a:lnTo>
                    <a:pt x="160" y="31"/>
                  </a:lnTo>
                  <a:lnTo>
                    <a:pt x="163" y="31"/>
                  </a:lnTo>
                  <a:lnTo>
                    <a:pt x="165" y="33"/>
                  </a:lnTo>
                  <a:lnTo>
                    <a:pt x="170" y="36"/>
                  </a:lnTo>
                  <a:lnTo>
                    <a:pt x="170" y="38"/>
                  </a:lnTo>
                  <a:lnTo>
                    <a:pt x="170" y="41"/>
                  </a:lnTo>
                  <a:lnTo>
                    <a:pt x="170" y="43"/>
                  </a:lnTo>
                  <a:lnTo>
                    <a:pt x="172" y="45"/>
                  </a:lnTo>
                  <a:lnTo>
                    <a:pt x="172" y="48"/>
                  </a:lnTo>
                  <a:lnTo>
                    <a:pt x="175" y="48"/>
                  </a:lnTo>
                  <a:lnTo>
                    <a:pt x="177" y="50"/>
                  </a:lnTo>
                  <a:lnTo>
                    <a:pt x="177" y="53"/>
                  </a:lnTo>
                  <a:lnTo>
                    <a:pt x="177" y="55"/>
                  </a:lnTo>
                  <a:lnTo>
                    <a:pt x="177" y="62"/>
                  </a:lnTo>
                  <a:lnTo>
                    <a:pt x="179" y="65"/>
                  </a:lnTo>
                  <a:lnTo>
                    <a:pt x="182" y="65"/>
                  </a:lnTo>
                  <a:lnTo>
                    <a:pt x="182" y="67"/>
                  </a:lnTo>
                  <a:lnTo>
                    <a:pt x="179" y="72"/>
                  </a:lnTo>
                  <a:lnTo>
                    <a:pt x="177" y="72"/>
                  </a:lnTo>
                  <a:lnTo>
                    <a:pt x="175" y="74"/>
                  </a:lnTo>
                  <a:lnTo>
                    <a:pt x="167" y="77"/>
                  </a:lnTo>
                  <a:lnTo>
                    <a:pt x="163" y="79"/>
                  </a:lnTo>
                  <a:lnTo>
                    <a:pt x="160" y="79"/>
                  </a:lnTo>
                  <a:lnTo>
                    <a:pt x="160" y="81"/>
                  </a:lnTo>
                  <a:lnTo>
                    <a:pt x="155" y="86"/>
                  </a:lnTo>
                  <a:lnTo>
                    <a:pt x="151" y="89"/>
                  </a:lnTo>
                  <a:lnTo>
                    <a:pt x="151" y="91"/>
                  </a:lnTo>
                  <a:lnTo>
                    <a:pt x="148" y="91"/>
                  </a:lnTo>
                  <a:lnTo>
                    <a:pt x="148" y="93"/>
                  </a:lnTo>
                  <a:lnTo>
                    <a:pt x="148" y="96"/>
                  </a:lnTo>
                  <a:lnTo>
                    <a:pt x="146" y="98"/>
                  </a:lnTo>
                  <a:lnTo>
                    <a:pt x="143" y="98"/>
                  </a:lnTo>
                  <a:lnTo>
                    <a:pt x="141" y="100"/>
                  </a:lnTo>
                  <a:lnTo>
                    <a:pt x="141" y="103"/>
                  </a:lnTo>
                  <a:lnTo>
                    <a:pt x="141" y="105"/>
                  </a:lnTo>
                  <a:lnTo>
                    <a:pt x="143" y="105"/>
                  </a:lnTo>
                  <a:lnTo>
                    <a:pt x="143" y="108"/>
                  </a:lnTo>
                  <a:lnTo>
                    <a:pt x="146" y="115"/>
                  </a:lnTo>
                  <a:lnTo>
                    <a:pt x="146" y="117"/>
                  </a:lnTo>
                  <a:lnTo>
                    <a:pt x="146" y="120"/>
                  </a:lnTo>
                  <a:lnTo>
                    <a:pt x="148" y="122"/>
                  </a:lnTo>
                  <a:lnTo>
                    <a:pt x="151" y="122"/>
                  </a:lnTo>
                  <a:lnTo>
                    <a:pt x="153" y="127"/>
                  </a:lnTo>
                  <a:lnTo>
                    <a:pt x="153" y="134"/>
                  </a:lnTo>
                  <a:lnTo>
                    <a:pt x="151" y="136"/>
                  </a:lnTo>
                  <a:lnTo>
                    <a:pt x="148" y="136"/>
                  </a:lnTo>
                  <a:lnTo>
                    <a:pt x="146" y="136"/>
                  </a:lnTo>
                  <a:lnTo>
                    <a:pt x="146" y="139"/>
                  </a:lnTo>
                  <a:lnTo>
                    <a:pt x="146" y="141"/>
                  </a:lnTo>
                  <a:lnTo>
                    <a:pt x="146" y="144"/>
                  </a:lnTo>
                  <a:lnTo>
                    <a:pt x="146" y="146"/>
                  </a:lnTo>
                  <a:lnTo>
                    <a:pt x="146" y="151"/>
                  </a:lnTo>
                  <a:lnTo>
                    <a:pt x="143" y="156"/>
                  </a:lnTo>
                  <a:lnTo>
                    <a:pt x="141" y="158"/>
                  </a:lnTo>
                  <a:lnTo>
                    <a:pt x="141" y="163"/>
                  </a:lnTo>
                  <a:lnTo>
                    <a:pt x="141" y="165"/>
                  </a:lnTo>
                  <a:lnTo>
                    <a:pt x="143" y="167"/>
                  </a:lnTo>
                  <a:lnTo>
                    <a:pt x="146" y="165"/>
                  </a:lnTo>
                  <a:lnTo>
                    <a:pt x="146" y="163"/>
                  </a:lnTo>
                  <a:lnTo>
                    <a:pt x="148" y="163"/>
                  </a:lnTo>
                  <a:lnTo>
                    <a:pt x="148" y="160"/>
                  </a:lnTo>
                  <a:lnTo>
                    <a:pt x="151" y="158"/>
                  </a:lnTo>
                  <a:lnTo>
                    <a:pt x="153" y="158"/>
                  </a:lnTo>
                  <a:lnTo>
                    <a:pt x="155" y="158"/>
                  </a:lnTo>
                  <a:lnTo>
                    <a:pt x="158" y="163"/>
                  </a:lnTo>
                  <a:lnTo>
                    <a:pt x="163" y="163"/>
                  </a:lnTo>
                  <a:lnTo>
                    <a:pt x="165" y="163"/>
                  </a:lnTo>
                  <a:lnTo>
                    <a:pt x="165" y="165"/>
                  </a:lnTo>
                  <a:lnTo>
                    <a:pt x="167" y="165"/>
                  </a:lnTo>
                  <a:lnTo>
                    <a:pt x="167" y="170"/>
                  </a:lnTo>
                  <a:lnTo>
                    <a:pt x="165" y="177"/>
                  </a:lnTo>
                  <a:lnTo>
                    <a:pt x="163" y="177"/>
                  </a:lnTo>
                  <a:lnTo>
                    <a:pt x="160" y="179"/>
                  </a:lnTo>
                  <a:lnTo>
                    <a:pt x="158" y="179"/>
                  </a:lnTo>
                  <a:lnTo>
                    <a:pt x="158" y="182"/>
                  </a:lnTo>
                  <a:lnTo>
                    <a:pt x="158" y="184"/>
                  </a:lnTo>
                  <a:lnTo>
                    <a:pt x="160" y="189"/>
                  </a:lnTo>
                  <a:lnTo>
                    <a:pt x="163" y="189"/>
                  </a:lnTo>
                  <a:lnTo>
                    <a:pt x="165" y="189"/>
                  </a:lnTo>
                  <a:lnTo>
                    <a:pt x="165" y="191"/>
                  </a:lnTo>
                  <a:lnTo>
                    <a:pt x="167" y="196"/>
                  </a:lnTo>
                  <a:lnTo>
                    <a:pt x="165" y="199"/>
                  </a:lnTo>
                  <a:lnTo>
                    <a:pt x="163" y="201"/>
                  </a:lnTo>
                  <a:lnTo>
                    <a:pt x="160" y="201"/>
                  </a:lnTo>
                  <a:lnTo>
                    <a:pt x="158" y="201"/>
                  </a:lnTo>
                  <a:lnTo>
                    <a:pt x="158" y="203"/>
                  </a:lnTo>
                  <a:lnTo>
                    <a:pt x="151" y="215"/>
                  </a:lnTo>
                  <a:lnTo>
                    <a:pt x="151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6" y="227"/>
                  </a:lnTo>
                  <a:lnTo>
                    <a:pt x="148" y="227"/>
                  </a:lnTo>
                  <a:lnTo>
                    <a:pt x="148" y="225"/>
                  </a:lnTo>
                  <a:lnTo>
                    <a:pt x="151" y="225"/>
                  </a:lnTo>
                  <a:lnTo>
                    <a:pt x="153" y="227"/>
                  </a:lnTo>
                  <a:lnTo>
                    <a:pt x="155" y="234"/>
                  </a:lnTo>
                  <a:lnTo>
                    <a:pt x="155" y="242"/>
                  </a:lnTo>
                  <a:lnTo>
                    <a:pt x="153" y="246"/>
                  </a:lnTo>
                  <a:lnTo>
                    <a:pt x="151" y="246"/>
                  </a:lnTo>
                  <a:lnTo>
                    <a:pt x="151" y="249"/>
                  </a:lnTo>
                  <a:lnTo>
                    <a:pt x="148" y="251"/>
                  </a:lnTo>
                  <a:lnTo>
                    <a:pt x="151" y="254"/>
                  </a:lnTo>
                  <a:lnTo>
                    <a:pt x="153" y="254"/>
                  </a:lnTo>
                  <a:lnTo>
                    <a:pt x="155" y="254"/>
                  </a:lnTo>
                  <a:lnTo>
                    <a:pt x="158" y="256"/>
                  </a:lnTo>
                  <a:lnTo>
                    <a:pt x="160" y="258"/>
                  </a:lnTo>
                  <a:lnTo>
                    <a:pt x="163" y="263"/>
                  </a:lnTo>
                  <a:lnTo>
                    <a:pt x="158" y="268"/>
                  </a:lnTo>
                  <a:lnTo>
                    <a:pt x="155" y="268"/>
                  </a:lnTo>
                  <a:lnTo>
                    <a:pt x="155" y="273"/>
                  </a:lnTo>
                  <a:lnTo>
                    <a:pt x="155" y="275"/>
                  </a:lnTo>
                  <a:lnTo>
                    <a:pt x="155" y="278"/>
                  </a:lnTo>
                  <a:lnTo>
                    <a:pt x="148" y="282"/>
                  </a:lnTo>
                  <a:lnTo>
                    <a:pt x="143" y="287"/>
                  </a:lnTo>
                  <a:lnTo>
                    <a:pt x="141" y="287"/>
                  </a:lnTo>
                  <a:lnTo>
                    <a:pt x="136" y="292"/>
                  </a:lnTo>
                  <a:lnTo>
                    <a:pt x="139" y="292"/>
                  </a:lnTo>
                  <a:lnTo>
                    <a:pt x="139" y="294"/>
                  </a:lnTo>
                  <a:lnTo>
                    <a:pt x="139" y="297"/>
                  </a:lnTo>
                  <a:lnTo>
                    <a:pt x="136" y="299"/>
                  </a:lnTo>
                  <a:lnTo>
                    <a:pt x="127" y="301"/>
                  </a:lnTo>
                  <a:lnTo>
                    <a:pt x="124" y="301"/>
                  </a:lnTo>
                  <a:lnTo>
                    <a:pt x="124" y="297"/>
                  </a:lnTo>
                  <a:lnTo>
                    <a:pt x="127" y="290"/>
                  </a:lnTo>
                  <a:lnTo>
                    <a:pt x="129" y="285"/>
                  </a:lnTo>
                  <a:lnTo>
                    <a:pt x="127" y="285"/>
                  </a:lnTo>
                  <a:lnTo>
                    <a:pt x="124" y="285"/>
                  </a:lnTo>
                  <a:lnTo>
                    <a:pt x="122" y="285"/>
                  </a:lnTo>
                  <a:lnTo>
                    <a:pt x="120" y="285"/>
                  </a:lnTo>
                  <a:lnTo>
                    <a:pt x="120" y="287"/>
                  </a:lnTo>
                  <a:lnTo>
                    <a:pt x="117" y="285"/>
                  </a:lnTo>
                  <a:lnTo>
                    <a:pt x="117" y="282"/>
                  </a:lnTo>
                  <a:lnTo>
                    <a:pt x="115" y="280"/>
                  </a:lnTo>
                  <a:lnTo>
                    <a:pt x="110" y="275"/>
                  </a:lnTo>
                  <a:lnTo>
                    <a:pt x="108" y="275"/>
                  </a:lnTo>
                  <a:lnTo>
                    <a:pt x="108" y="278"/>
                  </a:lnTo>
                  <a:lnTo>
                    <a:pt x="103" y="280"/>
                  </a:lnTo>
                  <a:lnTo>
                    <a:pt x="98" y="282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3" y="278"/>
                  </a:lnTo>
                  <a:lnTo>
                    <a:pt x="91" y="278"/>
                  </a:lnTo>
                  <a:lnTo>
                    <a:pt x="88" y="275"/>
                  </a:lnTo>
                  <a:lnTo>
                    <a:pt x="86" y="270"/>
                  </a:lnTo>
                  <a:lnTo>
                    <a:pt x="84" y="270"/>
                  </a:lnTo>
                  <a:lnTo>
                    <a:pt x="81" y="273"/>
                  </a:lnTo>
                  <a:lnTo>
                    <a:pt x="79" y="27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29" name="Freeform 867"/>
            <p:cNvSpPr>
              <a:spLocks/>
            </p:cNvSpPr>
            <p:nvPr/>
          </p:nvSpPr>
          <p:spPr bwMode="gray">
            <a:xfrm>
              <a:off x="2915206" y="2779437"/>
              <a:ext cx="1206135" cy="939503"/>
            </a:xfrm>
            <a:custGeom>
              <a:avLst/>
              <a:gdLst/>
              <a:ahLst/>
              <a:cxnLst>
                <a:cxn ang="0">
                  <a:pos x="387" y="564"/>
                </a:cxn>
                <a:cxn ang="0">
                  <a:pos x="361" y="552"/>
                </a:cxn>
                <a:cxn ang="0">
                  <a:pos x="346" y="531"/>
                </a:cxn>
                <a:cxn ang="0">
                  <a:pos x="323" y="485"/>
                </a:cxn>
                <a:cxn ang="0">
                  <a:pos x="299" y="469"/>
                </a:cxn>
                <a:cxn ang="0">
                  <a:pos x="256" y="447"/>
                </a:cxn>
                <a:cxn ang="0">
                  <a:pos x="205" y="483"/>
                </a:cxn>
                <a:cxn ang="0">
                  <a:pos x="160" y="488"/>
                </a:cxn>
                <a:cxn ang="0">
                  <a:pos x="114" y="495"/>
                </a:cxn>
                <a:cxn ang="0">
                  <a:pos x="86" y="430"/>
                </a:cxn>
                <a:cxn ang="0">
                  <a:pos x="79" y="378"/>
                </a:cxn>
                <a:cxn ang="0">
                  <a:pos x="67" y="337"/>
                </a:cxn>
                <a:cxn ang="0">
                  <a:pos x="69" y="289"/>
                </a:cxn>
                <a:cxn ang="0">
                  <a:pos x="31" y="244"/>
                </a:cxn>
                <a:cxn ang="0">
                  <a:pos x="9" y="227"/>
                </a:cxn>
                <a:cxn ang="0">
                  <a:pos x="9" y="189"/>
                </a:cxn>
                <a:cxn ang="0">
                  <a:pos x="21" y="158"/>
                </a:cxn>
                <a:cxn ang="0">
                  <a:pos x="33" y="117"/>
                </a:cxn>
                <a:cxn ang="0">
                  <a:pos x="62" y="86"/>
                </a:cxn>
                <a:cxn ang="0">
                  <a:pos x="71" y="55"/>
                </a:cxn>
                <a:cxn ang="0">
                  <a:pos x="86" y="31"/>
                </a:cxn>
                <a:cxn ang="0">
                  <a:pos x="126" y="31"/>
                </a:cxn>
                <a:cxn ang="0">
                  <a:pos x="165" y="2"/>
                </a:cxn>
                <a:cxn ang="0">
                  <a:pos x="174" y="50"/>
                </a:cxn>
                <a:cxn ang="0">
                  <a:pos x="165" y="74"/>
                </a:cxn>
                <a:cxn ang="0">
                  <a:pos x="174" y="107"/>
                </a:cxn>
                <a:cxn ang="0">
                  <a:pos x="227" y="117"/>
                </a:cxn>
                <a:cxn ang="0">
                  <a:pos x="258" y="117"/>
                </a:cxn>
                <a:cxn ang="0">
                  <a:pos x="267" y="146"/>
                </a:cxn>
                <a:cxn ang="0">
                  <a:pos x="296" y="167"/>
                </a:cxn>
                <a:cxn ang="0">
                  <a:pos x="337" y="150"/>
                </a:cxn>
                <a:cxn ang="0">
                  <a:pos x="358" y="167"/>
                </a:cxn>
                <a:cxn ang="0">
                  <a:pos x="382" y="184"/>
                </a:cxn>
                <a:cxn ang="0">
                  <a:pos x="392" y="225"/>
                </a:cxn>
                <a:cxn ang="0">
                  <a:pos x="418" y="258"/>
                </a:cxn>
                <a:cxn ang="0">
                  <a:pos x="471" y="289"/>
                </a:cxn>
                <a:cxn ang="0">
                  <a:pos x="511" y="296"/>
                </a:cxn>
                <a:cxn ang="0">
                  <a:pos x="535" y="306"/>
                </a:cxn>
                <a:cxn ang="0">
                  <a:pos x="571" y="351"/>
                </a:cxn>
                <a:cxn ang="0">
                  <a:pos x="617" y="351"/>
                </a:cxn>
                <a:cxn ang="0">
                  <a:pos x="653" y="335"/>
                </a:cxn>
                <a:cxn ang="0">
                  <a:pos x="677" y="340"/>
                </a:cxn>
                <a:cxn ang="0">
                  <a:pos x="698" y="356"/>
                </a:cxn>
                <a:cxn ang="0">
                  <a:pos x="722" y="366"/>
                </a:cxn>
                <a:cxn ang="0">
                  <a:pos x="744" y="380"/>
                </a:cxn>
                <a:cxn ang="0">
                  <a:pos x="760" y="390"/>
                </a:cxn>
                <a:cxn ang="0">
                  <a:pos x="784" y="433"/>
                </a:cxn>
                <a:cxn ang="0">
                  <a:pos x="815" y="452"/>
                </a:cxn>
                <a:cxn ang="0">
                  <a:pos x="782" y="481"/>
                </a:cxn>
                <a:cxn ang="0">
                  <a:pos x="720" y="476"/>
                </a:cxn>
                <a:cxn ang="0">
                  <a:pos x="665" y="495"/>
                </a:cxn>
                <a:cxn ang="0">
                  <a:pos x="631" y="481"/>
                </a:cxn>
                <a:cxn ang="0">
                  <a:pos x="595" y="481"/>
                </a:cxn>
                <a:cxn ang="0">
                  <a:pos x="574" y="469"/>
                </a:cxn>
                <a:cxn ang="0">
                  <a:pos x="545" y="464"/>
                </a:cxn>
                <a:cxn ang="0">
                  <a:pos x="516" y="464"/>
                </a:cxn>
                <a:cxn ang="0">
                  <a:pos x="500" y="505"/>
                </a:cxn>
                <a:cxn ang="0">
                  <a:pos x="473" y="536"/>
                </a:cxn>
                <a:cxn ang="0">
                  <a:pos x="449" y="560"/>
                </a:cxn>
              </a:cxnLst>
              <a:rect l="0" t="0" r="r" b="b"/>
              <a:pathLst>
                <a:path w="815" h="586">
                  <a:moveTo>
                    <a:pt x="425" y="586"/>
                  </a:moveTo>
                  <a:lnTo>
                    <a:pt x="425" y="584"/>
                  </a:lnTo>
                  <a:lnTo>
                    <a:pt x="423" y="581"/>
                  </a:lnTo>
                  <a:lnTo>
                    <a:pt x="423" y="579"/>
                  </a:lnTo>
                  <a:lnTo>
                    <a:pt x="416" y="576"/>
                  </a:lnTo>
                  <a:lnTo>
                    <a:pt x="413" y="576"/>
                  </a:lnTo>
                  <a:lnTo>
                    <a:pt x="411" y="576"/>
                  </a:lnTo>
                  <a:lnTo>
                    <a:pt x="409" y="574"/>
                  </a:lnTo>
                  <a:lnTo>
                    <a:pt x="399" y="574"/>
                  </a:lnTo>
                  <a:lnTo>
                    <a:pt x="394" y="572"/>
                  </a:lnTo>
                  <a:lnTo>
                    <a:pt x="392" y="572"/>
                  </a:lnTo>
                  <a:lnTo>
                    <a:pt x="392" y="569"/>
                  </a:lnTo>
                  <a:lnTo>
                    <a:pt x="389" y="567"/>
                  </a:lnTo>
                  <a:lnTo>
                    <a:pt x="387" y="564"/>
                  </a:lnTo>
                  <a:lnTo>
                    <a:pt x="385" y="564"/>
                  </a:lnTo>
                  <a:lnTo>
                    <a:pt x="382" y="564"/>
                  </a:lnTo>
                  <a:lnTo>
                    <a:pt x="380" y="564"/>
                  </a:lnTo>
                  <a:lnTo>
                    <a:pt x="380" y="562"/>
                  </a:lnTo>
                  <a:lnTo>
                    <a:pt x="380" y="560"/>
                  </a:lnTo>
                  <a:lnTo>
                    <a:pt x="378" y="560"/>
                  </a:lnTo>
                  <a:lnTo>
                    <a:pt x="375" y="560"/>
                  </a:lnTo>
                  <a:lnTo>
                    <a:pt x="375" y="562"/>
                  </a:lnTo>
                  <a:lnTo>
                    <a:pt x="373" y="562"/>
                  </a:lnTo>
                  <a:lnTo>
                    <a:pt x="370" y="560"/>
                  </a:lnTo>
                  <a:lnTo>
                    <a:pt x="366" y="557"/>
                  </a:lnTo>
                  <a:lnTo>
                    <a:pt x="358" y="555"/>
                  </a:lnTo>
                  <a:lnTo>
                    <a:pt x="358" y="552"/>
                  </a:lnTo>
                  <a:lnTo>
                    <a:pt x="361" y="552"/>
                  </a:lnTo>
                  <a:lnTo>
                    <a:pt x="361" y="550"/>
                  </a:lnTo>
                  <a:lnTo>
                    <a:pt x="361" y="548"/>
                  </a:lnTo>
                  <a:lnTo>
                    <a:pt x="358" y="545"/>
                  </a:lnTo>
                  <a:lnTo>
                    <a:pt x="358" y="543"/>
                  </a:lnTo>
                  <a:lnTo>
                    <a:pt x="358" y="540"/>
                  </a:lnTo>
                  <a:lnTo>
                    <a:pt x="361" y="538"/>
                  </a:lnTo>
                  <a:lnTo>
                    <a:pt x="361" y="536"/>
                  </a:lnTo>
                  <a:lnTo>
                    <a:pt x="358" y="536"/>
                  </a:lnTo>
                  <a:lnTo>
                    <a:pt x="358" y="533"/>
                  </a:lnTo>
                  <a:lnTo>
                    <a:pt x="356" y="533"/>
                  </a:lnTo>
                  <a:lnTo>
                    <a:pt x="354" y="533"/>
                  </a:lnTo>
                  <a:lnTo>
                    <a:pt x="351" y="536"/>
                  </a:lnTo>
                  <a:lnTo>
                    <a:pt x="349" y="536"/>
                  </a:lnTo>
                  <a:lnTo>
                    <a:pt x="346" y="531"/>
                  </a:lnTo>
                  <a:lnTo>
                    <a:pt x="344" y="526"/>
                  </a:lnTo>
                  <a:lnTo>
                    <a:pt x="344" y="524"/>
                  </a:lnTo>
                  <a:lnTo>
                    <a:pt x="346" y="521"/>
                  </a:lnTo>
                  <a:lnTo>
                    <a:pt x="344" y="519"/>
                  </a:lnTo>
                  <a:lnTo>
                    <a:pt x="342" y="514"/>
                  </a:lnTo>
                  <a:lnTo>
                    <a:pt x="339" y="507"/>
                  </a:lnTo>
                  <a:lnTo>
                    <a:pt x="337" y="500"/>
                  </a:lnTo>
                  <a:lnTo>
                    <a:pt x="334" y="500"/>
                  </a:lnTo>
                  <a:lnTo>
                    <a:pt x="332" y="500"/>
                  </a:lnTo>
                  <a:lnTo>
                    <a:pt x="332" y="497"/>
                  </a:lnTo>
                  <a:lnTo>
                    <a:pt x="332" y="495"/>
                  </a:lnTo>
                  <a:lnTo>
                    <a:pt x="330" y="495"/>
                  </a:lnTo>
                  <a:lnTo>
                    <a:pt x="330" y="493"/>
                  </a:lnTo>
                  <a:lnTo>
                    <a:pt x="323" y="485"/>
                  </a:lnTo>
                  <a:lnTo>
                    <a:pt x="318" y="481"/>
                  </a:lnTo>
                  <a:lnTo>
                    <a:pt x="318" y="478"/>
                  </a:lnTo>
                  <a:lnTo>
                    <a:pt x="318" y="476"/>
                  </a:lnTo>
                  <a:lnTo>
                    <a:pt x="315" y="471"/>
                  </a:lnTo>
                  <a:lnTo>
                    <a:pt x="315" y="469"/>
                  </a:lnTo>
                  <a:lnTo>
                    <a:pt x="313" y="469"/>
                  </a:lnTo>
                  <a:lnTo>
                    <a:pt x="313" y="471"/>
                  </a:lnTo>
                  <a:lnTo>
                    <a:pt x="311" y="471"/>
                  </a:lnTo>
                  <a:lnTo>
                    <a:pt x="308" y="473"/>
                  </a:lnTo>
                  <a:lnTo>
                    <a:pt x="308" y="476"/>
                  </a:lnTo>
                  <a:lnTo>
                    <a:pt x="306" y="473"/>
                  </a:lnTo>
                  <a:lnTo>
                    <a:pt x="303" y="471"/>
                  </a:lnTo>
                  <a:lnTo>
                    <a:pt x="301" y="469"/>
                  </a:lnTo>
                  <a:lnTo>
                    <a:pt x="299" y="469"/>
                  </a:lnTo>
                  <a:lnTo>
                    <a:pt x="294" y="469"/>
                  </a:lnTo>
                  <a:lnTo>
                    <a:pt x="289" y="469"/>
                  </a:lnTo>
                  <a:lnTo>
                    <a:pt x="287" y="469"/>
                  </a:lnTo>
                  <a:lnTo>
                    <a:pt x="284" y="469"/>
                  </a:lnTo>
                  <a:lnTo>
                    <a:pt x="284" y="466"/>
                  </a:lnTo>
                  <a:lnTo>
                    <a:pt x="282" y="464"/>
                  </a:lnTo>
                  <a:lnTo>
                    <a:pt x="282" y="462"/>
                  </a:lnTo>
                  <a:lnTo>
                    <a:pt x="279" y="459"/>
                  </a:lnTo>
                  <a:lnTo>
                    <a:pt x="263" y="454"/>
                  </a:lnTo>
                  <a:lnTo>
                    <a:pt x="263" y="452"/>
                  </a:lnTo>
                  <a:lnTo>
                    <a:pt x="263" y="450"/>
                  </a:lnTo>
                  <a:lnTo>
                    <a:pt x="260" y="450"/>
                  </a:lnTo>
                  <a:lnTo>
                    <a:pt x="258" y="447"/>
                  </a:lnTo>
                  <a:lnTo>
                    <a:pt x="256" y="447"/>
                  </a:lnTo>
                  <a:lnTo>
                    <a:pt x="251" y="447"/>
                  </a:lnTo>
                  <a:lnTo>
                    <a:pt x="248" y="450"/>
                  </a:lnTo>
                  <a:lnTo>
                    <a:pt x="246" y="450"/>
                  </a:lnTo>
                  <a:lnTo>
                    <a:pt x="246" y="452"/>
                  </a:lnTo>
                  <a:lnTo>
                    <a:pt x="248" y="454"/>
                  </a:lnTo>
                  <a:lnTo>
                    <a:pt x="251" y="457"/>
                  </a:lnTo>
                  <a:lnTo>
                    <a:pt x="253" y="459"/>
                  </a:lnTo>
                  <a:lnTo>
                    <a:pt x="251" y="462"/>
                  </a:lnTo>
                  <a:lnTo>
                    <a:pt x="229" y="469"/>
                  </a:lnTo>
                  <a:lnTo>
                    <a:pt x="227" y="466"/>
                  </a:lnTo>
                  <a:lnTo>
                    <a:pt x="224" y="466"/>
                  </a:lnTo>
                  <a:lnTo>
                    <a:pt x="212" y="483"/>
                  </a:lnTo>
                  <a:lnTo>
                    <a:pt x="210" y="483"/>
                  </a:lnTo>
                  <a:lnTo>
                    <a:pt x="205" y="483"/>
                  </a:lnTo>
                  <a:lnTo>
                    <a:pt x="203" y="483"/>
                  </a:lnTo>
                  <a:lnTo>
                    <a:pt x="196" y="483"/>
                  </a:lnTo>
                  <a:lnTo>
                    <a:pt x="193" y="483"/>
                  </a:lnTo>
                  <a:lnTo>
                    <a:pt x="191" y="481"/>
                  </a:lnTo>
                  <a:lnTo>
                    <a:pt x="189" y="481"/>
                  </a:lnTo>
                  <a:lnTo>
                    <a:pt x="189" y="483"/>
                  </a:lnTo>
                  <a:lnTo>
                    <a:pt x="186" y="483"/>
                  </a:lnTo>
                  <a:lnTo>
                    <a:pt x="184" y="485"/>
                  </a:lnTo>
                  <a:lnTo>
                    <a:pt x="181" y="485"/>
                  </a:lnTo>
                  <a:lnTo>
                    <a:pt x="181" y="488"/>
                  </a:lnTo>
                  <a:lnTo>
                    <a:pt x="169" y="488"/>
                  </a:lnTo>
                  <a:lnTo>
                    <a:pt x="162" y="493"/>
                  </a:lnTo>
                  <a:lnTo>
                    <a:pt x="160" y="490"/>
                  </a:lnTo>
                  <a:lnTo>
                    <a:pt x="160" y="488"/>
                  </a:lnTo>
                  <a:lnTo>
                    <a:pt x="157" y="488"/>
                  </a:lnTo>
                  <a:lnTo>
                    <a:pt x="153" y="488"/>
                  </a:lnTo>
                  <a:lnTo>
                    <a:pt x="150" y="490"/>
                  </a:lnTo>
                  <a:lnTo>
                    <a:pt x="150" y="493"/>
                  </a:lnTo>
                  <a:lnTo>
                    <a:pt x="148" y="500"/>
                  </a:lnTo>
                  <a:lnTo>
                    <a:pt x="148" y="502"/>
                  </a:lnTo>
                  <a:lnTo>
                    <a:pt x="148" y="505"/>
                  </a:lnTo>
                  <a:lnTo>
                    <a:pt x="131" y="507"/>
                  </a:lnTo>
                  <a:lnTo>
                    <a:pt x="131" y="505"/>
                  </a:lnTo>
                  <a:lnTo>
                    <a:pt x="126" y="502"/>
                  </a:lnTo>
                  <a:lnTo>
                    <a:pt x="122" y="500"/>
                  </a:lnTo>
                  <a:lnTo>
                    <a:pt x="119" y="500"/>
                  </a:lnTo>
                  <a:lnTo>
                    <a:pt x="117" y="497"/>
                  </a:lnTo>
                  <a:lnTo>
                    <a:pt x="114" y="495"/>
                  </a:lnTo>
                  <a:lnTo>
                    <a:pt x="110" y="493"/>
                  </a:lnTo>
                  <a:lnTo>
                    <a:pt x="110" y="490"/>
                  </a:lnTo>
                  <a:lnTo>
                    <a:pt x="107" y="481"/>
                  </a:lnTo>
                  <a:lnTo>
                    <a:pt x="107" y="476"/>
                  </a:lnTo>
                  <a:lnTo>
                    <a:pt x="107" y="473"/>
                  </a:lnTo>
                  <a:lnTo>
                    <a:pt x="107" y="471"/>
                  </a:lnTo>
                  <a:lnTo>
                    <a:pt x="107" y="459"/>
                  </a:lnTo>
                  <a:lnTo>
                    <a:pt x="107" y="454"/>
                  </a:lnTo>
                  <a:lnTo>
                    <a:pt x="107" y="452"/>
                  </a:lnTo>
                  <a:lnTo>
                    <a:pt x="105" y="452"/>
                  </a:lnTo>
                  <a:lnTo>
                    <a:pt x="105" y="450"/>
                  </a:lnTo>
                  <a:lnTo>
                    <a:pt x="105" y="445"/>
                  </a:lnTo>
                  <a:lnTo>
                    <a:pt x="93" y="435"/>
                  </a:lnTo>
                  <a:lnTo>
                    <a:pt x="86" y="430"/>
                  </a:lnTo>
                  <a:lnTo>
                    <a:pt x="83" y="430"/>
                  </a:lnTo>
                  <a:lnTo>
                    <a:pt x="81" y="430"/>
                  </a:lnTo>
                  <a:lnTo>
                    <a:pt x="79" y="430"/>
                  </a:lnTo>
                  <a:lnTo>
                    <a:pt x="76" y="430"/>
                  </a:lnTo>
                  <a:lnTo>
                    <a:pt x="74" y="428"/>
                  </a:lnTo>
                  <a:lnTo>
                    <a:pt x="71" y="426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71" y="411"/>
                  </a:lnTo>
                  <a:lnTo>
                    <a:pt x="74" y="404"/>
                  </a:lnTo>
                  <a:lnTo>
                    <a:pt x="76" y="402"/>
                  </a:lnTo>
                  <a:lnTo>
                    <a:pt x="76" y="397"/>
                  </a:lnTo>
                  <a:lnTo>
                    <a:pt x="76" y="392"/>
                  </a:lnTo>
                  <a:lnTo>
                    <a:pt x="79" y="378"/>
                  </a:lnTo>
                  <a:lnTo>
                    <a:pt x="79" y="375"/>
                  </a:lnTo>
                  <a:lnTo>
                    <a:pt x="76" y="375"/>
                  </a:lnTo>
                  <a:lnTo>
                    <a:pt x="74" y="373"/>
                  </a:lnTo>
                  <a:lnTo>
                    <a:pt x="71" y="373"/>
                  </a:lnTo>
                  <a:lnTo>
                    <a:pt x="67" y="366"/>
                  </a:lnTo>
                  <a:lnTo>
                    <a:pt x="69" y="363"/>
                  </a:lnTo>
                  <a:lnTo>
                    <a:pt x="69" y="361"/>
                  </a:lnTo>
                  <a:lnTo>
                    <a:pt x="71" y="361"/>
                  </a:lnTo>
                  <a:lnTo>
                    <a:pt x="69" y="349"/>
                  </a:lnTo>
                  <a:lnTo>
                    <a:pt x="69" y="347"/>
                  </a:lnTo>
                  <a:lnTo>
                    <a:pt x="69" y="344"/>
                  </a:lnTo>
                  <a:lnTo>
                    <a:pt x="69" y="342"/>
                  </a:lnTo>
                  <a:lnTo>
                    <a:pt x="67" y="340"/>
                  </a:lnTo>
                  <a:lnTo>
                    <a:pt x="67" y="337"/>
                  </a:lnTo>
                  <a:lnTo>
                    <a:pt x="67" y="335"/>
                  </a:lnTo>
                  <a:lnTo>
                    <a:pt x="69" y="332"/>
                  </a:lnTo>
                  <a:lnTo>
                    <a:pt x="69" y="330"/>
                  </a:lnTo>
                  <a:lnTo>
                    <a:pt x="69" y="325"/>
                  </a:lnTo>
                  <a:lnTo>
                    <a:pt x="69" y="323"/>
                  </a:lnTo>
                  <a:lnTo>
                    <a:pt x="69" y="320"/>
                  </a:lnTo>
                  <a:lnTo>
                    <a:pt x="71" y="318"/>
                  </a:lnTo>
                  <a:lnTo>
                    <a:pt x="74" y="316"/>
                  </a:lnTo>
                  <a:lnTo>
                    <a:pt x="74" y="313"/>
                  </a:lnTo>
                  <a:lnTo>
                    <a:pt x="76" y="313"/>
                  </a:lnTo>
                  <a:lnTo>
                    <a:pt x="76" y="311"/>
                  </a:lnTo>
                  <a:lnTo>
                    <a:pt x="74" y="296"/>
                  </a:lnTo>
                  <a:lnTo>
                    <a:pt x="71" y="289"/>
                  </a:lnTo>
                  <a:lnTo>
                    <a:pt x="69" y="289"/>
                  </a:lnTo>
                  <a:lnTo>
                    <a:pt x="67" y="287"/>
                  </a:lnTo>
                  <a:lnTo>
                    <a:pt x="67" y="284"/>
                  </a:lnTo>
                  <a:lnTo>
                    <a:pt x="64" y="282"/>
                  </a:lnTo>
                  <a:lnTo>
                    <a:pt x="62" y="280"/>
                  </a:lnTo>
                  <a:lnTo>
                    <a:pt x="59" y="277"/>
                  </a:lnTo>
                  <a:lnTo>
                    <a:pt x="57" y="277"/>
                  </a:lnTo>
                  <a:lnTo>
                    <a:pt x="57" y="275"/>
                  </a:lnTo>
                  <a:lnTo>
                    <a:pt x="52" y="265"/>
                  </a:lnTo>
                  <a:lnTo>
                    <a:pt x="45" y="256"/>
                  </a:lnTo>
                  <a:lnTo>
                    <a:pt x="40" y="249"/>
                  </a:lnTo>
                  <a:lnTo>
                    <a:pt x="38" y="246"/>
                  </a:lnTo>
                  <a:lnTo>
                    <a:pt x="35" y="246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8" y="241"/>
                  </a:lnTo>
                  <a:lnTo>
                    <a:pt x="26" y="241"/>
                  </a:lnTo>
                  <a:lnTo>
                    <a:pt x="26" y="239"/>
                  </a:lnTo>
                  <a:lnTo>
                    <a:pt x="24" y="239"/>
                  </a:lnTo>
                  <a:lnTo>
                    <a:pt x="24" y="237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14" y="234"/>
                  </a:lnTo>
                  <a:lnTo>
                    <a:pt x="12" y="234"/>
                  </a:lnTo>
                  <a:lnTo>
                    <a:pt x="9" y="234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9" y="227"/>
                  </a:lnTo>
                  <a:lnTo>
                    <a:pt x="9" y="225"/>
                  </a:lnTo>
                  <a:lnTo>
                    <a:pt x="12" y="222"/>
                  </a:lnTo>
                  <a:lnTo>
                    <a:pt x="12" y="220"/>
                  </a:lnTo>
                  <a:lnTo>
                    <a:pt x="7" y="215"/>
                  </a:lnTo>
                  <a:lnTo>
                    <a:pt x="4" y="215"/>
                  </a:lnTo>
                  <a:lnTo>
                    <a:pt x="2" y="215"/>
                  </a:lnTo>
                  <a:lnTo>
                    <a:pt x="0" y="213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9" y="191"/>
                  </a:lnTo>
                  <a:lnTo>
                    <a:pt x="9" y="189"/>
                  </a:lnTo>
                  <a:lnTo>
                    <a:pt x="12" y="189"/>
                  </a:lnTo>
                  <a:lnTo>
                    <a:pt x="14" y="186"/>
                  </a:lnTo>
                  <a:lnTo>
                    <a:pt x="16" y="182"/>
                  </a:lnTo>
                  <a:lnTo>
                    <a:pt x="16" y="179"/>
                  </a:lnTo>
                  <a:lnTo>
                    <a:pt x="19" y="179"/>
                  </a:lnTo>
                  <a:lnTo>
                    <a:pt x="19" y="177"/>
                  </a:lnTo>
                  <a:lnTo>
                    <a:pt x="16" y="177"/>
                  </a:lnTo>
                  <a:lnTo>
                    <a:pt x="16" y="174"/>
                  </a:lnTo>
                  <a:lnTo>
                    <a:pt x="16" y="172"/>
                  </a:lnTo>
                  <a:lnTo>
                    <a:pt x="16" y="170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9" y="160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24" y="150"/>
                  </a:lnTo>
                  <a:lnTo>
                    <a:pt x="24" y="148"/>
                  </a:lnTo>
                  <a:lnTo>
                    <a:pt x="21" y="146"/>
                  </a:lnTo>
                  <a:lnTo>
                    <a:pt x="21" y="141"/>
                  </a:lnTo>
                  <a:lnTo>
                    <a:pt x="21" y="139"/>
                  </a:lnTo>
                  <a:lnTo>
                    <a:pt x="21" y="136"/>
                  </a:lnTo>
                  <a:lnTo>
                    <a:pt x="24" y="136"/>
                  </a:lnTo>
                  <a:lnTo>
                    <a:pt x="26" y="134"/>
                  </a:lnTo>
                  <a:lnTo>
                    <a:pt x="31" y="127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5" y="117"/>
                  </a:lnTo>
                  <a:lnTo>
                    <a:pt x="35" y="115"/>
                  </a:lnTo>
                  <a:lnTo>
                    <a:pt x="38" y="115"/>
                  </a:lnTo>
                  <a:lnTo>
                    <a:pt x="40" y="112"/>
                  </a:lnTo>
                  <a:lnTo>
                    <a:pt x="43" y="110"/>
                  </a:lnTo>
                  <a:lnTo>
                    <a:pt x="43" y="107"/>
                  </a:lnTo>
                  <a:lnTo>
                    <a:pt x="45" y="105"/>
                  </a:lnTo>
                  <a:lnTo>
                    <a:pt x="47" y="100"/>
                  </a:lnTo>
                  <a:lnTo>
                    <a:pt x="52" y="93"/>
                  </a:lnTo>
                  <a:lnTo>
                    <a:pt x="55" y="91"/>
                  </a:lnTo>
                  <a:lnTo>
                    <a:pt x="55" y="88"/>
                  </a:lnTo>
                  <a:lnTo>
                    <a:pt x="57" y="86"/>
                  </a:lnTo>
                  <a:lnTo>
                    <a:pt x="59" y="86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7" y="81"/>
                  </a:lnTo>
                  <a:lnTo>
                    <a:pt x="69" y="79"/>
                  </a:lnTo>
                  <a:lnTo>
                    <a:pt x="69" y="76"/>
                  </a:lnTo>
                  <a:lnTo>
                    <a:pt x="67" y="76"/>
                  </a:lnTo>
                  <a:lnTo>
                    <a:pt x="64" y="74"/>
                  </a:lnTo>
                  <a:lnTo>
                    <a:pt x="64" y="69"/>
                  </a:lnTo>
                  <a:lnTo>
                    <a:pt x="64" y="67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2"/>
                  </a:lnTo>
                  <a:lnTo>
                    <a:pt x="69" y="62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9" y="50"/>
                  </a:lnTo>
                  <a:lnTo>
                    <a:pt x="69" y="48"/>
                  </a:lnTo>
                  <a:lnTo>
                    <a:pt x="74" y="45"/>
                  </a:lnTo>
                  <a:lnTo>
                    <a:pt x="76" y="43"/>
                  </a:lnTo>
                  <a:lnTo>
                    <a:pt x="79" y="40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6" y="31"/>
                  </a:lnTo>
                  <a:lnTo>
                    <a:pt x="93" y="26"/>
                  </a:lnTo>
                  <a:lnTo>
                    <a:pt x="98" y="24"/>
                  </a:lnTo>
                  <a:lnTo>
                    <a:pt x="100" y="21"/>
                  </a:lnTo>
                  <a:lnTo>
                    <a:pt x="102" y="21"/>
                  </a:lnTo>
                  <a:lnTo>
                    <a:pt x="105" y="21"/>
                  </a:lnTo>
                  <a:lnTo>
                    <a:pt x="107" y="24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07" y="28"/>
                  </a:lnTo>
                  <a:lnTo>
                    <a:pt x="110" y="38"/>
                  </a:lnTo>
                  <a:lnTo>
                    <a:pt x="112" y="38"/>
                  </a:lnTo>
                  <a:lnTo>
                    <a:pt x="117" y="33"/>
                  </a:lnTo>
                  <a:lnTo>
                    <a:pt x="124" y="33"/>
                  </a:lnTo>
                  <a:lnTo>
                    <a:pt x="126" y="31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8" y="24"/>
                  </a:lnTo>
                  <a:lnTo>
                    <a:pt x="138" y="19"/>
                  </a:lnTo>
                  <a:lnTo>
                    <a:pt x="143" y="16"/>
                  </a:lnTo>
                  <a:lnTo>
                    <a:pt x="143" y="14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50" y="9"/>
                  </a:lnTo>
                  <a:lnTo>
                    <a:pt x="155" y="7"/>
                  </a:lnTo>
                  <a:lnTo>
                    <a:pt x="155" y="5"/>
                  </a:lnTo>
                  <a:lnTo>
                    <a:pt x="157" y="5"/>
                  </a:lnTo>
                  <a:lnTo>
                    <a:pt x="162" y="2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2" y="2"/>
                  </a:lnTo>
                  <a:lnTo>
                    <a:pt x="174" y="7"/>
                  </a:lnTo>
                  <a:lnTo>
                    <a:pt x="174" y="9"/>
                  </a:lnTo>
                  <a:lnTo>
                    <a:pt x="174" y="21"/>
                  </a:lnTo>
                  <a:lnTo>
                    <a:pt x="172" y="21"/>
                  </a:lnTo>
                  <a:lnTo>
                    <a:pt x="172" y="28"/>
                  </a:lnTo>
                  <a:lnTo>
                    <a:pt x="174" y="31"/>
                  </a:lnTo>
                  <a:lnTo>
                    <a:pt x="181" y="36"/>
                  </a:lnTo>
                  <a:lnTo>
                    <a:pt x="179" y="40"/>
                  </a:lnTo>
                  <a:lnTo>
                    <a:pt x="177" y="48"/>
                  </a:lnTo>
                  <a:lnTo>
                    <a:pt x="174" y="50"/>
                  </a:lnTo>
                  <a:lnTo>
                    <a:pt x="174" y="52"/>
                  </a:lnTo>
                  <a:lnTo>
                    <a:pt x="174" y="55"/>
                  </a:lnTo>
                  <a:lnTo>
                    <a:pt x="172" y="55"/>
                  </a:lnTo>
                  <a:lnTo>
                    <a:pt x="172" y="57"/>
                  </a:lnTo>
                  <a:lnTo>
                    <a:pt x="169" y="57"/>
                  </a:lnTo>
                  <a:lnTo>
                    <a:pt x="169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9" y="64"/>
                  </a:lnTo>
                  <a:lnTo>
                    <a:pt x="169" y="67"/>
                  </a:lnTo>
                  <a:lnTo>
                    <a:pt x="169" y="69"/>
                  </a:lnTo>
                  <a:lnTo>
                    <a:pt x="167" y="72"/>
                  </a:lnTo>
                  <a:lnTo>
                    <a:pt x="167" y="74"/>
                  </a:lnTo>
                  <a:lnTo>
                    <a:pt x="165" y="74"/>
                  </a:lnTo>
                  <a:lnTo>
                    <a:pt x="162" y="74"/>
                  </a:lnTo>
                  <a:lnTo>
                    <a:pt x="162" y="76"/>
                  </a:lnTo>
                  <a:lnTo>
                    <a:pt x="157" y="76"/>
                  </a:lnTo>
                  <a:lnTo>
                    <a:pt x="155" y="81"/>
                  </a:lnTo>
                  <a:lnTo>
                    <a:pt x="157" y="86"/>
                  </a:lnTo>
                  <a:lnTo>
                    <a:pt x="157" y="88"/>
                  </a:lnTo>
                  <a:lnTo>
                    <a:pt x="162" y="91"/>
                  </a:lnTo>
                  <a:lnTo>
                    <a:pt x="172" y="91"/>
                  </a:lnTo>
                  <a:lnTo>
                    <a:pt x="174" y="91"/>
                  </a:lnTo>
                  <a:lnTo>
                    <a:pt x="179" y="98"/>
                  </a:lnTo>
                  <a:lnTo>
                    <a:pt x="177" y="103"/>
                  </a:lnTo>
                  <a:lnTo>
                    <a:pt x="177" y="105"/>
                  </a:lnTo>
                  <a:lnTo>
                    <a:pt x="174" y="105"/>
                  </a:lnTo>
                  <a:lnTo>
                    <a:pt x="174" y="107"/>
                  </a:lnTo>
                  <a:lnTo>
                    <a:pt x="174" y="110"/>
                  </a:lnTo>
                  <a:lnTo>
                    <a:pt x="177" y="112"/>
                  </a:lnTo>
                  <a:lnTo>
                    <a:pt x="179" y="112"/>
                  </a:lnTo>
                  <a:lnTo>
                    <a:pt x="184" y="115"/>
                  </a:lnTo>
                  <a:lnTo>
                    <a:pt x="186" y="115"/>
                  </a:lnTo>
                  <a:lnTo>
                    <a:pt x="186" y="112"/>
                  </a:lnTo>
                  <a:lnTo>
                    <a:pt x="191" y="110"/>
                  </a:lnTo>
                  <a:lnTo>
                    <a:pt x="201" y="115"/>
                  </a:lnTo>
                  <a:lnTo>
                    <a:pt x="205" y="115"/>
                  </a:lnTo>
                  <a:lnTo>
                    <a:pt x="210" y="110"/>
                  </a:lnTo>
                  <a:lnTo>
                    <a:pt x="212" y="115"/>
                  </a:lnTo>
                  <a:lnTo>
                    <a:pt x="215" y="112"/>
                  </a:lnTo>
                  <a:lnTo>
                    <a:pt x="222" y="112"/>
                  </a:lnTo>
                  <a:lnTo>
                    <a:pt x="227" y="117"/>
                  </a:lnTo>
                  <a:lnTo>
                    <a:pt x="227" y="115"/>
                  </a:lnTo>
                  <a:lnTo>
                    <a:pt x="229" y="115"/>
                  </a:lnTo>
                  <a:lnTo>
                    <a:pt x="232" y="112"/>
                  </a:lnTo>
                  <a:lnTo>
                    <a:pt x="234" y="112"/>
                  </a:lnTo>
                  <a:lnTo>
                    <a:pt x="234" y="110"/>
                  </a:lnTo>
                  <a:lnTo>
                    <a:pt x="236" y="110"/>
                  </a:lnTo>
                  <a:lnTo>
                    <a:pt x="239" y="112"/>
                  </a:lnTo>
                  <a:lnTo>
                    <a:pt x="244" y="112"/>
                  </a:lnTo>
                  <a:lnTo>
                    <a:pt x="246" y="112"/>
                  </a:lnTo>
                  <a:lnTo>
                    <a:pt x="246" y="115"/>
                  </a:lnTo>
                  <a:lnTo>
                    <a:pt x="248" y="115"/>
                  </a:lnTo>
                  <a:lnTo>
                    <a:pt x="251" y="115"/>
                  </a:lnTo>
                  <a:lnTo>
                    <a:pt x="253" y="115"/>
                  </a:lnTo>
                  <a:lnTo>
                    <a:pt x="258" y="117"/>
                  </a:lnTo>
                  <a:lnTo>
                    <a:pt x="260" y="122"/>
                  </a:lnTo>
                  <a:lnTo>
                    <a:pt x="265" y="124"/>
                  </a:lnTo>
                  <a:lnTo>
                    <a:pt x="270" y="124"/>
                  </a:lnTo>
                  <a:lnTo>
                    <a:pt x="272" y="124"/>
                  </a:lnTo>
                  <a:lnTo>
                    <a:pt x="277" y="127"/>
                  </a:lnTo>
                  <a:lnTo>
                    <a:pt x="277" y="129"/>
                  </a:lnTo>
                  <a:lnTo>
                    <a:pt x="277" y="131"/>
                  </a:lnTo>
                  <a:lnTo>
                    <a:pt x="277" y="134"/>
                  </a:lnTo>
                  <a:lnTo>
                    <a:pt x="275" y="139"/>
                  </a:lnTo>
                  <a:lnTo>
                    <a:pt x="272" y="139"/>
                  </a:lnTo>
                  <a:lnTo>
                    <a:pt x="270" y="139"/>
                  </a:lnTo>
                  <a:lnTo>
                    <a:pt x="270" y="141"/>
                  </a:lnTo>
                  <a:lnTo>
                    <a:pt x="270" y="143"/>
                  </a:lnTo>
                  <a:lnTo>
                    <a:pt x="267" y="146"/>
                  </a:lnTo>
                  <a:lnTo>
                    <a:pt x="267" y="148"/>
                  </a:lnTo>
                  <a:lnTo>
                    <a:pt x="270" y="150"/>
                  </a:lnTo>
                  <a:lnTo>
                    <a:pt x="272" y="153"/>
                  </a:lnTo>
                  <a:lnTo>
                    <a:pt x="277" y="155"/>
                  </a:lnTo>
                  <a:lnTo>
                    <a:pt x="279" y="158"/>
                  </a:lnTo>
                  <a:lnTo>
                    <a:pt x="279" y="160"/>
                  </a:lnTo>
                  <a:lnTo>
                    <a:pt x="282" y="160"/>
                  </a:lnTo>
                  <a:lnTo>
                    <a:pt x="282" y="162"/>
                  </a:lnTo>
                  <a:lnTo>
                    <a:pt x="284" y="162"/>
                  </a:lnTo>
                  <a:lnTo>
                    <a:pt x="289" y="165"/>
                  </a:lnTo>
                  <a:lnTo>
                    <a:pt x="291" y="165"/>
                  </a:lnTo>
                  <a:lnTo>
                    <a:pt x="291" y="167"/>
                  </a:lnTo>
                  <a:lnTo>
                    <a:pt x="291" y="170"/>
                  </a:lnTo>
                  <a:lnTo>
                    <a:pt x="296" y="167"/>
                  </a:lnTo>
                  <a:lnTo>
                    <a:pt x="301" y="165"/>
                  </a:lnTo>
                  <a:lnTo>
                    <a:pt x="306" y="162"/>
                  </a:lnTo>
                  <a:lnTo>
                    <a:pt x="308" y="162"/>
                  </a:lnTo>
                  <a:lnTo>
                    <a:pt x="318" y="158"/>
                  </a:lnTo>
                  <a:lnTo>
                    <a:pt x="320" y="158"/>
                  </a:lnTo>
                  <a:lnTo>
                    <a:pt x="323" y="162"/>
                  </a:lnTo>
                  <a:lnTo>
                    <a:pt x="325" y="165"/>
                  </a:lnTo>
                  <a:lnTo>
                    <a:pt x="325" y="167"/>
                  </a:lnTo>
                  <a:lnTo>
                    <a:pt x="327" y="167"/>
                  </a:lnTo>
                  <a:lnTo>
                    <a:pt x="332" y="160"/>
                  </a:lnTo>
                  <a:lnTo>
                    <a:pt x="332" y="158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7" y="150"/>
                  </a:lnTo>
                  <a:lnTo>
                    <a:pt x="339" y="150"/>
                  </a:lnTo>
                  <a:lnTo>
                    <a:pt x="339" y="153"/>
                  </a:lnTo>
                  <a:lnTo>
                    <a:pt x="342" y="153"/>
                  </a:lnTo>
                  <a:lnTo>
                    <a:pt x="344" y="153"/>
                  </a:lnTo>
                  <a:lnTo>
                    <a:pt x="344" y="158"/>
                  </a:lnTo>
                  <a:lnTo>
                    <a:pt x="346" y="158"/>
                  </a:lnTo>
                  <a:lnTo>
                    <a:pt x="346" y="160"/>
                  </a:lnTo>
                  <a:lnTo>
                    <a:pt x="349" y="160"/>
                  </a:lnTo>
                  <a:lnTo>
                    <a:pt x="354" y="160"/>
                  </a:lnTo>
                  <a:lnTo>
                    <a:pt x="356" y="162"/>
                  </a:lnTo>
                  <a:lnTo>
                    <a:pt x="358" y="165"/>
                  </a:lnTo>
                  <a:lnTo>
                    <a:pt x="356" y="165"/>
                  </a:lnTo>
                  <a:lnTo>
                    <a:pt x="356" y="167"/>
                  </a:lnTo>
                  <a:lnTo>
                    <a:pt x="358" y="167"/>
                  </a:lnTo>
                  <a:lnTo>
                    <a:pt x="361" y="170"/>
                  </a:lnTo>
                  <a:lnTo>
                    <a:pt x="363" y="170"/>
                  </a:lnTo>
                  <a:lnTo>
                    <a:pt x="366" y="172"/>
                  </a:lnTo>
                  <a:lnTo>
                    <a:pt x="366" y="170"/>
                  </a:lnTo>
                  <a:lnTo>
                    <a:pt x="368" y="170"/>
                  </a:lnTo>
                  <a:lnTo>
                    <a:pt x="370" y="170"/>
                  </a:lnTo>
                  <a:lnTo>
                    <a:pt x="373" y="170"/>
                  </a:lnTo>
                  <a:lnTo>
                    <a:pt x="373" y="172"/>
                  </a:lnTo>
                  <a:lnTo>
                    <a:pt x="373" y="177"/>
                  </a:lnTo>
                  <a:lnTo>
                    <a:pt x="375" y="179"/>
                  </a:lnTo>
                  <a:lnTo>
                    <a:pt x="378" y="179"/>
                  </a:lnTo>
                  <a:lnTo>
                    <a:pt x="380" y="179"/>
                  </a:lnTo>
                  <a:lnTo>
                    <a:pt x="380" y="182"/>
                  </a:lnTo>
                  <a:lnTo>
                    <a:pt x="382" y="184"/>
                  </a:lnTo>
                  <a:lnTo>
                    <a:pt x="380" y="191"/>
                  </a:lnTo>
                  <a:lnTo>
                    <a:pt x="375" y="194"/>
                  </a:lnTo>
                  <a:lnTo>
                    <a:pt x="373" y="196"/>
                  </a:lnTo>
                  <a:lnTo>
                    <a:pt x="373" y="203"/>
                  </a:lnTo>
                  <a:lnTo>
                    <a:pt x="375" y="206"/>
                  </a:lnTo>
                  <a:lnTo>
                    <a:pt x="378" y="210"/>
                  </a:lnTo>
                  <a:lnTo>
                    <a:pt x="378" y="215"/>
                  </a:lnTo>
                  <a:lnTo>
                    <a:pt x="378" y="220"/>
                  </a:lnTo>
                  <a:lnTo>
                    <a:pt x="380" y="220"/>
                  </a:lnTo>
                  <a:lnTo>
                    <a:pt x="382" y="222"/>
                  </a:lnTo>
                  <a:lnTo>
                    <a:pt x="385" y="222"/>
                  </a:lnTo>
                  <a:lnTo>
                    <a:pt x="387" y="222"/>
                  </a:lnTo>
                  <a:lnTo>
                    <a:pt x="389" y="222"/>
                  </a:lnTo>
                  <a:lnTo>
                    <a:pt x="392" y="225"/>
                  </a:lnTo>
                  <a:lnTo>
                    <a:pt x="392" y="227"/>
                  </a:lnTo>
                  <a:lnTo>
                    <a:pt x="394" y="232"/>
                  </a:lnTo>
                  <a:lnTo>
                    <a:pt x="392" y="241"/>
                  </a:lnTo>
                  <a:lnTo>
                    <a:pt x="389" y="249"/>
                  </a:lnTo>
                  <a:lnTo>
                    <a:pt x="389" y="256"/>
                  </a:lnTo>
                  <a:lnTo>
                    <a:pt x="387" y="258"/>
                  </a:lnTo>
                  <a:lnTo>
                    <a:pt x="392" y="258"/>
                  </a:lnTo>
                  <a:lnTo>
                    <a:pt x="397" y="258"/>
                  </a:lnTo>
                  <a:lnTo>
                    <a:pt x="399" y="263"/>
                  </a:lnTo>
                  <a:lnTo>
                    <a:pt x="399" y="261"/>
                  </a:lnTo>
                  <a:lnTo>
                    <a:pt x="404" y="258"/>
                  </a:lnTo>
                  <a:lnTo>
                    <a:pt x="406" y="256"/>
                  </a:lnTo>
                  <a:lnTo>
                    <a:pt x="413" y="258"/>
                  </a:lnTo>
                  <a:lnTo>
                    <a:pt x="418" y="258"/>
                  </a:lnTo>
                  <a:lnTo>
                    <a:pt x="421" y="261"/>
                  </a:lnTo>
                  <a:lnTo>
                    <a:pt x="428" y="258"/>
                  </a:lnTo>
                  <a:lnTo>
                    <a:pt x="430" y="256"/>
                  </a:lnTo>
                  <a:lnTo>
                    <a:pt x="433" y="256"/>
                  </a:lnTo>
                  <a:lnTo>
                    <a:pt x="437" y="253"/>
                  </a:lnTo>
                  <a:lnTo>
                    <a:pt x="440" y="258"/>
                  </a:lnTo>
                  <a:lnTo>
                    <a:pt x="442" y="263"/>
                  </a:lnTo>
                  <a:lnTo>
                    <a:pt x="442" y="265"/>
                  </a:lnTo>
                  <a:lnTo>
                    <a:pt x="442" y="273"/>
                  </a:lnTo>
                  <a:lnTo>
                    <a:pt x="445" y="275"/>
                  </a:lnTo>
                  <a:lnTo>
                    <a:pt x="447" y="275"/>
                  </a:lnTo>
                  <a:lnTo>
                    <a:pt x="468" y="280"/>
                  </a:lnTo>
                  <a:lnTo>
                    <a:pt x="471" y="284"/>
                  </a:lnTo>
                  <a:lnTo>
                    <a:pt x="471" y="289"/>
                  </a:lnTo>
                  <a:lnTo>
                    <a:pt x="473" y="292"/>
                  </a:lnTo>
                  <a:lnTo>
                    <a:pt x="485" y="294"/>
                  </a:lnTo>
                  <a:lnTo>
                    <a:pt x="490" y="294"/>
                  </a:lnTo>
                  <a:lnTo>
                    <a:pt x="492" y="294"/>
                  </a:lnTo>
                  <a:lnTo>
                    <a:pt x="495" y="294"/>
                  </a:lnTo>
                  <a:lnTo>
                    <a:pt x="497" y="294"/>
                  </a:lnTo>
                  <a:lnTo>
                    <a:pt x="497" y="292"/>
                  </a:lnTo>
                  <a:lnTo>
                    <a:pt x="500" y="292"/>
                  </a:lnTo>
                  <a:lnTo>
                    <a:pt x="502" y="294"/>
                  </a:lnTo>
                  <a:lnTo>
                    <a:pt x="504" y="294"/>
                  </a:lnTo>
                  <a:lnTo>
                    <a:pt x="507" y="294"/>
                  </a:lnTo>
                  <a:lnTo>
                    <a:pt x="507" y="296"/>
                  </a:lnTo>
                  <a:lnTo>
                    <a:pt x="509" y="296"/>
                  </a:lnTo>
                  <a:lnTo>
                    <a:pt x="511" y="296"/>
                  </a:lnTo>
                  <a:lnTo>
                    <a:pt x="514" y="296"/>
                  </a:lnTo>
                  <a:lnTo>
                    <a:pt x="514" y="294"/>
                  </a:lnTo>
                  <a:lnTo>
                    <a:pt x="516" y="296"/>
                  </a:lnTo>
                  <a:lnTo>
                    <a:pt x="516" y="299"/>
                  </a:lnTo>
                  <a:lnTo>
                    <a:pt x="519" y="301"/>
                  </a:lnTo>
                  <a:lnTo>
                    <a:pt x="521" y="301"/>
                  </a:lnTo>
                  <a:lnTo>
                    <a:pt x="523" y="304"/>
                  </a:lnTo>
                  <a:lnTo>
                    <a:pt x="526" y="304"/>
                  </a:lnTo>
                  <a:lnTo>
                    <a:pt x="526" y="306"/>
                  </a:lnTo>
                  <a:lnTo>
                    <a:pt x="526" y="308"/>
                  </a:lnTo>
                  <a:lnTo>
                    <a:pt x="526" y="311"/>
                  </a:lnTo>
                  <a:lnTo>
                    <a:pt x="528" y="311"/>
                  </a:lnTo>
                  <a:lnTo>
                    <a:pt x="533" y="308"/>
                  </a:lnTo>
                  <a:lnTo>
                    <a:pt x="535" y="306"/>
                  </a:lnTo>
                  <a:lnTo>
                    <a:pt x="538" y="306"/>
                  </a:lnTo>
                  <a:lnTo>
                    <a:pt x="540" y="306"/>
                  </a:lnTo>
                  <a:lnTo>
                    <a:pt x="547" y="311"/>
                  </a:lnTo>
                  <a:lnTo>
                    <a:pt x="550" y="313"/>
                  </a:lnTo>
                  <a:lnTo>
                    <a:pt x="550" y="318"/>
                  </a:lnTo>
                  <a:lnTo>
                    <a:pt x="550" y="320"/>
                  </a:lnTo>
                  <a:lnTo>
                    <a:pt x="550" y="325"/>
                  </a:lnTo>
                  <a:lnTo>
                    <a:pt x="555" y="332"/>
                  </a:lnTo>
                  <a:lnTo>
                    <a:pt x="557" y="335"/>
                  </a:lnTo>
                  <a:lnTo>
                    <a:pt x="559" y="337"/>
                  </a:lnTo>
                  <a:lnTo>
                    <a:pt x="564" y="342"/>
                  </a:lnTo>
                  <a:lnTo>
                    <a:pt x="571" y="347"/>
                  </a:lnTo>
                  <a:lnTo>
                    <a:pt x="571" y="349"/>
                  </a:lnTo>
                  <a:lnTo>
                    <a:pt x="571" y="351"/>
                  </a:lnTo>
                  <a:lnTo>
                    <a:pt x="571" y="354"/>
                  </a:lnTo>
                  <a:lnTo>
                    <a:pt x="574" y="354"/>
                  </a:lnTo>
                  <a:lnTo>
                    <a:pt x="576" y="351"/>
                  </a:lnTo>
                  <a:lnTo>
                    <a:pt x="578" y="351"/>
                  </a:lnTo>
                  <a:lnTo>
                    <a:pt x="586" y="349"/>
                  </a:lnTo>
                  <a:lnTo>
                    <a:pt x="598" y="349"/>
                  </a:lnTo>
                  <a:lnTo>
                    <a:pt x="600" y="349"/>
                  </a:lnTo>
                  <a:lnTo>
                    <a:pt x="602" y="349"/>
                  </a:lnTo>
                  <a:lnTo>
                    <a:pt x="605" y="349"/>
                  </a:lnTo>
                  <a:lnTo>
                    <a:pt x="607" y="349"/>
                  </a:lnTo>
                  <a:lnTo>
                    <a:pt x="610" y="351"/>
                  </a:lnTo>
                  <a:lnTo>
                    <a:pt x="612" y="351"/>
                  </a:lnTo>
                  <a:lnTo>
                    <a:pt x="614" y="351"/>
                  </a:lnTo>
                  <a:lnTo>
                    <a:pt x="617" y="351"/>
                  </a:lnTo>
                  <a:lnTo>
                    <a:pt x="619" y="351"/>
                  </a:lnTo>
                  <a:lnTo>
                    <a:pt x="622" y="351"/>
                  </a:lnTo>
                  <a:lnTo>
                    <a:pt x="624" y="354"/>
                  </a:lnTo>
                  <a:lnTo>
                    <a:pt x="629" y="354"/>
                  </a:lnTo>
                  <a:lnTo>
                    <a:pt x="631" y="354"/>
                  </a:lnTo>
                  <a:lnTo>
                    <a:pt x="633" y="349"/>
                  </a:lnTo>
                  <a:lnTo>
                    <a:pt x="636" y="347"/>
                  </a:lnTo>
                  <a:lnTo>
                    <a:pt x="636" y="344"/>
                  </a:lnTo>
                  <a:lnTo>
                    <a:pt x="636" y="342"/>
                  </a:lnTo>
                  <a:lnTo>
                    <a:pt x="638" y="342"/>
                  </a:lnTo>
                  <a:lnTo>
                    <a:pt x="638" y="340"/>
                  </a:lnTo>
                  <a:lnTo>
                    <a:pt x="641" y="342"/>
                  </a:lnTo>
                  <a:lnTo>
                    <a:pt x="648" y="337"/>
                  </a:lnTo>
                  <a:lnTo>
                    <a:pt x="653" y="335"/>
                  </a:lnTo>
                  <a:lnTo>
                    <a:pt x="655" y="335"/>
                  </a:lnTo>
                  <a:lnTo>
                    <a:pt x="657" y="332"/>
                  </a:lnTo>
                  <a:lnTo>
                    <a:pt x="660" y="330"/>
                  </a:lnTo>
                  <a:lnTo>
                    <a:pt x="660" y="328"/>
                  </a:lnTo>
                  <a:lnTo>
                    <a:pt x="660" y="325"/>
                  </a:lnTo>
                  <a:lnTo>
                    <a:pt x="662" y="325"/>
                  </a:lnTo>
                  <a:lnTo>
                    <a:pt x="669" y="325"/>
                  </a:lnTo>
                  <a:lnTo>
                    <a:pt x="674" y="325"/>
                  </a:lnTo>
                  <a:lnTo>
                    <a:pt x="677" y="325"/>
                  </a:lnTo>
                  <a:lnTo>
                    <a:pt x="677" y="328"/>
                  </a:lnTo>
                  <a:lnTo>
                    <a:pt x="677" y="330"/>
                  </a:lnTo>
                  <a:lnTo>
                    <a:pt x="677" y="332"/>
                  </a:lnTo>
                  <a:lnTo>
                    <a:pt x="677" y="337"/>
                  </a:lnTo>
                  <a:lnTo>
                    <a:pt x="677" y="340"/>
                  </a:lnTo>
                  <a:lnTo>
                    <a:pt x="679" y="340"/>
                  </a:lnTo>
                  <a:lnTo>
                    <a:pt x="679" y="342"/>
                  </a:lnTo>
                  <a:lnTo>
                    <a:pt x="681" y="342"/>
                  </a:lnTo>
                  <a:lnTo>
                    <a:pt x="681" y="344"/>
                  </a:lnTo>
                  <a:lnTo>
                    <a:pt x="681" y="347"/>
                  </a:lnTo>
                  <a:lnTo>
                    <a:pt x="684" y="349"/>
                  </a:lnTo>
                  <a:lnTo>
                    <a:pt x="686" y="351"/>
                  </a:lnTo>
                  <a:lnTo>
                    <a:pt x="688" y="351"/>
                  </a:lnTo>
                  <a:lnTo>
                    <a:pt x="688" y="354"/>
                  </a:lnTo>
                  <a:lnTo>
                    <a:pt x="691" y="356"/>
                  </a:lnTo>
                  <a:lnTo>
                    <a:pt x="693" y="359"/>
                  </a:lnTo>
                  <a:lnTo>
                    <a:pt x="693" y="361"/>
                  </a:lnTo>
                  <a:lnTo>
                    <a:pt x="696" y="359"/>
                  </a:lnTo>
                  <a:lnTo>
                    <a:pt x="698" y="356"/>
                  </a:lnTo>
                  <a:lnTo>
                    <a:pt x="700" y="354"/>
                  </a:lnTo>
                  <a:lnTo>
                    <a:pt x="703" y="354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54"/>
                  </a:lnTo>
                  <a:lnTo>
                    <a:pt x="710" y="354"/>
                  </a:lnTo>
                  <a:lnTo>
                    <a:pt x="710" y="356"/>
                  </a:lnTo>
                  <a:lnTo>
                    <a:pt x="712" y="356"/>
                  </a:lnTo>
                  <a:lnTo>
                    <a:pt x="715" y="356"/>
                  </a:lnTo>
                  <a:lnTo>
                    <a:pt x="717" y="356"/>
                  </a:lnTo>
                  <a:lnTo>
                    <a:pt x="724" y="359"/>
                  </a:lnTo>
                  <a:lnTo>
                    <a:pt x="724" y="361"/>
                  </a:lnTo>
                  <a:lnTo>
                    <a:pt x="722" y="363"/>
                  </a:lnTo>
                  <a:lnTo>
                    <a:pt x="722" y="366"/>
                  </a:lnTo>
                  <a:lnTo>
                    <a:pt x="724" y="366"/>
                  </a:lnTo>
                  <a:lnTo>
                    <a:pt x="727" y="368"/>
                  </a:lnTo>
                  <a:lnTo>
                    <a:pt x="729" y="368"/>
                  </a:lnTo>
                  <a:lnTo>
                    <a:pt x="729" y="371"/>
                  </a:lnTo>
                  <a:lnTo>
                    <a:pt x="732" y="371"/>
                  </a:lnTo>
                  <a:lnTo>
                    <a:pt x="732" y="373"/>
                  </a:lnTo>
                  <a:lnTo>
                    <a:pt x="729" y="373"/>
                  </a:lnTo>
                  <a:lnTo>
                    <a:pt x="729" y="375"/>
                  </a:lnTo>
                  <a:lnTo>
                    <a:pt x="732" y="375"/>
                  </a:lnTo>
                  <a:lnTo>
                    <a:pt x="736" y="380"/>
                  </a:lnTo>
                  <a:lnTo>
                    <a:pt x="739" y="383"/>
                  </a:lnTo>
                  <a:lnTo>
                    <a:pt x="739" y="380"/>
                  </a:lnTo>
                  <a:lnTo>
                    <a:pt x="741" y="380"/>
                  </a:lnTo>
                  <a:lnTo>
                    <a:pt x="744" y="380"/>
                  </a:lnTo>
                  <a:lnTo>
                    <a:pt x="746" y="378"/>
                  </a:lnTo>
                  <a:lnTo>
                    <a:pt x="746" y="380"/>
                  </a:lnTo>
                  <a:lnTo>
                    <a:pt x="748" y="380"/>
                  </a:lnTo>
                  <a:lnTo>
                    <a:pt x="748" y="378"/>
                  </a:lnTo>
                  <a:lnTo>
                    <a:pt x="751" y="378"/>
                  </a:lnTo>
                  <a:lnTo>
                    <a:pt x="753" y="378"/>
                  </a:lnTo>
                  <a:lnTo>
                    <a:pt x="753" y="375"/>
                  </a:lnTo>
                  <a:lnTo>
                    <a:pt x="755" y="375"/>
                  </a:lnTo>
                  <a:lnTo>
                    <a:pt x="755" y="378"/>
                  </a:lnTo>
                  <a:lnTo>
                    <a:pt x="758" y="380"/>
                  </a:lnTo>
                  <a:lnTo>
                    <a:pt x="758" y="383"/>
                  </a:lnTo>
                  <a:lnTo>
                    <a:pt x="760" y="385"/>
                  </a:lnTo>
                  <a:lnTo>
                    <a:pt x="760" y="387"/>
                  </a:lnTo>
                  <a:lnTo>
                    <a:pt x="760" y="390"/>
                  </a:lnTo>
                  <a:lnTo>
                    <a:pt x="763" y="390"/>
                  </a:lnTo>
                  <a:lnTo>
                    <a:pt x="765" y="390"/>
                  </a:lnTo>
                  <a:lnTo>
                    <a:pt x="767" y="390"/>
                  </a:lnTo>
                  <a:lnTo>
                    <a:pt x="767" y="392"/>
                  </a:lnTo>
                  <a:lnTo>
                    <a:pt x="772" y="402"/>
                  </a:lnTo>
                  <a:lnTo>
                    <a:pt x="772" y="404"/>
                  </a:lnTo>
                  <a:lnTo>
                    <a:pt x="772" y="411"/>
                  </a:lnTo>
                  <a:lnTo>
                    <a:pt x="775" y="418"/>
                  </a:lnTo>
                  <a:lnTo>
                    <a:pt x="772" y="421"/>
                  </a:lnTo>
                  <a:lnTo>
                    <a:pt x="772" y="423"/>
                  </a:lnTo>
                  <a:lnTo>
                    <a:pt x="777" y="430"/>
                  </a:lnTo>
                  <a:lnTo>
                    <a:pt x="779" y="433"/>
                  </a:lnTo>
                  <a:lnTo>
                    <a:pt x="782" y="433"/>
                  </a:lnTo>
                  <a:lnTo>
                    <a:pt x="784" y="433"/>
                  </a:lnTo>
                  <a:lnTo>
                    <a:pt x="787" y="433"/>
                  </a:lnTo>
                  <a:lnTo>
                    <a:pt x="789" y="435"/>
                  </a:lnTo>
                  <a:lnTo>
                    <a:pt x="789" y="438"/>
                  </a:lnTo>
                  <a:lnTo>
                    <a:pt x="791" y="438"/>
                  </a:lnTo>
                  <a:lnTo>
                    <a:pt x="791" y="440"/>
                  </a:lnTo>
                  <a:lnTo>
                    <a:pt x="794" y="440"/>
                  </a:lnTo>
                  <a:lnTo>
                    <a:pt x="794" y="442"/>
                  </a:lnTo>
                  <a:lnTo>
                    <a:pt x="796" y="442"/>
                  </a:lnTo>
                  <a:lnTo>
                    <a:pt x="799" y="442"/>
                  </a:lnTo>
                  <a:lnTo>
                    <a:pt x="801" y="447"/>
                  </a:lnTo>
                  <a:lnTo>
                    <a:pt x="808" y="450"/>
                  </a:lnTo>
                  <a:lnTo>
                    <a:pt x="810" y="450"/>
                  </a:lnTo>
                  <a:lnTo>
                    <a:pt x="813" y="450"/>
                  </a:lnTo>
                  <a:lnTo>
                    <a:pt x="815" y="452"/>
                  </a:lnTo>
                  <a:lnTo>
                    <a:pt x="815" y="454"/>
                  </a:lnTo>
                  <a:lnTo>
                    <a:pt x="815" y="457"/>
                  </a:lnTo>
                  <a:lnTo>
                    <a:pt x="815" y="459"/>
                  </a:lnTo>
                  <a:lnTo>
                    <a:pt x="813" y="459"/>
                  </a:lnTo>
                  <a:lnTo>
                    <a:pt x="808" y="459"/>
                  </a:lnTo>
                  <a:lnTo>
                    <a:pt x="808" y="462"/>
                  </a:lnTo>
                  <a:lnTo>
                    <a:pt x="806" y="462"/>
                  </a:lnTo>
                  <a:lnTo>
                    <a:pt x="803" y="464"/>
                  </a:lnTo>
                  <a:lnTo>
                    <a:pt x="803" y="466"/>
                  </a:lnTo>
                  <a:lnTo>
                    <a:pt x="806" y="466"/>
                  </a:lnTo>
                  <a:lnTo>
                    <a:pt x="806" y="469"/>
                  </a:lnTo>
                  <a:lnTo>
                    <a:pt x="803" y="471"/>
                  </a:lnTo>
                  <a:lnTo>
                    <a:pt x="794" y="473"/>
                  </a:lnTo>
                  <a:lnTo>
                    <a:pt x="782" y="481"/>
                  </a:lnTo>
                  <a:lnTo>
                    <a:pt x="775" y="483"/>
                  </a:lnTo>
                  <a:lnTo>
                    <a:pt x="770" y="485"/>
                  </a:lnTo>
                  <a:lnTo>
                    <a:pt x="767" y="485"/>
                  </a:lnTo>
                  <a:lnTo>
                    <a:pt x="763" y="488"/>
                  </a:lnTo>
                  <a:lnTo>
                    <a:pt x="755" y="493"/>
                  </a:lnTo>
                  <a:lnTo>
                    <a:pt x="753" y="495"/>
                  </a:lnTo>
                  <a:lnTo>
                    <a:pt x="746" y="495"/>
                  </a:lnTo>
                  <a:lnTo>
                    <a:pt x="746" y="493"/>
                  </a:lnTo>
                  <a:lnTo>
                    <a:pt x="736" y="485"/>
                  </a:lnTo>
                  <a:lnTo>
                    <a:pt x="736" y="483"/>
                  </a:lnTo>
                  <a:lnTo>
                    <a:pt x="734" y="481"/>
                  </a:lnTo>
                  <a:lnTo>
                    <a:pt x="734" y="478"/>
                  </a:lnTo>
                  <a:lnTo>
                    <a:pt x="732" y="478"/>
                  </a:lnTo>
                  <a:lnTo>
                    <a:pt x="720" y="476"/>
                  </a:lnTo>
                  <a:lnTo>
                    <a:pt x="720" y="478"/>
                  </a:lnTo>
                  <a:lnTo>
                    <a:pt x="717" y="478"/>
                  </a:lnTo>
                  <a:lnTo>
                    <a:pt x="715" y="481"/>
                  </a:lnTo>
                  <a:lnTo>
                    <a:pt x="712" y="483"/>
                  </a:lnTo>
                  <a:lnTo>
                    <a:pt x="710" y="483"/>
                  </a:lnTo>
                  <a:lnTo>
                    <a:pt x="708" y="485"/>
                  </a:lnTo>
                  <a:lnTo>
                    <a:pt x="696" y="493"/>
                  </a:lnTo>
                  <a:lnTo>
                    <a:pt x="693" y="495"/>
                  </a:lnTo>
                  <a:lnTo>
                    <a:pt x="691" y="502"/>
                  </a:lnTo>
                  <a:lnTo>
                    <a:pt x="684" y="507"/>
                  </a:lnTo>
                  <a:lnTo>
                    <a:pt x="681" y="502"/>
                  </a:lnTo>
                  <a:lnTo>
                    <a:pt x="677" y="500"/>
                  </a:lnTo>
                  <a:lnTo>
                    <a:pt x="674" y="497"/>
                  </a:lnTo>
                  <a:lnTo>
                    <a:pt x="665" y="495"/>
                  </a:lnTo>
                  <a:lnTo>
                    <a:pt x="662" y="497"/>
                  </a:lnTo>
                  <a:lnTo>
                    <a:pt x="657" y="495"/>
                  </a:lnTo>
                  <a:lnTo>
                    <a:pt x="653" y="495"/>
                  </a:lnTo>
                  <a:lnTo>
                    <a:pt x="650" y="493"/>
                  </a:lnTo>
                  <a:lnTo>
                    <a:pt x="648" y="490"/>
                  </a:lnTo>
                  <a:lnTo>
                    <a:pt x="648" y="488"/>
                  </a:lnTo>
                  <a:lnTo>
                    <a:pt x="648" y="485"/>
                  </a:lnTo>
                  <a:lnTo>
                    <a:pt x="645" y="483"/>
                  </a:lnTo>
                  <a:lnTo>
                    <a:pt x="643" y="483"/>
                  </a:lnTo>
                  <a:lnTo>
                    <a:pt x="638" y="481"/>
                  </a:lnTo>
                  <a:lnTo>
                    <a:pt x="636" y="481"/>
                  </a:lnTo>
                  <a:lnTo>
                    <a:pt x="636" y="483"/>
                  </a:lnTo>
                  <a:lnTo>
                    <a:pt x="633" y="483"/>
                  </a:lnTo>
                  <a:lnTo>
                    <a:pt x="631" y="481"/>
                  </a:lnTo>
                  <a:lnTo>
                    <a:pt x="629" y="481"/>
                  </a:lnTo>
                  <a:lnTo>
                    <a:pt x="624" y="485"/>
                  </a:lnTo>
                  <a:lnTo>
                    <a:pt x="622" y="485"/>
                  </a:lnTo>
                  <a:lnTo>
                    <a:pt x="619" y="488"/>
                  </a:lnTo>
                  <a:lnTo>
                    <a:pt x="619" y="485"/>
                  </a:lnTo>
                  <a:lnTo>
                    <a:pt x="617" y="485"/>
                  </a:lnTo>
                  <a:lnTo>
                    <a:pt x="614" y="485"/>
                  </a:lnTo>
                  <a:lnTo>
                    <a:pt x="612" y="483"/>
                  </a:lnTo>
                  <a:lnTo>
                    <a:pt x="610" y="483"/>
                  </a:lnTo>
                  <a:lnTo>
                    <a:pt x="607" y="483"/>
                  </a:lnTo>
                  <a:lnTo>
                    <a:pt x="605" y="483"/>
                  </a:lnTo>
                  <a:lnTo>
                    <a:pt x="600" y="481"/>
                  </a:lnTo>
                  <a:lnTo>
                    <a:pt x="598" y="481"/>
                  </a:lnTo>
                  <a:lnTo>
                    <a:pt x="595" y="481"/>
                  </a:lnTo>
                  <a:lnTo>
                    <a:pt x="595" y="483"/>
                  </a:lnTo>
                  <a:lnTo>
                    <a:pt x="593" y="483"/>
                  </a:lnTo>
                  <a:lnTo>
                    <a:pt x="590" y="478"/>
                  </a:lnTo>
                  <a:lnTo>
                    <a:pt x="593" y="473"/>
                  </a:lnTo>
                  <a:lnTo>
                    <a:pt x="590" y="471"/>
                  </a:lnTo>
                  <a:lnTo>
                    <a:pt x="590" y="469"/>
                  </a:lnTo>
                  <a:lnTo>
                    <a:pt x="588" y="469"/>
                  </a:lnTo>
                  <a:lnTo>
                    <a:pt x="583" y="469"/>
                  </a:lnTo>
                  <a:lnTo>
                    <a:pt x="581" y="469"/>
                  </a:lnTo>
                  <a:lnTo>
                    <a:pt x="581" y="471"/>
                  </a:lnTo>
                  <a:lnTo>
                    <a:pt x="578" y="471"/>
                  </a:lnTo>
                  <a:lnTo>
                    <a:pt x="576" y="471"/>
                  </a:lnTo>
                  <a:lnTo>
                    <a:pt x="576" y="469"/>
                  </a:lnTo>
                  <a:lnTo>
                    <a:pt x="574" y="469"/>
                  </a:lnTo>
                  <a:lnTo>
                    <a:pt x="574" y="466"/>
                  </a:lnTo>
                  <a:lnTo>
                    <a:pt x="569" y="469"/>
                  </a:lnTo>
                  <a:lnTo>
                    <a:pt x="566" y="469"/>
                  </a:lnTo>
                  <a:lnTo>
                    <a:pt x="564" y="469"/>
                  </a:lnTo>
                  <a:lnTo>
                    <a:pt x="562" y="469"/>
                  </a:lnTo>
                  <a:lnTo>
                    <a:pt x="559" y="466"/>
                  </a:lnTo>
                  <a:lnTo>
                    <a:pt x="557" y="466"/>
                  </a:lnTo>
                  <a:lnTo>
                    <a:pt x="555" y="466"/>
                  </a:lnTo>
                  <a:lnTo>
                    <a:pt x="552" y="466"/>
                  </a:lnTo>
                  <a:lnTo>
                    <a:pt x="550" y="466"/>
                  </a:lnTo>
                  <a:lnTo>
                    <a:pt x="547" y="469"/>
                  </a:lnTo>
                  <a:lnTo>
                    <a:pt x="547" y="466"/>
                  </a:lnTo>
                  <a:lnTo>
                    <a:pt x="545" y="466"/>
                  </a:lnTo>
                  <a:lnTo>
                    <a:pt x="545" y="464"/>
                  </a:lnTo>
                  <a:lnTo>
                    <a:pt x="543" y="462"/>
                  </a:lnTo>
                  <a:lnTo>
                    <a:pt x="540" y="462"/>
                  </a:lnTo>
                  <a:lnTo>
                    <a:pt x="538" y="459"/>
                  </a:lnTo>
                  <a:lnTo>
                    <a:pt x="535" y="459"/>
                  </a:lnTo>
                  <a:lnTo>
                    <a:pt x="533" y="459"/>
                  </a:lnTo>
                  <a:lnTo>
                    <a:pt x="531" y="459"/>
                  </a:lnTo>
                  <a:lnTo>
                    <a:pt x="528" y="457"/>
                  </a:lnTo>
                  <a:lnTo>
                    <a:pt x="526" y="457"/>
                  </a:lnTo>
                  <a:lnTo>
                    <a:pt x="523" y="457"/>
                  </a:lnTo>
                  <a:lnTo>
                    <a:pt x="523" y="454"/>
                  </a:lnTo>
                  <a:lnTo>
                    <a:pt x="521" y="454"/>
                  </a:lnTo>
                  <a:lnTo>
                    <a:pt x="521" y="457"/>
                  </a:lnTo>
                  <a:lnTo>
                    <a:pt x="519" y="462"/>
                  </a:lnTo>
                  <a:lnTo>
                    <a:pt x="516" y="464"/>
                  </a:lnTo>
                  <a:lnTo>
                    <a:pt x="516" y="469"/>
                  </a:lnTo>
                  <a:lnTo>
                    <a:pt x="516" y="471"/>
                  </a:lnTo>
                  <a:lnTo>
                    <a:pt x="516" y="473"/>
                  </a:lnTo>
                  <a:lnTo>
                    <a:pt x="516" y="476"/>
                  </a:lnTo>
                  <a:lnTo>
                    <a:pt x="509" y="478"/>
                  </a:lnTo>
                  <a:lnTo>
                    <a:pt x="507" y="478"/>
                  </a:lnTo>
                  <a:lnTo>
                    <a:pt x="504" y="481"/>
                  </a:lnTo>
                  <a:lnTo>
                    <a:pt x="504" y="485"/>
                  </a:lnTo>
                  <a:lnTo>
                    <a:pt x="504" y="488"/>
                  </a:lnTo>
                  <a:lnTo>
                    <a:pt x="507" y="488"/>
                  </a:lnTo>
                  <a:lnTo>
                    <a:pt x="507" y="490"/>
                  </a:lnTo>
                  <a:lnTo>
                    <a:pt x="507" y="493"/>
                  </a:lnTo>
                  <a:lnTo>
                    <a:pt x="502" y="497"/>
                  </a:lnTo>
                  <a:lnTo>
                    <a:pt x="500" y="505"/>
                  </a:lnTo>
                  <a:lnTo>
                    <a:pt x="500" y="509"/>
                  </a:lnTo>
                  <a:lnTo>
                    <a:pt x="497" y="512"/>
                  </a:lnTo>
                  <a:lnTo>
                    <a:pt x="497" y="514"/>
                  </a:lnTo>
                  <a:lnTo>
                    <a:pt x="497" y="517"/>
                  </a:lnTo>
                  <a:lnTo>
                    <a:pt x="497" y="521"/>
                  </a:lnTo>
                  <a:lnTo>
                    <a:pt x="495" y="524"/>
                  </a:lnTo>
                  <a:lnTo>
                    <a:pt x="495" y="526"/>
                  </a:lnTo>
                  <a:lnTo>
                    <a:pt x="490" y="529"/>
                  </a:lnTo>
                  <a:lnTo>
                    <a:pt x="490" y="531"/>
                  </a:lnTo>
                  <a:lnTo>
                    <a:pt x="490" y="533"/>
                  </a:lnTo>
                  <a:lnTo>
                    <a:pt x="490" y="536"/>
                  </a:lnTo>
                  <a:lnTo>
                    <a:pt x="483" y="536"/>
                  </a:lnTo>
                  <a:lnTo>
                    <a:pt x="476" y="536"/>
                  </a:lnTo>
                  <a:lnTo>
                    <a:pt x="473" y="536"/>
                  </a:lnTo>
                  <a:lnTo>
                    <a:pt x="471" y="538"/>
                  </a:lnTo>
                  <a:lnTo>
                    <a:pt x="468" y="538"/>
                  </a:lnTo>
                  <a:lnTo>
                    <a:pt x="466" y="540"/>
                  </a:lnTo>
                  <a:lnTo>
                    <a:pt x="464" y="543"/>
                  </a:lnTo>
                  <a:lnTo>
                    <a:pt x="464" y="540"/>
                  </a:lnTo>
                  <a:lnTo>
                    <a:pt x="461" y="540"/>
                  </a:lnTo>
                  <a:lnTo>
                    <a:pt x="461" y="543"/>
                  </a:lnTo>
                  <a:lnTo>
                    <a:pt x="459" y="545"/>
                  </a:lnTo>
                  <a:lnTo>
                    <a:pt x="459" y="548"/>
                  </a:lnTo>
                  <a:lnTo>
                    <a:pt x="456" y="550"/>
                  </a:lnTo>
                  <a:lnTo>
                    <a:pt x="454" y="550"/>
                  </a:lnTo>
                  <a:lnTo>
                    <a:pt x="449" y="550"/>
                  </a:lnTo>
                  <a:lnTo>
                    <a:pt x="449" y="552"/>
                  </a:lnTo>
                  <a:lnTo>
                    <a:pt x="449" y="560"/>
                  </a:lnTo>
                  <a:lnTo>
                    <a:pt x="449" y="562"/>
                  </a:lnTo>
                  <a:lnTo>
                    <a:pt x="449" y="564"/>
                  </a:lnTo>
                  <a:lnTo>
                    <a:pt x="449" y="567"/>
                  </a:lnTo>
                  <a:lnTo>
                    <a:pt x="437" y="576"/>
                  </a:lnTo>
                  <a:lnTo>
                    <a:pt x="430" y="581"/>
                  </a:lnTo>
                  <a:lnTo>
                    <a:pt x="425" y="584"/>
                  </a:lnTo>
                  <a:lnTo>
                    <a:pt x="425" y="58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0" name="Freeform 870"/>
            <p:cNvSpPr>
              <a:spLocks/>
            </p:cNvSpPr>
            <p:nvPr/>
          </p:nvSpPr>
          <p:spPr bwMode="gray">
            <a:xfrm>
              <a:off x="2762776" y="3715729"/>
              <a:ext cx="368501" cy="275758"/>
            </a:xfrm>
            <a:custGeom>
              <a:avLst/>
              <a:gdLst/>
              <a:ahLst/>
              <a:cxnLst>
                <a:cxn ang="0">
                  <a:pos x="138" y="160"/>
                </a:cxn>
                <a:cxn ang="0">
                  <a:pos x="129" y="162"/>
                </a:cxn>
                <a:cxn ang="0">
                  <a:pos x="119" y="157"/>
                </a:cxn>
                <a:cxn ang="0">
                  <a:pos x="105" y="169"/>
                </a:cxn>
                <a:cxn ang="0">
                  <a:pos x="98" y="169"/>
                </a:cxn>
                <a:cxn ang="0">
                  <a:pos x="91" y="165"/>
                </a:cxn>
                <a:cxn ang="0">
                  <a:pos x="71" y="160"/>
                </a:cxn>
                <a:cxn ang="0">
                  <a:pos x="60" y="160"/>
                </a:cxn>
                <a:cxn ang="0">
                  <a:pos x="50" y="160"/>
                </a:cxn>
                <a:cxn ang="0">
                  <a:pos x="33" y="157"/>
                </a:cxn>
                <a:cxn ang="0">
                  <a:pos x="26" y="146"/>
                </a:cxn>
                <a:cxn ang="0">
                  <a:pos x="40" y="136"/>
                </a:cxn>
                <a:cxn ang="0">
                  <a:pos x="36" y="122"/>
                </a:cxn>
                <a:cxn ang="0">
                  <a:pos x="26" y="122"/>
                </a:cxn>
                <a:cxn ang="0">
                  <a:pos x="19" y="112"/>
                </a:cxn>
                <a:cxn ang="0">
                  <a:pos x="0" y="112"/>
                </a:cxn>
                <a:cxn ang="0">
                  <a:pos x="5" y="98"/>
                </a:cxn>
                <a:cxn ang="0">
                  <a:pos x="9" y="88"/>
                </a:cxn>
                <a:cxn ang="0">
                  <a:pos x="19" y="83"/>
                </a:cxn>
                <a:cxn ang="0">
                  <a:pos x="16" y="71"/>
                </a:cxn>
                <a:cxn ang="0">
                  <a:pos x="26" y="69"/>
                </a:cxn>
                <a:cxn ang="0">
                  <a:pos x="40" y="57"/>
                </a:cxn>
                <a:cxn ang="0">
                  <a:pos x="40" y="35"/>
                </a:cxn>
                <a:cxn ang="0">
                  <a:pos x="36" y="19"/>
                </a:cxn>
                <a:cxn ang="0">
                  <a:pos x="48" y="7"/>
                </a:cxn>
                <a:cxn ang="0">
                  <a:pos x="64" y="2"/>
                </a:cxn>
                <a:cxn ang="0">
                  <a:pos x="67" y="7"/>
                </a:cxn>
                <a:cxn ang="0">
                  <a:pos x="79" y="4"/>
                </a:cxn>
                <a:cxn ang="0">
                  <a:pos x="95" y="9"/>
                </a:cxn>
                <a:cxn ang="0">
                  <a:pos x="98" y="16"/>
                </a:cxn>
                <a:cxn ang="0">
                  <a:pos x="117" y="26"/>
                </a:cxn>
                <a:cxn ang="0">
                  <a:pos x="122" y="21"/>
                </a:cxn>
                <a:cxn ang="0">
                  <a:pos x="129" y="14"/>
                </a:cxn>
                <a:cxn ang="0">
                  <a:pos x="146" y="12"/>
                </a:cxn>
                <a:cxn ang="0">
                  <a:pos x="148" y="19"/>
                </a:cxn>
                <a:cxn ang="0">
                  <a:pos x="146" y="33"/>
                </a:cxn>
                <a:cxn ang="0">
                  <a:pos x="146" y="47"/>
                </a:cxn>
                <a:cxn ang="0">
                  <a:pos x="150" y="52"/>
                </a:cxn>
                <a:cxn ang="0">
                  <a:pos x="162" y="69"/>
                </a:cxn>
                <a:cxn ang="0">
                  <a:pos x="172" y="79"/>
                </a:cxn>
                <a:cxn ang="0">
                  <a:pos x="182" y="86"/>
                </a:cxn>
                <a:cxn ang="0">
                  <a:pos x="191" y="83"/>
                </a:cxn>
                <a:cxn ang="0">
                  <a:pos x="198" y="93"/>
                </a:cxn>
                <a:cxn ang="0">
                  <a:pos x="210" y="100"/>
                </a:cxn>
                <a:cxn ang="0">
                  <a:pos x="225" y="117"/>
                </a:cxn>
                <a:cxn ang="0">
                  <a:pos x="237" y="122"/>
                </a:cxn>
                <a:cxn ang="0">
                  <a:pos x="239" y="138"/>
                </a:cxn>
                <a:cxn ang="0">
                  <a:pos x="244" y="160"/>
                </a:cxn>
                <a:cxn ang="0">
                  <a:pos x="227" y="155"/>
                </a:cxn>
                <a:cxn ang="0">
                  <a:pos x="225" y="169"/>
                </a:cxn>
                <a:cxn ang="0">
                  <a:pos x="213" y="165"/>
                </a:cxn>
                <a:cxn ang="0">
                  <a:pos x="198" y="169"/>
                </a:cxn>
                <a:cxn ang="0">
                  <a:pos x="177" y="167"/>
                </a:cxn>
                <a:cxn ang="0">
                  <a:pos x="167" y="167"/>
                </a:cxn>
                <a:cxn ang="0">
                  <a:pos x="155" y="165"/>
                </a:cxn>
                <a:cxn ang="0">
                  <a:pos x="141" y="165"/>
                </a:cxn>
              </a:cxnLst>
              <a:rect l="0" t="0" r="r" b="b"/>
              <a:pathLst>
                <a:path w="249" h="172">
                  <a:moveTo>
                    <a:pt x="141" y="165"/>
                  </a:moveTo>
                  <a:lnTo>
                    <a:pt x="136" y="165"/>
                  </a:lnTo>
                  <a:lnTo>
                    <a:pt x="136" y="162"/>
                  </a:lnTo>
                  <a:lnTo>
                    <a:pt x="138" y="162"/>
                  </a:lnTo>
                  <a:lnTo>
                    <a:pt x="138" y="160"/>
                  </a:lnTo>
                  <a:lnTo>
                    <a:pt x="138" y="157"/>
                  </a:lnTo>
                  <a:lnTo>
                    <a:pt x="134" y="157"/>
                  </a:lnTo>
                  <a:lnTo>
                    <a:pt x="131" y="160"/>
                  </a:lnTo>
                  <a:lnTo>
                    <a:pt x="131" y="162"/>
                  </a:lnTo>
                  <a:lnTo>
                    <a:pt x="129" y="162"/>
                  </a:lnTo>
                  <a:lnTo>
                    <a:pt x="127" y="162"/>
                  </a:lnTo>
                  <a:lnTo>
                    <a:pt x="127" y="160"/>
                  </a:lnTo>
                  <a:lnTo>
                    <a:pt x="124" y="160"/>
                  </a:lnTo>
                  <a:lnTo>
                    <a:pt x="122" y="157"/>
                  </a:lnTo>
                  <a:lnTo>
                    <a:pt x="119" y="157"/>
                  </a:lnTo>
                  <a:lnTo>
                    <a:pt x="112" y="160"/>
                  </a:lnTo>
                  <a:lnTo>
                    <a:pt x="107" y="160"/>
                  </a:lnTo>
                  <a:lnTo>
                    <a:pt x="105" y="165"/>
                  </a:lnTo>
                  <a:lnTo>
                    <a:pt x="105" y="167"/>
                  </a:lnTo>
                  <a:lnTo>
                    <a:pt x="105" y="169"/>
                  </a:lnTo>
                  <a:lnTo>
                    <a:pt x="105" y="172"/>
                  </a:lnTo>
                  <a:lnTo>
                    <a:pt x="103" y="172"/>
                  </a:lnTo>
                  <a:lnTo>
                    <a:pt x="100" y="172"/>
                  </a:lnTo>
                  <a:lnTo>
                    <a:pt x="98" y="172"/>
                  </a:lnTo>
                  <a:lnTo>
                    <a:pt x="98" y="169"/>
                  </a:lnTo>
                  <a:lnTo>
                    <a:pt x="98" y="167"/>
                  </a:lnTo>
                  <a:lnTo>
                    <a:pt x="98" y="165"/>
                  </a:lnTo>
                  <a:lnTo>
                    <a:pt x="95" y="165"/>
                  </a:lnTo>
                  <a:lnTo>
                    <a:pt x="93" y="165"/>
                  </a:lnTo>
                  <a:lnTo>
                    <a:pt x="91" y="165"/>
                  </a:lnTo>
                  <a:lnTo>
                    <a:pt x="88" y="165"/>
                  </a:lnTo>
                  <a:lnTo>
                    <a:pt x="86" y="165"/>
                  </a:lnTo>
                  <a:lnTo>
                    <a:pt x="79" y="162"/>
                  </a:lnTo>
                  <a:lnTo>
                    <a:pt x="74" y="160"/>
                  </a:lnTo>
                  <a:lnTo>
                    <a:pt x="71" y="160"/>
                  </a:lnTo>
                  <a:lnTo>
                    <a:pt x="69" y="160"/>
                  </a:lnTo>
                  <a:lnTo>
                    <a:pt x="62" y="157"/>
                  </a:lnTo>
                  <a:lnTo>
                    <a:pt x="60" y="157"/>
                  </a:lnTo>
                  <a:lnTo>
                    <a:pt x="57" y="160"/>
                  </a:lnTo>
                  <a:lnTo>
                    <a:pt x="60" y="160"/>
                  </a:lnTo>
                  <a:lnTo>
                    <a:pt x="60" y="162"/>
                  </a:lnTo>
                  <a:lnTo>
                    <a:pt x="57" y="162"/>
                  </a:lnTo>
                  <a:lnTo>
                    <a:pt x="52" y="162"/>
                  </a:lnTo>
                  <a:lnTo>
                    <a:pt x="52" y="160"/>
                  </a:lnTo>
                  <a:lnTo>
                    <a:pt x="50" y="160"/>
                  </a:lnTo>
                  <a:lnTo>
                    <a:pt x="50" y="157"/>
                  </a:lnTo>
                  <a:lnTo>
                    <a:pt x="48" y="157"/>
                  </a:lnTo>
                  <a:lnTo>
                    <a:pt x="40" y="157"/>
                  </a:lnTo>
                  <a:lnTo>
                    <a:pt x="36" y="157"/>
                  </a:lnTo>
                  <a:lnTo>
                    <a:pt x="33" y="157"/>
                  </a:lnTo>
                  <a:lnTo>
                    <a:pt x="33" y="153"/>
                  </a:lnTo>
                  <a:lnTo>
                    <a:pt x="31" y="148"/>
                  </a:lnTo>
                  <a:lnTo>
                    <a:pt x="31" y="146"/>
                  </a:lnTo>
                  <a:lnTo>
                    <a:pt x="28" y="146"/>
                  </a:lnTo>
                  <a:lnTo>
                    <a:pt x="26" y="146"/>
                  </a:lnTo>
                  <a:lnTo>
                    <a:pt x="28" y="146"/>
                  </a:lnTo>
                  <a:lnTo>
                    <a:pt x="31" y="138"/>
                  </a:lnTo>
                  <a:lnTo>
                    <a:pt x="33" y="136"/>
                  </a:lnTo>
                  <a:lnTo>
                    <a:pt x="36" y="138"/>
                  </a:lnTo>
                  <a:lnTo>
                    <a:pt x="40" y="136"/>
                  </a:lnTo>
                  <a:lnTo>
                    <a:pt x="40" y="131"/>
                  </a:lnTo>
                  <a:lnTo>
                    <a:pt x="40" y="126"/>
                  </a:lnTo>
                  <a:lnTo>
                    <a:pt x="40" y="124"/>
                  </a:lnTo>
                  <a:lnTo>
                    <a:pt x="38" y="124"/>
                  </a:lnTo>
                  <a:lnTo>
                    <a:pt x="36" y="122"/>
                  </a:lnTo>
                  <a:lnTo>
                    <a:pt x="33" y="122"/>
                  </a:lnTo>
                  <a:lnTo>
                    <a:pt x="31" y="122"/>
                  </a:lnTo>
                  <a:lnTo>
                    <a:pt x="31" y="119"/>
                  </a:lnTo>
                  <a:lnTo>
                    <a:pt x="28" y="119"/>
                  </a:lnTo>
                  <a:lnTo>
                    <a:pt x="26" y="122"/>
                  </a:lnTo>
                  <a:lnTo>
                    <a:pt x="21" y="122"/>
                  </a:lnTo>
                  <a:lnTo>
                    <a:pt x="16" y="119"/>
                  </a:lnTo>
                  <a:lnTo>
                    <a:pt x="16" y="114"/>
                  </a:lnTo>
                  <a:lnTo>
                    <a:pt x="19" y="114"/>
                  </a:lnTo>
                  <a:lnTo>
                    <a:pt x="19" y="112"/>
                  </a:lnTo>
                  <a:lnTo>
                    <a:pt x="14" y="112"/>
                  </a:lnTo>
                  <a:lnTo>
                    <a:pt x="12" y="114"/>
                  </a:lnTo>
                  <a:lnTo>
                    <a:pt x="7" y="114"/>
                  </a:lnTo>
                  <a:lnTo>
                    <a:pt x="2" y="112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2" y="102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2" y="93"/>
                  </a:lnTo>
                  <a:lnTo>
                    <a:pt x="2" y="90"/>
                  </a:lnTo>
                  <a:lnTo>
                    <a:pt x="5" y="88"/>
                  </a:lnTo>
                  <a:lnTo>
                    <a:pt x="5" y="86"/>
                  </a:lnTo>
                  <a:lnTo>
                    <a:pt x="9" y="88"/>
                  </a:lnTo>
                  <a:lnTo>
                    <a:pt x="12" y="90"/>
                  </a:lnTo>
                  <a:lnTo>
                    <a:pt x="12" y="93"/>
                  </a:lnTo>
                  <a:lnTo>
                    <a:pt x="16" y="88"/>
                  </a:lnTo>
                  <a:lnTo>
                    <a:pt x="16" y="86"/>
                  </a:lnTo>
                  <a:lnTo>
                    <a:pt x="19" y="83"/>
                  </a:lnTo>
                  <a:lnTo>
                    <a:pt x="16" y="81"/>
                  </a:lnTo>
                  <a:lnTo>
                    <a:pt x="16" y="76"/>
                  </a:lnTo>
                  <a:lnTo>
                    <a:pt x="12" y="74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8" y="67"/>
                  </a:lnTo>
                  <a:lnTo>
                    <a:pt x="38" y="59"/>
                  </a:lnTo>
                  <a:lnTo>
                    <a:pt x="40" y="57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38" y="28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3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7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9" y="4"/>
                  </a:lnTo>
                  <a:lnTo>
                    <a:pt x="83" y="9"/>
                  </a:lnTo>
                  <a:lnTo>
                    <a:pt x="88" y="12"/>
                  </a:lnTo>
                  <a:lnTo>
                    <a:pt x="91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5" y="14"/>
                  </a:lnTo>
                  <a:lnTo>
                    <a:pt x="98" y="16"/>
                  </a:lnTo>
                  <a:lnTo>
                    <a:pt x="103" y="21"/>
                  </a:lnTo>
                  <a:lnTo>
                    <a:pt x="105" y="23"/>
                  </a:lnTo>
                  <a:lnTo>
                    <a:pt x="112" y="28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3"/>
                  </a:lnTo>
                  <a:lnTo>
                    <a:pt x="117" y="21"/>
                  </a:lnTo>
                  <a:lnTo>
                    <a:pt x="119" y="21"/>
                  </a:lnTo>
                  <a:lnTo>
                    <a:pt x="119" y="19"/>
                  </a:lnTo>
                  <a:lnTo>
                    <a:pt x="122" y="21"/>
                  </a:lnTo>
                  <a:lnTo>
                    <a:pt x="124" y="21"/>
                  </a:lnTo>
                  <a:lnTo>
                    <a:pt x="124" y="19"/>
                  </a:lnTo>
                  <a:lnTo>
                    <a:pt x="127" y="19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41" y="14"/>
                  </a:lnTo>
                  <a:lnTo>
                    <a:pt x="143" y="14"/>
                  </a:lnTo>
                  <a:lnTo>
                    <a:pt x="146" y="12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8"/>
                  </a:lnTo>
                  <a:lnTo>
                    <a:pt x="146" y="31"/>
                  </a:lnTo>
                  <a:lnTo>
                    <a:pt x="146" y="33"/>
                  </a:lnTo>
                  <a:lnTo>
                    <a:pt x="143" y="33"/>
                  </a:lnTo>
                  <a:lnTo>
                    <a:pt x="143" y="38"/>
                  </a:lnTo>
                  <a:lnTo>
                    <a:pt x="146" y="40"/>
                  </a:lnTo>
                  <a:lnTo>
                    <a:pt x="146" y="45"/>
                  </a:lnTo>
                  <a:lnTo>
                    <a:pt x="146" y="47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8" y="52"/>
                  </a:lnTo>
                  <a:lnTo>
                    <a:pt x="150" y="52"/>
                  </a:lnTo>
                  <a:lnTo>
                    <a:pt x="155" y="55"/>
                  </a:lnTo>
                  <a:lnTo>
                    <a:pt x="160" y="57"/>
                  </a:lnTo>
                  <a:lnTo>
                    <a:pt x="162" y="57"/>
                  </a:lnTo>
                  <a:lnTo>
                    <a:pt x="162" y="64"/>
                  </a:lnTo>
                  <a:lnTo>
                    <a:pt x="162" y="69"/>
                  </a:lnTo>
                  <a:lnTo>
                    <a:pt x="162" y="74"/>
                  </a:lnTo>
                  <a:lnTo>
                    <a:pt x="165" y="74"/>
                  </a:lnTo>
                  <a:lnTo>
                    <a:pt x="167" y="81"/>
                  </a:lnTo>
                  <a:lnTo>
                    <a:pt x="170" y="81"/>
                  </a:lnTo>
                  <a:lnTo>
                    <a:pt x="172" y="79"/>
                  </a:lnTo>
                  <a:lnTo>
                    <a:pt x="174" y="79"/>
                  </a:lnTo>
                  <a:lnTo>
                    <a:pt x="174" y="76"/>
                  </a:lnTo>
                  <a:lnTo>
                    <a:pt x="179" y="79"/>
                  </a:lnTo>
                  <a:lnTo>
                    <a:pt x="179" y="81"/>
                  </a:lnTo>
                  <a:lnTo>
                    <a:pt x="182" y="86"/>
                  </a:lnTo>
                  <a:lnTo>
                    <a:pt x="182" y="88"/>
                  </a:lnTo>
                  <a:lnTo>
                    <a:pt x="186" y="88"/>
                  </a:lnTo>
                  <a:lnTo>
                    <a:pt x="189" y="86"/>
                  </a:lnTo>
                  <a:lnTo>
                    <a:pt x="191" y="86"/>
                  </a:lnTo>
                  <a:lnTo>
                    <a:pt x="191" y="83"/>
                  </a:lnTo>
                  <a:lnTo>
                    <a:pt x="193" y="86"/>
                  </a:lnTo>
                  <a:lnTo>
                    <a:pt x="193" y="88"/>
                  </a:lnTo>
                  <a:lnTo>
                    <a:pt x="193" y="90"/>
                  </a:lnTo>
                  <a:lnTo>
                    <a:pt x="196" y="90"/>
                  </a:lnTo>
                  <a:lnTo>
                    <a:pt x="198" y="93"/>
                  </a:lnTo>
                  <a:lnTo>
                    <a:pt x="201" y="93"/>
                  </a:lnTo>
                  <a:lnTo>
                    <a:pt x="210" y="98"/>
                  </a:lnTo>
                  <a:lnTo>
                    <a:pt x="213" y="98"/>
                  </a:lnTo>
                  <a:lnTo>
                    <a:pt x="210" y="98"/>
                  </a:lnTo>
                  <a:lnTo>
                    <a:pt x="210" y="100"/>
                  </a:lnTo>
                  <a:lnTo>
                    <a:pt x="210" y="105"/>
                  </a:lnTo>
                  <a:lnTo>
                    <a:pt x="213" y="112"/>
                  </a:lnTo>
                  <a:lnTo>
                    <a:pt x="215" y="117"/>
                  </a:lnTo>
                  <a:lnTo>
                    <a:pt x="222" y="117"/>
                  </a:lnTo>
                  <a:lnTo>
                    <a:pt x="225" y="117"/>
                  </a:lnTo>
                  <a:lnTo>
                    <a:pt x="227" y="119"/>
                  </a:lnTo>
                  <a:lnTo>
                    <a:pt x="225" y="122"/>
                  </a:lnTo>
                  <a:lnTo>
                    <a:pt x="227" y="124"/>
                  </a:lnTo>
                  <a:lnTo>
                    <a:pt x="234" y="122"/>
                  </a:lnTo>
                  <a:lnTo>
                    <a:pt x="237" y="122"/>
                  </a:lnTo>
                  <a:lnTo>
                    <a:pt x="237" y="126"/>
                  </a:lnTo>
                  <a:lnTo>
                    <a:pt x="234" y="131"/>
                  </a:lnTo>
                  <a:lnTo>
                    <a:pt x="237" y="131"/>
                  </a:lnTo>
                  <a:lnTo>
                    <a:pt x="239" y="136"/>
                  </a:lnTo>
                  <a:lnTo>
                    <a:pt x="239" y="138"/>
                  </a:lnTo>
                  <a:lnTo>
                    <a:pt x="241" y="146"/>
                  </a:lnTo>
                  <a:lnTo>
                    <a:pt x="249" y="148"/>
                  </a:lnTo>
                  <a:lnTo>
                    <a:pt x="249" y="150"/>
                  </a:lnTo>
                  <a:lnTo>
                    <a:pt x="244" y="157"/>
                  </a:lnTo>
                  <a:lnTo>
                    <a:pt x="244" y="160"/>
                  </a:lnTo>
                  <a:lnTo>
                    <a:pt x="239" y="157"/>
                  </a:lnTo>
                  <a:lnTo>
                    <a:pt x="237" y="157"/>
                  </a:lnTo>
                  <a:lnTo>
                    <a:pt x="232" y="155"/>
                  </a:lnTo>
                  <a:lnTo>
                    <a:pt x="229" y="155"/>
                  </a:lnTo>
                  <a:lnTo>
                    <a:pt x="227" y="155"/>
                  </a:lnTo>
                  <a:lnTo>
                    <a:pt x="227" y="157"/>
                  </a:lnTo>
                  <a:lnTo>
                    <a:pt x="227" y="160"/>
                  </a:lnTo>
                  <a:lnTo>
                    <a:pt x="229" y="162"/>
                  </a:lnTo>
                  <a:lnTo>
                    <a:pt x="229" y="165"/>
                  </a:lnTo>
                  <a:lnTo>
                    <a:pt x="225" y="169"/>
                  </a:lnTo>
                  <a:lnTo>
                    <a:pt x="222" y="169"/>
                  </a:lnTo>
                  <a:lnTo>
                    <a:pt x="217" y="167"/>
                  </a:lnTo>
                  <a:lnTo>
                    <a:pt x="215" y="167"/>
                  </a:lnTo>
                  <a:lnTo>
                    <a:pt x="215" y="165"/>
                  </a:lnTo>
                  <a:lnTo>
                    <a:pt x="213" y="165"/>
                  </a:lnTo>
                  <a:lnTo>
                    <a:pt x="210" y="165"/>
                  </a:lnTo>
                  <a:lnTo>
                    <a:pt x="208" y="167"/>
                  </a:lnTo>
                  <a:lnTo>
                    <a:pt x="205" y="169"/>
                  </a:lnTo>
                  <a:lnTo>
                    <a:pt x="203" y="169"/>
                  </a:lnTo>
                  <a:lnTo>
                    <a:pt x="198" y="169"/>
                  </a:lnTo>
                  <a:lnTo>
                    <a:pt x="191" y="167"/>
                  </a:lnTo>
                  <a:lnTo>
                    <a:pt x="191" y="165"/>
                  </a:lnTo>
                  <a:lnTo>
                    <a:pt x="189" y="165"/>
                  </a:lnTo>
                  <a:lnTo>
                    <a:pt x="186" y="167"/>
                  </a:lnTo>
                  <a:lnTo>
                    <a:pt x="177" y="167"/>
                  </a:lnTo>
                  <a:lnTo>
                    <a:pt x="174" y="167"/>
                  </a:lnTo>
                  <a:lnTo>
                    <a:pt x="172" y="165"/>
                  </a:lnTo>
                  <a:lnTo>
                    <a:pt x="170" y="165"/>
                  </a:lnTo>
                  <a:lnTo>
                    <a:pt x="167" y="165"/>
                  </a:lnTo>
                  <a:lnTo>
                    <a:pt x="167" y="167"/>
                  </a:lnTo>
                  <a:lnTo>
                    <a:pt x="165" y="167"/>
                  </a:lnTo>
                  <a:lnTo>
                    <a:pt x="162" y="165"/>
                  </a:lnTo>
                  <a:lnTo>
                    <a:pt x="160" y="165"/>
                  </a:lnTo>
                  <a:lnTo>
                    <a:pt x="158" y="165"/>
                  </a:lnTo>
                  <a:lnTo>
                    <a:pt x="155" y="165"/>
                  </a:lnTo>
                  <a:lnTo>
                    <a:pt x="153" y="165"/>
                  </a:lnTo>
                  <a:lnTo>
                    <a:pt x="150" y="165"/>
                  </a:lnTo>
                  <a:lnTo>
                    <a:pt x="148" y="165"/>
                  </a:lnTo>
                  <a:lnTo>
                    <a:pt x="146" y="165"/>
                  </a:lnTo>
                  <a:lnTo>
                    <a:pt x="141" y="16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1" name="Freeform 871"/>
            <p:cNvSpPr>
              <a:spLocks/>
            </p:cNvSpPr>
            <p:nvPr/>
          </p:nvSpPr>
          <p:spPr bwMode="gray">
            <a:xfrm>
              <a:off x="3470177" y="3876054"/>
              <a:ext cx="534251" cy="456925"/>
            </a:xfrm>
            <a:custGeom>
              <a:avLst/>
              <a:gdLst/>
              <a:ahLst/>
              <a:cxnLst>
                <a:cxn ang="0">
                  <a:pos x="345" y="239"/>
                </a:cxn>
                <a:cxn ang="0">
                  <a:pos x="330" y="249"/>
                </a:cxn>
                <a:cxn ang="0">
                  <a:pos x="302" y="249"/>
                </a:cxn>
                <a:cxn ang="0">
                  <a:pos x="292" y="258"/>
                </a:cxn>
                <a:cxn ang="0">
                  <a:pos x="268" y="263"/>
                </a:cxn>
                <a:cxn ang="0">
                  <a:pos x="258" y="278"/>
                </a:cxn>
                <a:cxn ang="0">
                  <a:pos x="242" y="273"/>
                </a:cxn>
                <a:cxn ang="0">
                  <a:pos x="227" y="261"/>
                </a:cxn>
                <a:cxn ang="0">
                  <a:pos x="225" y="247"/>
                </a:cxn>
                <a:cxn ang="0">
                  <a:pos x="211" y="237"/>
                </a:cxn>
                <a:cxn ang="0">
                  <a:pos x="201" y="215"/>
                </a:cxn>
                <a:cxn ang="0">
                  <a:pos x="191" y="227"/>
                </a:cxn>
                <a:cxn ang="0">
                  <a:pos x="170" y="232"/>
                </a:cxn>
                <a:cxn ang="0">
                  <a:pos x="158" y="244"/>
                </a:cxn>
                <a:cxn ang="0">
                  <a:pos x="148" y="244"/>
                </a:cxn>
                <a:cxn ang="0">
                  <a:pos x="139" y="251"/>
                </a:cxn>
                <a:cxn ang="0">
                  <a:pos x="115" y="249"/>
                </a:cxn>
                <a:cxn ang="0">
                  <a:pos x="103" y="256"/>
                </a:cxn>
                <a:cxn ang="0">
                  <a:pos x="89" y="249"/>
                </a:cxn>
                <a:cxn ang="0">
                  <a:pos x="81" y="254"/>
                </a:cxn>
                <a:cxn ang="0">
                  <a:pos x="74" y="261"/>
                </a:cxn>
                <a:cxn ang="0">
                  <a:pos x="55" y="239"/>
                </a:cxn>
                <a:cxn ang="0">
                  <a:pos x="34" y="208"/>
                </a:cxn>
                <a:cxn ang="0">
                  <a:pos x="34" y="199"/>
                </a:cxn>
                <a:cxn ang="0">
                  <a:pos x="43" y="201"/>
                </a:cxn>
                <a:cxn ang="0">
                  <a:pos x="43" y="187"/>
                </a:cxn>
                <a:cxn ang="0">
                  <a:pos x="24" y="191"/>
                </a:cxn>
                <a:cxn ang="0">
                  <a:pos x="7" y="180"/>
                </a:cxn>
                <a:cxn ang="0">
                  <a:pos x="17" y="160"/>
                </a:cxn>
                <a:cxn ang="0">
                  <a:pos x="5" y="139"/>
                </a:cxn>
                <a:cxn ang="0">
                  <a:pos x="5" y="129"/>
                </a:cxn>
                <a:cxn ang="0">
                  <a:pos x="7" y="105"/>
                </a:cxn>
                <a:cxn ang="0">
                  <a:pos x="5" y="96"/>
                </a:cxn>
                <a:cxn ang="0">
                  <a:pos x="17" y="89"/>
                </a:cxn>
                <a:cxn ang="0">
                  <a:pos x="19" y="79"/>
                </a:cxn>
                <a:cxn ang="0">
                  <a:pos x="34" y="69"/>
                </a:cxn>
                <a:cxn ang="0">
                  <a:pos x="43" y="67"/>
                </a:cxn>
                <a:cxn ang="0">
                  <a:pos x="53" y="62"/>
                </a:cxn>
                <a:cxn ang="0">
                  <a:pos x="53" y="50"/>
                </a:cxn>
                <a:cxn ang="0">
                  <a:pos x="43" y="46"/>
                </a:cxn>
                <a:cxn ang="0">
                  <a:pos x="60" y="36"/>
                </a:cxn>
                <a:cxn ang="0">
                  <a:pos x="62" y="0"/>
                </a:cxn>
                <a:cxn ang="0">
                  <a:pos x="93" y="10"/>
                </a:cxn>
                <a:cxn ang="0">
                  <a:pos x="144" y="24"/>
                </a:cxn>
                <a:cxn ang="0">
                  <a:pos x="175" y="41"/>
                </a:cxn>
                <a:cxn ang="0">
                  <a:pos x="203" y="81"/>
                </a:cxn>
                <a:cxn ang="0">
                  <a:pos x="242" y="91"/>
                </a:cxn>
                <a:cxn ang="0">
                  <a:pos x="278" y="96"/>
                </a:cxn>
                <a:cxn ang="0">
                  <a:pos x="297" y="89"/>
                </a:cxn>
                <a:cxn ang="0">
                  <a:pos x="309" y="96"/>
                </a:cxn>
                <a:cxn ang="0">
                  <a:pos x="304" y="122"/>
                </a:cxn>
                <a:cxn ang="0">
                  <a:pos x="304" y="134"/>
                </a:cxn>
                <a:cxn ang="0">
                  <a:pos x="309" y="146"/>
                </a:cxn>
                <a:cxn ang="0">
                  <a:pos x="321" y="136"/>
                </a:cxn>
                <a:cxn ang="0">
                  <a:pos x="330" y="129"/>
                </a:cxn>
                <a:cxn ang="0">
                  <a:pos x="345" y="132"/>
                </a:cxn>
                <a:cxn ang="0">
                  <a:pos x="349" y="134"/>
                </a:cxn>
                <a:cxn ang="0">
                  <a:pos x="352" y="148"/>
                </a:cxn>
                <a:cxn ang="0">
                  <a:pos x="357" y="163"/>
                </a:cxn>
                <a:cxn ang="0">
                  <a:pos x="354" y="170"/>
                </a:cxn>
                <a:cxn ang="0">
                  <a:pos x="359" y="201"/>
                </a:cxn>
                <a:cxn ang="0">
                  <a:pos x="357" y="223"/>
                </a:cxn>
              </a:cxnLst>
              <a:rect l="0" t="0" r="r" b="b"/>
              <a:pathLst>
                <a:path w="361" h="285">
                  <a:moveTo>
                    <a:pt x="359" y="232"/>
                  </a:moveTo>
                  <a:lnTo>
                    <a:pt x="357" y="235"/>
                  </a:lnTo>
                  <a:lnTo>
                    <a:pt x="354" y="235"/>
                  </a:lnTo>
                  <a:lnTo>
                    <a:pt x="352" y="237"/>
                  </a:lnTo>
                  <a:lnTo>
                    <a:pt x="349" y="237"/>
                  </a:lnTo>
                  <a:lnTo>
                    <a:pt x="345" y="239"/>
                  </a:lnTo>
                  <a:lnTo>
                    <a:pt x="340" y="244"/>
                  </a:lnTo>
                  <a:lnTo>
                    <a:pt x="337" y="244"/>
                  </a:lnTo>
                  <a:lnTo>
                    <a:pt x="337" y="247"/>
                  </a:lnTo>
                  <a:lnTo>
                    <a:pt x="337" y="249"/>
                  </a:lnTo>
                  <a:lnTo>
                    <a:pt x="333" y="251"/>
                  </a:lnTo>
                  <a:lnTo>
                    <a:pt x="330" y="249"/>
                  </a:lnTo>
                  <a:lnTo>
                    <a:pt x="325" y="247"/>
                  </a:lnTo>
                  <a:lnTo>
                    <a:pt x="323" y="247"/>
                  </a:lnTo>
                  <a:lnTo>
                    <a:pt x="318" y="249"/>
                  </a:lnTo>
                  <a:lnTo>
                    <a:pt x="311" y="251"/>
                  </a:lnTo>
                  <a:lnTo>
                    <a:pt x="311" y="249"/>
                  </a:lnTo>
                  <a:lnTo>
                    <a:pt x="302" y="249"/>
                  </a:lnTo>
                  <a:lnTo>
                    <a:pt x="299" y="247"/>
                  </a:lnTo>
                  <a:lnTo>
                    <a:pt x="299" y="249"/>
                  </a:lnTo>
                  <a:lnTo>
                    <a:pt x="297" y="251"/>
                  </a:lnTo>
                  <a:lnTo>
                    <a:pt x="297" y="256"/>
                  </a:lnTo>
                  <a:lnTo>
                    <a:pt x="294" y="258"/>
                  </a:lnTo>
                  <a:lnTo>
                    <a:pt x="292" y="258"/>
                  </a:lnTo>
                  <a:lnTo>
                    <a:pt x="290" y="251"/>
                  </a:lnTo>
                  <a:lnTo>
                    <a:pt x="285" y="249"/>
                  </a:lnTo>
                  <a:lnTo>
                    <a:pt x="278" y="256"/>
                  </a:lnTo>
                  <a:lnTo>
                    <a:pt x="275" y="258"/>
                  </a:lnTo>
                  <a:lnTo>
                    <a:pt x="268" y="261"/>
                  </a:lnTo>
                  <a:lnTo>
                    <a:pt x="268" y="263"/>
                  </a:lnTo>
                  <a:lnTo>
                    <a:pt x="266" y="266"/>
                  </a:lnTo>
                  <a:lnTo>
                    <a:pt x="263" y="268"/>
                  </a:lnTo>
                  <a:lnTo>
                    <a:pt x="261" y="273"/>
                  </a:lnTo>
                  <a:lnTo>
                    <a:pt x="261" y="275"/>
                  </a:lnTo>
                  <a:lnTo>
                    <a:pt x="258" y="275"/>
                  </a:lnTo>
                  <a:lnTo>
                    <a:pt x="258" y="278"/>
                  </a:lnTo>
                  <a:lnTo>
                    <a:pt x="256" y="280"/>
                  </a:lnTo>
                  <a:lnTo>
                    <a:pt x="256" y="282"/>
                  </a:lnTo>
                  <a:lnTo>
                    <a:pt x="251" y="285"/>
                  </a:lnTo>
                  <a:lnTo>
                    <a:pt x="247" y="278"/>
                  </a:lnTo>
                  <a:lnTo>
                    <a:pt x="244" y="275"/>
                  </a:lnTo>
                  <a:lnTo>
                    <a:pt x="242" y="273"/>
                  </a:lnTo>
                  <a:lnTo>
                    <a:pt x="239" y="270"/>
                  </a:lnTo>
                  <a:lnTo>
                    <a:pt x="237" y="266"/>
                  </a:lnTo>
                  <a:lnTo>
                    <a:pt x="235" y="266"/>
                  </a:lnTo>
                  <a:lnTo>
                    <a:pt x="232" y="266"/>
                  </a:lnTo>
                  <a:lnTo>
                    <a:pt x="230" y="266"/>
                  </a:lnTo>
                  <a:lnTo>
                    <a:pt x="227" y="261"/>
                  </a:lnTo>
                  <a:lnTo>
                    <a:pt x="227" y="256"/>
                  </a:lnTo>
                  <a:lnTo>
                    <a:pt x="230" y="254"/>
                  </a:lnTo>
                  <a:lnTo>
                    <a:pt x="232" y="254"/>
                  </a:lnTo>
                  <a:lnTo>
                    <a:pt x="232" y="249"/>
                  </a:lnTo>
                  <a:lnTo>
                    <a:pt x="227" y="247"/>
                  </a:lnTo>
                  <a:lnTo>
                    <a:pt x="225" y="247"/>
                  </a:lnTo>
                  <a:lnTo>
                    <a:pt x="223" y="249"/>
                  </a:lnTo>
                  <a:lnTo>
                    <a:pt x="223" y="247"/>
                  </a:lnTo>
                  <a:lnTo>
                    <a:pt x="220" y="239"/>
                  </a:lnTo>
                  <a:lnTo>
                    <a:pt x="218" y="239"/>
                  </a:lnTo>
                  <a:lnTo>
                    <a:pt x="215" y="239"/>
                  </a:lnTo>
                  <a:lnTo>
                    <a:pt x="211" y="237"/>
                  </a:lnTo>
                  <a:lnTo>
                    <a:pt x="208" y="235"/>
                  </a:lnTo>
                  <a:lnTo>
                    <a:pt x="203" y="225"/>
                  </a:lnTo>
                  <a:lnTo>
                    <a:pt x="203" y="223"/>
                  </a:lnTo>
                  <a:lnTo>
                    <a:pt x="203" y="218"/>
                  </a:lnTo>
                  <a:lnTo>
                    <a:pt x="203" y="215"/>
                  </a:lnTo>
                  <a:lnTo>
                    <a:pt x="201" y="215"/>
                  </a:lnTo>
                  <a:lnTo>
                    <a:pt x="199" y="218"/>
                  </a:lnTo>
                  <a:lnTo>
                    <a:pt x="196" y="218"/>
                  </a:lnTo>
                  <a:lnTo>
                    <a:pt x="196" y="220"/>
                  </a:lnTo>
                  <a:lnTo>
                    <a:pt x="199" y="223"/>
                  </a:lnTo>
                  <a:lnTo>
                    <a:pt x="196" y="223"/>
                  </a:lnTo>
                  <a:lnTo>
                    <a:pt x="191" y="227"/>
                  </a:lnTo>
                  <a:lnTo>
                    <a:pt x="189" y="227"/>
                  </a:lnTo>
                  <a:lnTo>
                    <a:pt x="189" y="225"/>
                  </a:lnTo>
                  <a:lnTo>
                    <a:pt x="177" y="232"/>
                  </a:lnTo>
                  <a:lnTo>
                    <a:pt x="172" y="235"/>
                  </a:lnTo>
                  <a:lnTo>
                    <a:pt x="170" y="235"/>
                  </a:lnTo>
                  <a:lnTo>
                    <a:pt x="170" y="232"/>
                  </a:lnTo>
                  <a:lnTo>
                    <a:pt x="168" y="232"/>
                  </a:lnTo>
                  <a:lnTo>
                    <a:pt x="165" y="232"/>
                  </a:lnTo>
                  <a:lnTo>
                    <a:pt x="158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8" y="244"/>
                  </a:lnTo>
                  <a:lnTo>
                    <a:pt x="156" y="244"/>
                  </a:lnTo>
                  <a:lnTo>
                    <a:pt x="153" y="244"/>
                  </a:lnTo>
                  <a:lnTo>
                    <a:pt x="153" y="247"/>
                  </a:lnTo>
                  <a:lnTo>
                    <a:pt x="153" y="244"/>
                  </a:lnTo>
                  <a:lnTo>
                    <a:pt x="151" y="244"/>
                  </a:lnTo>
                  <a:lnTo>
                    <a:pt x="148" y="244"/>
                  </a:lnTo>
                  <a:lnTo>
                    <a:pt x="146" y="247"/>
                  </a:lnTo>
                  <a:lnTo>
                    <a:pt x="146" y="249"/>
                  </a:lnTo>
                  <a:lnTo>
                    <a:pt x="144" y="249"/>
                  </a:lnTo>
                  <a:lnTo>
                    <a:pt x="144" y="251"/>
                  </a:lnTo>
                  <a:lnTo>
                    <a:pt x="141" y="251"/>
                  </a:lnTo>
                  <a:lnTo>
                    <a:pt x="139" y="251"/>
                  </a:lnTo>
                  <a:lnTo>
                    <a:pt x="136" y="249"/>
                  </a:lnTo>
                  <a:lnTo>
                    <a:pt x="134" y="249"/>
                  </a:lnTo>
                  <a:lnTo>
                    <a:pt x="129" y="251"/>
                  </a:lnTo>
                  <a:lnTo>
                    <a:pt x="125" y="251"/>
                  </a:lnTo>
                  <a:lnTo>
                    <a:pt x="120" y="249"/>
                  </a:lnTo>
                  <a:lnTo>
                    <a:pt x="115" y="249"/>
                  </a:lnTo>
                  <a:lnTo>
                    <a:pt x="110" y="249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5" y="251"/>
                  </a:lnTo>
                  <a:lnTo>
                    <a:pt x="105" y="256"/>
                  </a:lnTo>
                  <a:lnTo>
                    <a:pt x="103" y="256"/>
                  </a:lnTo>
                  <a:lnTo>
                    <a:pt x="98" y="256"/>
                  </a:lnTo>
                  <a:lnTo>
                    <a:pt x="96" y="256"/>
                  </a:lnTo>
                  <a:lnTo>
                    <a:pt x="93" y="256"/>
                  </a:lnTo>
                  <a:lnTo>
                    <a:pt x="91" y="256"/>
                  </a:lnTo>
                  <a:lnTo>
                    <a:pt x="91" y="254"/>
                  </a:lnTo>
                  <a:lnTo>
                    <a:pt x="89" y="249"/>
                  </a:lnTo>
                  <a:lnTo>
                    <a:pt x="84" y="249"/>
                  </a:lnTo>
                  <a:lnTo>
                    <a:pt x="81" y="249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79" y="254"/>
                  </a:lnTo>
                  <a:lnTo>
                    <a:pt x="81" y="254"/>
                  </a:lnTo>
                  <a:lnTo>
                    <a:pt x="84" y="254"/>
                  </a:lnTo>
                  <a:lnTo>
                    <a:pt x="84" y="256"/>
                  </a:lnTo>
                  <a:lnTo>
                    <a:pt x="77" y="261"/>
                  </a:lnTo>
                  <a:lnTo>
                    <a:pt x="77" y="258"/>
                  </a:lnTo>
                  <a:lnTo>
                    <a:pt x="74" y="258"/>
                  </a:lnTo>
                  <a:lnTo>
                    <a:pt x="74" y="261"/>
                  </a:lnTo>
                  <a:lnTo>
                    <a:pt x="72" y="261"/>
                  </a:lnTo>
                  <a:lnTo>
                    <a:pt x="72" y="258"/>
                  </a:lnTo>
                  <a:lnTo>
                    <a:pt x="65" y="251"/>
                  </a:lnTo>
                  <a:lnTo>
                    <a:pt x="65" y="249"/>
                  </a:lnTo>
                  <a:lnTo>
                    <a:pt x="60" y="244"/>
                  </a:lnTo>
                  <a:lnTo>
                    <a:pt x="55" y="239"/>
                  </a:lnTo>
                  <a:lnTo>
                    <a:pt x="48" y="230"/>
                  </a:lnTo>
                  <a:lnTo>
                    <a:pt x="46" y="225"/>
                  </a:lnTo>
                  <a:lnTo>
                    <a:pt x="41" y="223"/>
                  </a:lnTo>
                  <a:lnTo>
                    <a:pt x="34" y="213"/>
                  </a:lnTo>
                  <a:lnTo>
                    <a:pt x="34" y="211"/>
                  </a:lnTo>
                  <a:lnTo>
                    <a:pt x="34" y="208"/>
                  </a:lnTo>
                  <a:lnTo>
                    <a:pt x="34" y="206"/>
                  </a:lnTo>
                  <a:lnTo>
                    <a:pt x="34" y="203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1" y="199"/>
                  </a:lnTo>
                  <a:lnTo>
                    <a:pt x="34" y="199"/>
                  </a:lnTo>
                  <a:lnTo>
                    <a:pt x="36" y="199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38" y="203"/>
                  </a:lnTo>
                  <a:lnTo>
                    <a:pt x="41" y="203"/>
                  </a:lnTo>
                  <a:lnTo>
                    <a:pt x="43" y="201"/>
                  </a:lnTo>
                  <a:lnTo>
                    <a:pt x="46" y="199"/>
                  </a:lnTo>
                  <a:lnTo>
                    <a:pt x="50" y="194"/>
                  </a:lnTo>
                  <a:lnTo>
                    <a:pt x="50" y="191"/>
                  </a:lnTo>
                  <a:lnTo>
                    <a:pt x="50" y="184"/>
                  </a:lnTo>
                  <a:lnTo>
                    <a:pt x="46" y="184"/>
                  </a:lnTo>
                  <a:lnTo>
                    <a:pt x="43" y="187"/>
                  </a:lnTo>
                  <a:lnTo>
                    <a:pt x="43" y="189"/>
                  </a:lnTo>
                  <a:lnTo>
                    <a:pt x="36" y="189"/>
                  </a:lnTo>
                  <a:lnTo>
                    <a:pt x="31" y="187"/>
                  </a:lnTo>
                  <a:lnTo>
                    <a:pt x="26" y="184"/>
                  </a:lnTo>
                  <a:lnTo>
                    <a:pt x="24" y="189"/>
                  </a:lnTo>
                  <a:lnTo>
                    <a:pt x="24" y="191"/>
                  </a:lnTo>
                  <a:lnTo>
                    <a:pt x="12" y="194"/>
                  </a:lnTo>
                  <a:lnTo>
                    <a:pt x="5" y="196"/>
                  </a:lnTo>
                  <a:lnTo>
                    <a:pt x="5" y="191"/>
                  </a:lnTo>
                  <a:lnTo>
                    <a:pt x="5" y="187"/>
                  </a:lnTo>
                  <a:lnTo>
                    <a:pt x="7" y="184"/>
                  </a:lnTo>
                  <a:lnTo>
                    <a:pt x="7" y="180"/>
                  </a:lnTo>
                  <a:lnTo>
                    <a:pt x="10" y="170"/>
                  </a:lnTo>
                  <a:lnTo>
                    <a:pt x="12" y="170"/>
                  </a:lnTo>
                  <a:lnTo>
                    <a:pt x="14" y="170"/>
                  </a:lnTo>
                  <a:lnTo>
                    <a:pt x="14" y="168"/>
                  </a:lnTo>
                  <a:lnTo>
                    <a:pt x="17" y="165"/>
                  </a:lnTo>
                  <a:lnTo>
                    <a:pt x="17" y="160"/>
                  </a:lnTo>
                  <a:lnTo>
                    <a:pt x="12" y="156"/>
                  </a:lnTo>
                  <a:lnTo>
                    <a:pt x="7" y="144"/>
                  </a:lnTo>
                  <a:lnTo>
                    <a:pt x="5" y="144"/>
                  </a:lnTo>
                  <a:lnTo>
                    <a:pt x="3" y="144"/>
                  </a:lnTo>
                  <a:lnTo>
                    <a:pt x="3" y="141"/>
                  </a:lnTo>
                  <a:lnTo>
                    <a:pt x="5" y="139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5" y="134"/>
                  </a:lnTo>
                  <a:lnTo>
                    <a:pt x="5" y="132"/>
                  </a:lnTo>
                  <a:lnTo>
                    <a:pt x="3" y="132"/>
                  </a:lnTo>
                  <a:lnTo>
                    <a:pt x="5" y="129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3" y="115"/>
                  </a:lnTo>
                  <a:lnTo>
                    <a:pt x="0" y="110"/>
                  </a:lnTo>
                  <a:lnTo>
                    <a:pt x="5" y="108"/>
                  </a:lnTo>
                  <a:lnTo>
                    <a:pt x="7" y="105"/>
                  </a:lnTo>
                  <a:lnTo>
                    <a:pt x="10" y="105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7" y="101"/>
                  </a:lnTo>
                  <a:lnTo>
                    <a:pt x="5" y="98"/>
                  </a:lnTo>
                  <a:lnTo>
                    <a:pt x="5" y="96"/>
                  </a:lnTo>
                  <a:lnTo>
                    <a:pt x="7" y="96"/>
                  </a:lnTo>
                  <a:lnTo>
                    <a:pt x="7" y="91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10" y="89"/>
                  </a:lnTo>
                  <a:lnTo>
                    <a:pt x="17" y="89"/>
                  </a:lnTo>
                  <a:lnTo>
                    <a:pt x="17" y="86"/>
                  </a:lnTo>
                  <a:lnTo>
                    <a:pt x="14" y="84"/>
                  </a:lnTo>
                  <a:lnTo>
                    <a:pt x="14" y="81"/>
                  </a:lnTo>
                  <a:lnTo>
                    <a:pt x="14" y="79"/>
                  </a:lnTo>
                  <a:lnTo>
                    <a:pt x="17" y="79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29" y="72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1" y="69"/>
                  </a:lnTo>
                  <a:lnTo>
                    <a:pt x="43" y="69"/>
                  </a:lnTo>
                  <a:lnTo>
                    <a:pt x="43" y="67"/>
                  </a:lnTo>
                  <a:lnTo>
                    <a:pt x="46" y="67"/>
                  </a:lnTo>
                  <a:lnTo>
                    <a:pt x="53" y="69"/>
                  </a:lnTo>
                  <a:lnTo>
                    <a:pt x="55" y="69"/>
                  </a:lnTo>
                  <a:lnTo>
                    <a:pt x="55" y="67"/>
                  </a:lnTo>
                  <a:lnTo>
                    <a:pt x="55" y="65"/>
                  </a:lnTo>
                  <a:lnTo>
                    <a:pt x="53" y="62"/>
                  </a:lnTo>
                  <a:lnTo>
                    <a:pt x="50" y="60"/>
                  </a:lnTo>
                  <a:lnTo>
                    <a:pt x="50" y="57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53" y="53"/>
                  </a:lnTo>
                  <a:lnTo>
                    <a:pt x="53" y="50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6" y="50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6" y="46"/>
                  </a:lnTo>
                  <a:lnTo>
                    <a:pt x="50" y="43"/>
                  </a:lnTo>
                  <a:lnTo>
                    <a:pt x="50" y="41"/>
                  </a:lnTo>
                  <a:lnTo>
                    <a:pt x="55" y="38"/>
                  </a:lnTo>
                  <a:lnTo>
                    <a:pt x="58" y="38"/>
                  </a:lnTo>
                  <a:lnTo>
                    <a:pt x="60" y="36"/>
                  </a:lnTo>
                  <a:lnTo>
                    <a:pt x="62" y="34"/>
                  </a:lnTo>
                  <a:lnTo>
                    <a:pt x="62" y="24"/>
                  </a:lnTo>
                  <a:lnTo>
                    <a:pt x="62" y="17"/>
                  </a:lnTo>
                  <a:lnTo>
                    <a:pt x="62" y="7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7" y="2"/>
                  </a:lnTo>
                  <a:lnTo>
                    <a:pt x="81" y="5"/>
                  </a:lnTo>
                  <a:lnTo>
                    <a:pt x="86" y="7"/>
                  </a:lnTo>
                  <a:lnTo>
                    <a:pt x="91" y="10"/>
                  </a:lnTo>
                  <a:lnTo>
                    <a:pt x="93" y="10"/>
                  </a:lnTo>
                  <a:lnTo>
                    <a:pt x="98" y="12"/>
                  </a:lnTo>
                  <a:lnTo>
                    <a:pt x="105" y="12"/>
                  </a:lnTo>
                  <a:lnTo>
                    <a:pt x="115" y="14"/>
                  </a:lnTo>
                  <a:lnTo>
                    <a:pt x="134" y="19"/>
                  </a:lnTo>
                  <a:lnTo>
                    <a:pt x="144" y="22"/>
                  </a:lnTo>
                  <a:lnTo>
                    <a:pt x="144" y="24"/>
                  </a:lnTo>
                  <a:lnTo>
                    <a:pt x="146" y="26"/>
                  </a:lnTo>
                  <a:lnTo>
                    <a:pt x="151" y="29"/>
                  </a:lnTo>
                  <a:lnTo>
                    <a:pt x="158" y="31"/>
                  </a:lnTo>
                  <a:lnTo>
                    <a:pt x="163" y="34"/>
                  </a:lnTo>
                  <a:lnTo>
                    <a:pt x="170" y="38"/>
                  </a:lnTo>
                  <a:lnTo>
                    <a:pt x="175" y="41"/>
                  </a:lnTo>
                  <a:lnTo>
                    <a:pt x="180" y="43"/>
                  </a:lnTo>
                  <a:lnTo>
                    <a:pt x="182" y="46"/>
                  </a:lnTo>
                  <a:lnTo>
                    <a:pt x="194" y="67"/>
                  </a:lnTo>
                  <a:lnTo>
                    <a:pt x="199" y="77"/>
                  </a:lnTo>
                  <a:lnTo>
                    <a:pt x="201" y="81"/>
                  </a:lnTo>
                  <a:lnTo>
                    <a:pt x="203" y="81"/>
                  </a:lnTo>
                  <a:lnTo>
                    <a:pt x="213" y="81"/>
                  </a:lnTo>
                  <a:lnTo>
                    <a:pt x="223" y="81"/>
                  </a:lnTo>
                  <a:lnTo>
                    <a:pt x="230" y="79"/>
                  </a:lnTo>
                  <a:lnTo>
                    <a:pt x="235" y="79"/>
                  </a:lnTo>
                  <a:lnTo>
                    <a:pt x="239" y="86"/>
                  </a:lnTo>
                  <a:lnTo>
                    <a:pt x="242" y="91"/>
                  </a:lnTo>
                  <a:lnTo>
                    <a:pt x="244" y="101"/>
                  </a:lnTo>
                  <a:lnTo>
                    <a:pt x="251" y="98"/>
                  </a:lnTo>
                  <a:lnTo>
                    <a:pt x="258" y="96"/>
                  </a:lnTo>
                  <a:lnTo>
                    <a:pt x="261" y="96"/>
                  </a:lnTo>
                  <a:lnTo>
                    <a:pt x="273" y="98"/>
                  </a:lnTo>
                  <a:lnTo>
                    <a:pt x="278" y="96"/>
                  </a:lnTo>
                  <a:lnTo>
                    <a:pt x="287" y="93"/>
                  </a:lnTo>
                  <a:lnTo>
                    <a:pt x="287" y="96"/>
                  </a:lnTo>
                  <a:lnTo>
                    <a:pt x="292" y="91"/>
                  </a:lnTo>
                  <a:lnTo>
                    <a:pt x="292" y="89"/>
                  </a:lnTo>
                  <a:lnTo>
                    <a:pt x="294" y="89"/>
                  </a:lnTo>
                  <a:lnTo>
                    <a:pt x="297" y="89"/>
                  </a:lnTo>
                  <a:lnTo>
                    <a:pt x="297" y="91"/>
                  </a:lnTo>
                  <a:lnTo>
                    <a:pt x="299" y="91"/>
                  </a:lnTo>
                  <a:lnTo>
                    <a:pt x="302" y="91"/>
                  </a:lnTo>
                  <a:lnTo>
                    <a:pt x="302" y="89"/>
                  </a:lnTo>
                  <a:lnTo>
                    <a:pt x="304" y="89"/>
                  </a:lnTo>
                  <a:lnTo>
                    <a:pt x="309" y="96"/>
                  </a:lnTo>
                  <a:lnTo>
                    <a:pt x="306" y="103"/>
                  </a:lnTo>
                  <a:lnTo>
                    <a:pt x="304" y="103"/>
                  </a:lnTo>
                  <a:lnTo>
                    <a:pt x="302" y="108"/>
                  </a:lnTo>
                  <a:lnTo>
                    <a:pt x="302" y="110"/>
                  </a:lnTo>
                  <a:lnTo>
                    <a:pt x="302" y="117"/>
                  </a:lnTo>
                  <a:lnTo>
                    <a:pt x="304" y="122"/>
                  </a:lnTo>
                  <a:lnTo>
                    <a:pt x="304" y="124"/>
                  </a:lnTo>
                  <a:lnTo>
                    <a:pt x="306" y="129"/>
                  </a:lnTo>
                  <a:lnTo>
                    <a:pt x="309" y="132"/>
                  </a:lnTo>
                  <a:lnTo>
                    <a:pt x="309" y="134"/>
                  </a:lnTo>
                  <a:lnTo>
                    <a:pt x="306" y="134"/>
                  </a:lnTo>
                  <a:lnTo>
                    <a:pt x="304" y="134"/>
                  </a:lnTo>
                  <a:lnTo>
                    <a:pt x="304" y="136"/>
                  </a:lnTo>
                  <a:lnTo>
                    <a:pt x="302" y="141"/>
                  </a:lnTo>
                  <a:lnTo>
                    <a:pt x="299" y="144"/>
                  </a:lnTo>
                  <a:lnTo>
                    <a:pt x="302" y="144"/>
                  </a:lnTo>
                  <a:lnTo>
                    <a:pt x="304" y="144"/>
                  </a:lnTo>
                  <a:lnTo>
                    <a:pt x="309" y="146"/>
                  </a:lnTo>
                  <a:lnTo>
                    <a:pt x="311" y="146"/>
                  </a:lnTo>
                  <a:lnTo>
                    <a:pt x="313" y="146"/>
                  </a:lnTo>
                  <a:lnTo>
                    <a:pt x="316" y="146"/>
                  </a:lnTo>
                  <a:lnTo>
                    <a:pt x="316" y="144"/>
                  </a:lnTo>
                  <a:lnTo>
                    <a:pt x="318" y="139"/>
                  </a:lnTo>
                  <a:lnTo>
                    <a:pt x="321" y="136"/>
                  </a:lnTo>
                  <a:lnTo>
                    <a:pt x="323" y="136"/>
                  </a:lnTo>
                  <a:lnTo>
                    <a:pt x="325" y="136"/>
                  </a:lnTo>
                  <a:lnTo>
                    <a:pt x="328" y="134"/>
                  </a:lnTo>
                  <a:lnTo>
                    <a:pt x="328" y="132"/>
                  </a:lnTo>
                  <a:lnTo>
                    <a:pt x="328" y="129"/>
                  </a:lnTo>
                  <a:lnTo>
                    <a:pt x="330" y="129"/>
                  </a:lnTo>
                  <a:lnTo>
                    <a:pt x="330" y="127"/>
                  </a:lnTo>
                  <a:lnTo>
                    <a:pt x="340" y="127"/>
                  </a:lnTo>
                  <a:lnTo>
                    <a:pt x="342" y="127"/>
                  </a:lnTo>
                  <a:lnTo>
                    <a:pt x="342" y="129"/>
                  </a:lnTo>
                  <a:lnTo>
                    <a:pt x="342" y="132"/>
                  </a:lnTo>
                  <a:lnTo>
                    <a:pt x="345" y="132"/>
                  </a:lnTo>
                  <a:lnTo>
                    <a:pt x="345" y="129"/>
                  </a:lnTo>
                  <a:lnTo>
                    <a:pt x="347" y="129"/>
                  </a:lnTo>
                  <a:lnTo>
                    <a:pt x="347" y="127"/>
                  </a:lnTo>
                  <a:lnTo>
                    <a:pt x="349" y="129"/>
                  </a:lnTo>
                  <a:lnTo>
                    <a:pt x="352" y="134"/>
                  </a:lnTo>
                  <a:lnTo>
                    <a:pt x="349" y="134"/>
                  </a:lnTo>
                  <a:lnTo>
                    <a:pt x="349" y="139"/>
                  </a:lnTo>
                  <a:lnTo>
                    <a:pt x="349" y="141"/>
                  </a:lnTo>
                  <a:lnTo>
                    <a:pt x="352" y="141"/>
                  </a:lnTo>
                  <a:lnTo>
                    <a:pt x="352" y="144"/>
                  </a:lnTo>
                  <a:lnTo>
                    <a:pt x="352" y="146"/>
                  </a:lnTo>
                  <a:lnTo>
                    <a:pt x="352" y="148"/>
                  </a:lnTo>
                  <a:lnTo>
                    <a:pt x="349" y="148"/>
                  </a:lnTo>
                  <a:lnTo>
                    <a:pt x="349" y="151"/>
                  </a:lnTo>
                  <a:lnTo>
                    <a:pt x="352" y="153"/>
                  </a:lnTo>
                  <a:lnTo>
                    <a:pt x="354" y="153"/>
                  </a:lnTo>
                  <a:lnTo>
                    <a:pt x="354" y="156"/>
                  </a:lnTo>
                  <a:lnTo>
                    <a:pt x="357" y="163"/>
                  </a:lnTo>
                  <a:lnTo>
                    <a:pt x="354" y="168"/>
                  </a:lnTo>
                  <a:lnTo>
                    <a:pt x="352" y="170"/>
                  </a:lnTo>
                  <a:lnTo>
                    <a:pt x="349" y="170"/>
                  </a:lnTo>
                  <a:lnTo>
                    <a:pt x="352" y="172"/>
                  </a:lnTo>
                  <a:lnTo>
                    <a:pt x="354" y="172"/>
                  </a:lnTo>
                  <a:lnTo>
                    <a:pt x="354" y="170"/>
                  </a:lnTo>
                  <a:lnTo>
                    <a:pt x="357" y="172"/>
                  </a:lnTo>
                  <a:lnTo>
                    <a:pt x="359" y="172"/>
                  </a:lnTo>
                  <a:lnTo>
                    <a:pt x="357" y="177"/>
                  </a:lnTo>
                  <a:lnTo>
                    <a:pt x="359" y="187"/>
                  </a:lnTo>
                  <a:lnTo>
                    <a:pt x="357" y="196"/>
                  </a:lnTo>
                  <a:lnTo>
                    <a:pt x="359" y="201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11"/>
                  </a:lnTo>
                  <a:lnTo>
                    <a:pt x="359" y="213"/>
                  </a:lnTo>
                  <a:lnTo>
                    <a:pt x="359" y="220"/>
                  </a:lnTo>
                  <a:lnTo>
                    <a:pt x="357" y="223"/>
                  </a:lnTo>
                  <a:lnTo>
                    <a:pt x="354" y="223"/>
                  </a:lnTo>
                  <a:lnTo>
                    <a:pt x="357" y="225"/>
                  </a:lnTo>
                  <a:lnTo>
                    <a:pt x="359" y="23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332" name="Freeform 872"/>
            <p:cNvSpPr>
              <a:spLocks/>
            </p:cNvSpPr>
            <p:nvPr/>
          </p:nvSpPr>
          <p:spPr bwMode="gray">
            <a:xfrm>
              <a:off x="2585183" y="3112908"/>
              <a:ext cx="506132" cy="647712"/>
            </a:xfrm>
            <a:custGeom>
              <a:avLst/>
              <a:gdLst/>
              <a:ahLst/>
              <a:cxnLst>
                <a:cxn ang="0">
                  <a:pos x="12" y="292"/>
                </a:cxn>
                <a:cxn ang="0">
                  <a:pos x="29" y="287"/>
                </a:cxn>
                <a:cxn ang="0">
                  <a:pos x="43" y="285"/>
                </a:cxn>
                <a:cxn ang="0">
                  <a:pos x="48" y="273"/>
                </a:cxn>
                <a:cxn ang="0">
                  <a:pos x="55" y="258"/>
                </a:cxn>
                <a:cxn ang="0">
                  <a:pos x="65" y="249"/>
                </a:cxn>
                <a:cxn ang="0">
                  <a:pos x="74" y="261"/>
                </a:cxn>
                <a:cxn ang="0">
                  <a:pos x="89" y="244"/>
                </a:cxn>
                <a:cxn ang="0">
                  <a:pos x="101" y="227"/>
                </a:cxn>
                <a:cxn ang="0">
                  <a:pos x="129" y="215"/>
                </a:cxn>
                <a:cxn ang="0">
                  <a:pos x="127" y="201"/>
                </a:cxn>
                <a:cxn ang="0">
                  <a:pos x="129" y="187"/>
                </a:cxn>
                <a:cxn ang="0">
                  <a:pos x="134" y="167"/>
                </a:cxn>
                <a:cxn ang="0">
                  <a:pos x="125" y="158"/>
                </a:cxn>
                <a:cxn ang="0">
                  <a:pos x="117" y="141"/>
                </a:cxn>
                <a:cxn ang="0">
                  <a:pos x="127" y="134"/>
                </a:cxn>
                <a:cxn ang="0">
                  <a:pos x="139" y="122"/>
                </a:cxn>
                <a:cxn ang="0">
                  <a:pos x="165" y="105"/>
                </a:cxn>
                <a:cxn ang="0">
                  <a:pos x="177" y="91"/>
                </a:cxn>
                <a:cxn ang="0">
                  <a:pos x="191" y="74"/>
                </a:cxn>
                <a:cxn ang="0">
                  <a:pos x="194" y="48"/>
                </a:cxn>
                <a:cxn ang="0">
                  <a:pos x="208" y="21"/>
                </a:cxn>
                <a:cxn ang="0">
                  <a:pos x="218" y="5"/>
                </a:cxn>
                <a:cxn ang="0">
                  <a:pos x="230" y="7"/>
                </a:cxn>
                <a:cxn ang="0">
                  <a:pos x="232" y="26"/>
                </a:cxn>
                <a:cxn ang="0">
                  <a:pos x="247" y="31"/>
                </a:cxn>
                <a:cxn ang="0">
                  <a:pos x="261" y="38"/>
                </a:cxn>
                <a:cxn ang="0">
                  <a:pos x="285" y="72"/>
                </a:cxn>
                <a:cxn ang="0">
                  <a:pos x="299" y="103"/>
                </a:cxn>
                <a:cxn ang="0">
                  <a:pos x="292" y="117"/>
                </a:cxn>
                <a:cxn ang="0">
                  <a:pos x="292" y="136"/>
                </a:cxn>
                <a:cxn ang="0">
                  <a:pos x="294" y="165"/>
                </a:cxn>
                <a:cxn ang="0">
                  <a:pos x="299" y="194"/>
                </a:cxn>
                <a:cxn ang="0">
                  <a:pos x="299" y="222"/>
                </a:cxn>
                <a:cxn ang="0">
                  <a:pos x="328" y="242"/>
                </a:cxn>
                <a:cxn ang="0">
                  <a:pos x="330" y="268"/>
                </a:cxn>
                <a:cxn ang="0">
                  <a:pos x="340" y="294"/>
                </a:cxn>
                <a:cxn ang="0">
                  <a:pos x="335" y="321"/>
                </a:cxn>
                <a:cxn ang="0">
                  <a:pos x="323" y="332"/>
                </a:cxn>
                <a:cxn ang="0">
                  <a:pos x="306" y="337"/>
                </a:cxn>
                <a:cxn ang="0">
                  <a:pos x="285" y="347"/>
                </a:cxn>
                <a:cxn ang="0">
                  <a:pos x="278" y="371"/>
                </a:cxn>
                <a:cxn ang="0">
                  <a:pos x="280" y="392"/>
                </a:cxn>
                <a:cxn ang="0">
                  <a:pos x="266" y="390"/>
                </a:cxn>
                <a:cxn ang="0">
                  <a:pos x="247" y="392"/>
                </a:cxn>
                <a:cxn ang="0">
                  <a:pos x="237" y="397"/>
                </a:cxn>
                <a:cxn ang="0">
                  <a:pos x="218" y="392"/>
                </a:cxn>
                <a:cxn ang="0">
                  <a:pos x="211" y="385"/>
                </a:cxn>
                <a:cxn ang="0">
                  <a:pos x="187" y="380"/>
                </a:cxn>
                <a:cxn ang="0">
                  <a:pos x="182" y="376"/>
                </a:cxn>
                <a:cxn ang="0">
                  <a:pos x="160" y="388"/>
                </a:cxn>
                <a:cxn ang="0">
                  <a:pos x="151" y="392"/>
                </a:cxn>
                <a:cxn ang="0">
                  <a:pos x="144" y="380"/>
                </a:cxn>
                <a:cxn ang="0">
                  <a:pos x="129" y="368"/>
                </a:cxn>
                <a:cxn ang="0">
                  <a:pos x="115" y="376"/>
                </a:cxn>
                <a:cxn ang="0">
                  <a:pos x="89" y="364"/>
                </a:cxn>
                <a:cxn ang="0">
                  <a:pos x="77" y="356"/>
                </a:cxn>
                <a:cxn ang="0">
                  <a:pos x="67" y="344"/>
                </a:cxn>
                <a:cxn ang="0">
                  <a:pos x="55" y="349"/>
                </a:cxn>
                <a:cxn ang="0">
                  <a:pos x="41" y="354"/>
                </a:cxn>
                <a:cxn ang="0">
                  <a:pos x="26" y="349"/>
                </a:cxn>
                <a:cxn ang="0">
                  <a:pos x="14" y="340"/>
                </a:cxn>
                <a:cxn ang="0">
                  <a:pos x="3" y="332"/>
                </a:cxn>
              </a:cxnLst>
              <a:rect l="0" t="0" r="r" b="b"/>
              <a:pathLst>
                <a:path w="342" h="404">
                  <a:moveTo>
                    <a:pt x="3" y="318"/>
                  </a:moveTo>
                  <a:lnTo>
                    <a:pt x="3" y="313"/>
                  </a:lnTo>
                  <a:lnTo>
                    <a:pt x="5" y="309"/>
                  </a:lnTo>
                  <a:lnTo>
                    <a:pt x="10" y="301"/>
                  </a:lnTo>
                  <a:lnTo>
                    <a:pt x="12" y="299"/>
                  </a:lnTo>
                  <a:lnTo>
                    <a:pt x="12" y="297"/>
                  </a:lnTo>
                  <a:lnTo>
                    <a:pt x="12" y="292"/>
                  </a:lnTo>
                  <a:lnTo>
                    <a:pt x="12" y="285"/>
                  </a:lnTo>
                  <a:lnTo>
                    <a:pt x="14" y="282"/>
                  </a:lnTo>
                  <a:lnTo>
                    <a:pt x="17" y="282"/>
                  </a:lnTo>
                  <a:lnTo>
                    <a:pt x="22" y="282"/>
                  </a:lnTo>
                  <a:lnTo>
                    <a:pt x="22" y="285"/>
                  </a:lnTo>
                  <a:lnTo>
                    <a:pt x="24" y="287"/>
                  </a:lnTo>
                  <a:lnTo>
                    <a:pt x="29" y="287"/>
                  </a:lnTo>
                  <a:lnTo>
                    <a:pt x="31" y="287"/>
                  </a:lnTo>
                  <a:lnTo>
                    <a:pt x="36" y="285"/>
                  </a:lnTo>
                  <a:lnTo>
                    <a:pt x="38" y="280"/>
                  </a:lnTo>
                  <a:lnTo>
                    <a:pt x="43" y="282"/>
                  </a:lnTo>
                  <a:lnTo>
                    <a:pt x="41" y="282"/>
                  </a:lnTo>
                  <a:lnTo>
                    <a:pt x="41" y="285"/>
                  </a:lnTo>
                  <a:lnTo>
                    <a:pt x="43" y="285"/>
                  </a:lnTo>
                  <a:lnTo>
                    <a:pt x="46" y="285"/>
                  </a:lnTo>
                  <a:lnTo>
                    <a:pt x="48" y="282"/>
                  </a:lnTo>
                  <a:lnTo>
                    <a:pt x="48" y="280"/>
                  </a:lnTo>
                  <a:lnTo>
                    <a:pt x="46" y="277"/>
                  </a:lnTo>
                  <a:lnTo>
                    <a:pt x="46" y="275"/>
                  </a:lnTo>
                  <a:lnTo>
                    <a:pt x="46" y="273"/>
                  </a:lnTo>
                  <a:lnTo>
                    <a:pt x="48" y="273"/>
                  </a:lnTo>
                  <a:lnTo>
                    <a:pt x="48" y="275"/>
                  </a:lnTo>
                  <a:lnTo>
                    <a:pt x="48" y="273"/>
                  </a:lnTo>
                  <a:lnTo>
                    <a:pt x="50" y="270"/>
                  </a:lnTo>
                  <a:lnTo>
                    <a:pt x="48" y="268"/>
                  </a:lnTo>
                  <a:lnTo>
                    <a:pt x="48" y="265"/>
                  </a:lnTo>
                  <a:lnTo>
                    <a:pt x="50" y="263"/>
                  </a:lnTo>
                  <a:lnTo>
                    <a:pt x="55" y="258"/>
                  </a:lnTo>
                  <a:lnTo>
                    <a:pt x="55" y="256"/>
                  </a:lnTo>
                  <a:lnTo>
                    <a:pt x="55" y="254"/>
                  </a:lnTo>
                  <a:lnTo>
                    <a:pt x="60" y="251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5" y="251"/>
                  </a:lnTo>
                  <a:lnTo>
                    <a:pt x="65" y="249"/>
                  </a:lnTo>
                  <a:lnTo>
                    <a:pt x="67" y="249"/>
                  </a:lnTo>
                  <a:lnTo>
                    <a:pt x="72" y="251"/>
                  </a:lnTo>
                  <a:lnTo>
                    <a:pt x="74" y="251"/>
                  </a:lnTo>
                  <a:lnTo>
                    <a:pt x="74" y="254"/>
                  </a:lnTo>
                  <a:lnTo>
                    <a:pt x="72" y="256"/>
                  </a:lnTo>
                  <a:lnTo>
                    <a:pt x="72" y="258"/>
                  </a:lnTo>
                  <a:lnTo>
                    <a:pt x="74" y="261"/>
                  </a:lnTo>
                  <a:lnTo>
                    <a:pt x="77" y="258"/>
                  </a:lnTo>
                  <a:lnTo>
                    <a:pt x="81" y="258"/>
                  </a:lnTo>
                  <a:lnTo>
                    <a:pt x="84" y="256"/>
                  </a:lnTo>
                  <a:lnTo>
                    <a:pt x="86" y="256"/>
                  </a:lnTo>
                  <a:lnTo>
                    <a:pt x="89" y="256"/>
                  </a:lnTo>
                  <a:lnTo>
                    <a:pt x="91" y="249"/>
                  </a:lnTo>
                  <a:lnTo>
                    <a:pt x="89" y="244"/>
                  </a:lnTo>
                  <a:lnTo>
                    <a:pt x="89" y="239"/>
                  </a:lnTo>
                  <a:lnTo>
                    <a:pt x="89" y="237"/>
                  </a:lnTo>
                  <a:lnTo>
                    <a:pt x="89" y="234"/>
                  </a:lnTo>
                  <a:lnTo>
                    <a:pt x="91" y="230"/>
                  </a:lnTo>
                  <a:lnTo>
                    <a:pt x="93" y="230"/>
                  </a:lnTo>
                  <a:lnTo>
                    <a:pt x="98" y="230"/>
                  </a:lnTo>
                  <a:lnTo>
                    <a:pt x="101" y="227"/>
                  </a:lnTo>
                  <a:lnTo>
                    <a:pt x="103" y="227"/>
                  </a:lnTo>
                  <a:lnTo>
                    <a:pt x="105" y="227"/>
                  </a:lnTo>
                  <a:lnTo>
                    <a:pt x="105" y="230"/>
                  </a:lnTo>
                  <a:lnTo>
                    <a:pt x="115" y="225"/>
                  </a:lnTo>
                  <a:lnTo>
                    <a:pt x="127" y="218"/>
                  </a:lnTo>
                  <a:lnTo>
                    <a:pt x="129" y="218"/>
                  </a:lnTo>
                  <a:lnTo>
                    <a:pt x="129" y="215"/>
                  </a:lnTo>
                  <a:lnTo>
                    <a:pt x="129" y="213"/>
                  </a:lnTo>
                  <a:lnTo>
                    <a:pt x="129" y="210"/>
                  </a:lnTo>
                  <a:lnTo>
                    <a:pt x="129" y="208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2" y="203"/>
                  </a:lnTo>
                  <a:lnTo>
                    <a:pt x="127" y="201"/>
                  </a:lnTo>
                  <a:lnTo>
                    <a:pt x="125" y="201"/>
                  </a:lnTo>
                  <a:lnTo>
                    <a:pt x="125" y="196"/>
                  </a:lnTo>
                  <a:lnTo>
                    <a:pt x="125" y="191"/>
                  </a:lnTo>
                  <a:lnTo>
                    <a:pt x="127" y="189"/>
                  </a:lnTo>
                  <a:lnTo>
                    <a:pt x="127" y="187"/>
                  </a:lnTo>
                  <a:lnTo>
                    <a:pt x="129" y="189"/>
                  </a:lnTo>
                  <a:lnTo>
                    <a:pt x="129" y="187"/>
                  </a:lnTo>
                  <a:lnTo>
                    <a:pt x="132" y="187"/>
                  </a:lnTo>
                  <a:lnTo>
                    <a:pt x="132" y="184"/>
                  </a:lnTo>
                  <a:lnTo>
                    <a:pt x="134" y="177"/>
                  </a:lnTo>
                  <a:lnTo>
                    <a:pt x="136" y="172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4" y="167"/>
                  </a:lnTo>
                  <a:lnTo>
                    <a:pt x="134" y="165"/>
                  </a:lnTo>
                  <a:lnTo>
                    <a:pt x="132" y="165"/>
                  </a:lnTo>
                  <a:lnTo>
                    <a:pt x="132" y="163"/>
                  </a:lnTo>
                  <a:lnTo>
                    <a:pt x="129" y="163"/>
                  </a:lnTo>
                  <a:lnTo>
                    <a:pt x="129" y="160"/>
                  </a:lnTo>
                  <a:lnTo>
                    <a:pt x="127" y="160"/>
                  </a:lnTo>
                  <a:lnTo>
                    <a:pt x="125" y="158"/>
                  </a:lnTo>
                  <a:lnTo>
                    <a:pt x="125" y="155"/>
                  </a:lnTo>
                  <a:lnTo>
                    <a:pt x="125" y="148"/>
                  </a:lnTo>
                  <a:lnTo>
                    <a:pt x="125" y="146"/>
                  </a:lnTo>
                  <a:lnTo>
                    <a:pt x="122" y="146"/>
                  </a:lnTo>
                  <a:lnTo>
                    <a:pt x="120" y="143"/>
                  </a:lnTo>
                  <a:lnTo>
                    <a:pt x="117" y="143"/>
                  </a:lnTo>
                  <a:lnTo>
                    <a:pt x="117" y="141"/>
                  </a:lnTo>
                  <a:lnTo>
                    <a:pt x="120" y="141"/>
                  </a:lnTo>
                  <a:lnTo>
                    <a:pt x="120" y="139"/>
                  </a:lnTo>
                  <a:lnTo>
                    <a:pt x="122" y="139"/>
                  </a:lnTo>
                  <a:lnTo>
                    <a:pt x="125" y="139"/>
                  </a:lnTo>
                  <a:lnTo>
                    <a:pt x="125" y="136"/>
                  </a:lnTo>
                  <a:lnTo>
                    <a:pt x="125" y="134"/>
                  </a:lnTo>
                  <a:lnTo>
                    <a:pt x="127" y="134"/>
                  </a:lnTo>
                  <a:lnTo>
                    <a:pt x="129" y="132"/>
                  </a:lnTo>
                  <a:lnTo>
                    <a:pt x="129" y="129"/>
                  </a:lnTo>
                  <a:lnTo>
                    <a:pt x="134" y="132"/>
                  </a:lnTo>
                  <a:lnTo>
                    <a:pt x="134" y="129"/>
                  </a:lnTo>
                  <a:lnTo>
                    <a:pt x="136" y="127"/>
                  </a:lnTo>
                  <a:lnTo>
                    <a:pt x="139" y="124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4" y="124"/>
                  </a:lnTo>
                  <a:lnTo>
                    <a:pt x="153" y="122"/>
                  </a:lnTo>
                  <a:lnTo>
                    <a:pt x="156" y="117"/>
                  </a:lnTo>
                  <a:lnTo>
                    <a:pt x="158" y="112"/>
                  </a:lnTo>
                  <a:lnTo>
                    <a:pt x="163" y="108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68" y="103"/>
                  </a:lnTo>
                  <a:lnTo>
                    <a:pt x="168" y="100"/>
                  </a:lnTo>
                  <a:lnTo>
                    <a:pt x="168" y="98"/>
                  </a:lnTo>
                  <a:lnTo>
                    <a:pt x="170" y="98"/>
                  </a:lnTo>
                  <a:lnTo>
                    <a:pt x="172" y="93"/>
                  </a:lnTo>
                  <a:lnTo>
                    <a:pt x="177" y="91"/>
                  </a:lnTo>
                  <a:lnTo>
                    <a:pt x="180" y="91"/>
                  </a:lnTo>
                  <a:lnTo>
                    <a:pt x="182" y="88"/>
                  </a:lnTo>
                  <a:lnTo>
                    <a:pt x="182" y="86"/>
                  </a:lnTo>
                  <a:lnTo>
                    <a:pt x="184" y="84"/>
                  </a:lnTo>
                  <a:lnTo>
                    <a:pt x="187" y="81"/>
                  </a:lnTo>
                  <a:lnTo>
                    <a:pt x="189" y="74"/>
                  </a:lnTo>
                  <a:lnTo>
                    <a:pt x="191" y="74"/>
                  </a:lnTo>
                  <a:lnTo>
                    <a:pt x="194" y="67"/>
                  </a:lnTo>
                  <a:lnTo>
                    <a:pt x="194" y="65"/>
                  </a:lnTo>
                  <a:lnTo>
                    <a:pt x="191" y="62"/>
                  </a:lnTo>
                  <a:lnTo>
                    <a:pt x="194" y="57"/>
                  </a:lnTo>
                  <a:lnTo>
                    <a:pt x="196" y="53"/>
                  </a:lnTo>
                  <a:lnTo>
                    <a:pt x="196" y="50"/>
                  </a:lnTo>
                  <a:lnTo>
                    <a:pt x="194" y="48"/>
                  </a:lnTo>
                  <a:lnTo>
                    <a:pt x="194" y="45"/>
                  </a:lnTo>
                  <a:lnTo>
                    <a:pt x="196" y="43"/>
                  </a:lnTo>
                  <a:lnTo>
                    <a:pt x="196" y="41"/>
                  </a:lnTo>
                  <a:lnTo>
                    <a:pt x="201" y="38"/>
                  </a:lnTo>
                  <a:lnTo>
                    <a:pt x="206" y="36"/>
                  </a:lnTo>
                  <a:lnTo>
                    <a:pt x="208" y="26"/>
                  </a:lnTo>
                  <a:lnTo>
                    <a:pt x="208" y="21"/>
                  </a:lnTo>
                  <a:lnTo>
                    <a:pt x="211" y="19"/>
                  </a:lnTo>
                  <a:lnTo>
                    <a:pt x="213" y="17"/>
                  </a:lnTo>
                  <a:lnTo>
                    <a:pt x="213" y="14"/>
                  </a:lnTo>
                  <a:lnTo>
                    <a:pt x="213" y="12"/>
                  </a:lnTo>
                  <a:lnTo>
                    <a:pt x="213" y="9"/>
                  </a:lnTo>
                  <a:lnTo>
                    <a:pt x="215" y="7"/>
                  </a:lnTo>
                  <a:lnTo>
                    <a:pt x="218" y="5"/>
                  </a:lnTo>
                  <a:lnTo>
                    <a:pt x="220" y="5"/>
                  </a:lnTo>
                  <a:lnTo>
                    <a:pt x="223" y="0"/>
                  </a:lnTo>
                  <a:lnTo>
                    <a:pt x="223" y="2"/>
                  </a:lnTo>
                  <a:lnTo>
                    <a:pt x="223" y="5"/>
                  </a:lnTo>
                  <a:lnTo>
                    <a:pt x="225" y="7"/>
                  </a:lnTo>
                  <a:lnTo>
                    <a:pt x="227" y="7"/>
                  </a:lnTo>
                  <a:lnTo>
                    <a:pt x="230" y="7"/>
                  </a:lnTo>
                  <a:lnTo>
                    <a:pt x="235" y="12"/>
                  </a:lnTo>
                  <a:lnTo>
                    <a:pt x="235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2" y="21"/>
                  </a:lnTo>
                  <a:lnTo>
                    <a:pt x="230" y="21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7" y="26"/>
                  </a:lnTo>
                  <a:lnTo>
                    <a:pt x="239" y="26"/>
                  </a:lnTo>
                  <a:lnTo>
                    <a:pt x="242" y="29"/>
                  </a:lnTo>
                  <a:lnTo>
                    <a:pt x="244" y="29"/>
                  </a:lnTo>
                  <a:lnTo>
                    <a:pt x="247" y="29"/>
                  </a:lnTo>
                  <a:lnTo>
                    <a:pt x="247" y="31"/>
                  </a:lnTo>
                  <a:lnTo>
                    <a:pt x="249" y="31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4" y="36"/>
                  </a:lnTo>
                  <a:lnTo>
                    <a:pt x="256" y="36"/>
                  </a:lnTo>
                  <a:lnTo>
                    <a:pt x="258" y="38"/>
                  </a:lnTo>
                  <a:lnTo>
                    <a:pt x="261" y="38"/>
                  </a:lnTo>
                  <a:lnTo>
                    <a:pt x="263" y="41"/>
                  </a:lnTo>
                  <a:lnTo>
                    <a:pt x="268" y="48"/>
                  </a:lnTo>
                  <a:lnTo>
                    <a:pt x="275" y="57"/>
                  </a:lnTo>
                  <a:lnTo>
                    <a:pt x="280" y="67"/>
                  </a:lnTo>
                  <a:lnTo>
                    <a:pt x="280" y="69"/>
                  </a:lnTo>
                  <a:lnTo>
                    <a:pt x="282" y="69"/>
                  </a:lnTo>
                  <a:lnTo>
                    <a:pt x="285" y="72"/>
                  </a:lnTo>
                  <a:lnTo>
                    <a:pt x="287" y="74"/>
                  </a:lnTo>
                  <a:lnTo>
                    <a:pt x="290" y="76"/>
                  </a:lnTo>
                  <a:lnTo>
                    <a:pt x="290" y="79"/>
                  </a:lnTo>
                  <a:lnTo>
                    <a:pt x="292" y="81"/>
                  </a:lnTo>
                  <a:lnTo>
                    <a:pt x="294" y="81"/>
                  </a:lnTo>
                  <a:lnTo>
                    <a:pt x="297" y="88"/>
                  </a:lnTo>
                  <a:lnTo>
                    <a:pt x="299" y="103"/>
                  </a:lnTo>
                  <a:lnTo>
                    <a:pt x="299" y="105"/>
                  </a:lnTo>
                  <a:lnTo>
                    <a:pt x="297" y="105"/>
                  </a:lnTo>
                  <a:lnTo>
                    <a:pt x="297" y="108"/>
                  </a:lnTo>
                  <a:lnTo>
                    <a:pt x="294" y="110"/>
                  </a:lnTo>
                  <a:lnTo>
                    <a:pt x="292" y="112"/>
                  </a:lnTo>
                  <a:lnTo>
                    <a:pt x="292" y="115"/>
                  </a:lnTo>
                  <a:lnTo>
                    <a:pt x="292" y="117"/>
                  </a:lnTo>
                  <a:lnTo>
                    <a:pt x="292" y="122"/>
                  </a:lnTo>
                  <a:lnTo>
                    <a:pt x="292" y="124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90" y="132"/>
                  </a:lnTo>
                  <a:lnTo>
                    <a:pt x="292" y="134"/>
                  </a:lnTo>
                  <a:lnTo>
                    <a:pt x="292" y="136"/>
                  </a:lnTo>
                  <a:lnTo>
                    <a:pt x="292" y="139"/>
                  </a:lnTo>
                  <a:lnTo>
                    <a:pt x="292" y="141"/>
                  </a:lnTo>
                  <a:lnTo>
                    <a:pt x="294" y="153"/>
                  </a:lnTo>
                  <a:lnTo>
                    <a:pt x="292" y="153"/>
                  </a:lnTo>
                  <a:lnTo>
                    <a:pt x="292" y="155"/>
                  </a:lnTo>
                  <a:lnTo>
                    <a:pt x="290" y="158"/>
                  </a:lnTo>
                  <a:lnTo>
                    <a:pt x="294" y="165"/>
                  </a:lnTo>
                  <a:lnTo>
                    <a:pt x="297" y="165"/>
                  </a:lnTo>
                  <a:lnTo>
                    <a:pt x="299" y="167"/>
                  </a:lnTo>
                  <a:lnTo>
                    <a:pt x="302" y="167"/>
                  </a:lnTo>
                  <a:lnTo>
                    <a:pt x="302" y="170"/>
                  </a:lnTo>
                  <a:lnTo>
                    <a:pt x="299" y="184"/>
                  </a:lnTo>
                  <a:lnTo>
                    <a:pt x="299" y="189"/>
                  </a:lnTo>
                  <a:lnTo>
                    <a:pt x="299" y="194"/>
                  </a:lnTo>
                  <a:lnTo>
                    <a:pt x="297" y="196"/>
                  </a:lnTo>
                  <a:lnTo>
                    <a:pt x="294" y="203"/>
                  </a:lnTo>
                  <a:lnTo>
                    <a:pt x="292" y="213"/>
                  </a:lnTo>
                  <a:lnTo>
                    <a:pt x="292" y="215"/>
                  </a:lnTo>
                  <a:lnTo>
                    <a:pt x="294" y="218"/>
                  </a:lnTo>
                  <a:lnTo>
                    <a:pt x="297" y="220"/>
                  </a:lnTo>
                  <a:lnTo>
                    <a:pt x="299" y="222"/>
                  </a:lnTo>
                  <a:lnTo>
                    <a:pt x="302" y="222"/>
                  </a:lnTo>
                  <a:lnTo>
                    <a:pt x="304" y="222"/>
                  </a:lnTo>
                  <a:lnTo>
                    <a:pt x="306" y="222"/>
                  </a:lnTo>
                  <a:lnTo>
                    <a:pt x="309" y="222"/>
                  </a:lnTo>
                  <a:lnTo>
                    <a:pt x="316" y="227"/>
                  </a:lnTo>
                  <a:lnTo>
                    <a:pt x="328" y="237"/>
                  </a:lnTo>
                  <a:lnTo>
                    <a:pt x="328" y="242"/>
                  </a:lnTo>
                  <a:lnTo>
                    <a:pt x="328" y="244"/>
                  </a:lnTo>
                  <a:lnTo>
                    <a:pt x="330" y="244"/>
                  </a:lnTo>
                  <a:lnTo>
                    <a:pt x="330" y="246"/>
                  </a:lnTo>
                  <a:lnTo>
                    <a:pt x="330" y="251"/>
                  </a:lnTo>
                  <a:lnTo>
                    <a:pt x="330" y="263"/>
                  </a:lnTo>
                  <a:lnTo>
                    <a:pt x="330" y="265"/>
                  </a:lnTo>
                  <a:lnTo>
                    <a:pt x="330" y="268"/>
                  </a:lnTo>
                  <a:lnTo>
                    <a:pt x="330" y="273"/>
                  </a:lnTo>
                  <a:lnTo>
                    <a:pt x="333" y="282"/>
                  </a:lnTo>
                  <a:lnTo>
                    <a:pt x="333" y="285"/>
                  </a:lnTo>
                  <a:lnTo>
                    <a:pt x="337" y="287"/>
                  </a:lnTo>
                  <a:lnTo>
                    <a:pt x="340" y="289"/>
                  </a:lnTo>
                  <a:lnTo>
                    <a:pt x="342" y="292"/>
                  </a:lnTo>
                  <a:lnTo>
                    <a:pt x="340" y="294"/>
                  </a:lnTo>
                  <a:lnTo>
                    <a:pt x="340" y="297"/>
                  </a:lnTo>
                  <a:lnTo>
                    <a:pt x="337" y="304"/>
                  </a:lnTo>
                  <a:lnTo>
                    <a:pt x="337" y="309"/>
                  </a:lnTo>
                  <a:lnTo>
                    <a:pt x="337" y="311"/>
                  </a:lnTo>
                  <a:lnTo>
                    <a:pt x="335" y="313"/>
                  </a:lnTo>
                  <a:lnTo>
                    <a:pt x="335" y="318"/>
                  </a:lnTo>
                  <a:lnTo>
                    <a:pt x="335" y="321"/>
                  </a:lnTo>
                  <a:lnTo>
                    <a:pt x="337" y="323"/>
                  </a:lnTo>
                  <a:lnTo>
                    <a:pt x="337" y="330"/>
                  </a:lnTo>
                  <a:lnTo>
                    <a:pt x="335" y="330"/>
                  </a:lnTo>
                  <a:lnTo>
                    <a:pt x="333" y="330"/>
                  </a:lnTo>
                  <a:lnTo>
                    <a:pt x="330" y="332"/>
                  </a:lnTo>
                  <a:lnTo>
                    <a:pt x="325" y="332"/>
                  </a:lnTo>
                  <a:lnTo>
                    <a:pt x="323" y="332"/>
                  </a:lnTo>
                  <a:lnTo>
                    <a:pt x="318" y="332"/>
                  </a:lnTo>
                  <a:lnTo>
                    <a:pt x="316" y="335"/>
                  </a:lnTo>
                  <a:lnTo>
                    <a:pt x="316" y="337"/>
                  </a:lnTo>
                  <a:lnTo>
                    <a:pt x="311" y="340"/>
                  </a:lnTo>
                  <a:lnTo>
                    <a:pt x="309" y="340"/>
                  </a:lnTo>
                  <a:lnTo>
                    <a:pt x="306" y="340"/>
                  </a:lnTo>
                  <a:lnTo>
                    <a:pt x="306" y="337"/>
                  </a:lnTo>
                  <a:lnTo>
                    <a:pt x="306" y="335"/>
                  </a:lnTo>
                  <a:lnTo>
                    <a:pt x="304" y="335"/>
                  </a:lnTo>
                  <a:lnTo>
                    <a:pt x="282" y="340"/>
                  </a:lnTo>
                  <a:lnTo>
                    <a:pt x="285" y="342"/>
                  </a:lnTo>
                  <a:lnTo>
                    <a:pt x="287" y="342"/>
                  </a:lnTo>
                  <a:lnTo>
                    <a:pt x="287" y="344"/>
                  </a:lnTo>
                  <a:lnTo>
                    <a:pt x="285" y="347"/>
                  </a:lnTo>
                  <a:lnTo>
                    <a:pt x="282" y="347"/>
                  </a:lnTo>
                  <a:lnTo>
                    <a:pt x="280" y="352"/>
                  </a:lnTo>
                  <a:lnTo>
                    <a:pt x="278" y="359"/>
                  </a:lnTo>
                  <a:lnTo>
                    <a:pt x="278" y="361"/>
                  </a:lnTo>
                  <a:lnTo>
                    <a:pt x="280" y="366"/>
                  </a:lnTo>
                  <a:lnTo>
                    <a:pt x="280" y="368"/>
                  </a:lnTo>
                  <a:lnTo>
                    <a:pt x="278" y="371"/>
                  </a:lnTo>
                  <a:lnTo>
                    <a:pt x="275" y="378"/>
                  </a:lnTo>
                  <a:lnTo>
                    <a:pt x="275" y="380"/>
                  </a:lnTo>
                  <a:lnTo>
                    <a:pt x="275" y="383"/>
                  </a:lnTo>
                  <a:lnTo>
                    <a:pt x="275" y="385"/>
                  </a:lnTo>
                  <a:lnTo>
                    <a:pt x="278" y="388"/>
                  </a:lnTo>
                  <a:lnTo>
                    <a:pt x="280" y="388"/>
                  </a:lnTo>
                  <a:lnTo>
                    <a:pt x="280" y="392"/>
                  </a:lnTo>
                  <a:lnTo>
                    <a:pt x="275" y="397"/>
                  </a:lnTo>
                  <a:lnTo>
                    <a:pt x="273" y="397"/>
                  </a:lnTo>
                  <a:lnTo>
                    <a:pt x="268" y="395"/>
                  </a:lnTo>
                  <a:lnTo>
                    <a:pt x="266" y="392"/>
                  </a:lnTo>
                  <a:lnTo>
                    <a:pt x="268" y="392"/>
                  </a:lnTo>
                  <a:lnTo>
                    <a:pt x="268" y="390"/>
                  </a:lnTo>
                  <a:lnTo>
                    <a:pt x="266" y="390"/>
                  </a:lnTo>
                  <a:lnTo>
                    <a:pt x="266" y="388"/>
                  </a:lnTo>
                  <a:lnTo>
                    <a:pt x="263" y="390"/>
                  </a:lnTo>
                  <a:lnTo>
                    <a:pt x="261" y="390"/>
                  </a:lnTo>
                  <a:lnTo>
                    <a:pt x="258" y="388"/>
                  </a:lnTo>
                  <a:lnTo>
                    <a:pt x="254" y="388"/>
                  </a:lnTo>
                  <a:lnTo>
                    <a:pt x="249" y="390"/>
                  </a:lnTo>
                  <a:lnTo>
                    <a:pt x="247" y="392"/>
                  </a:lnTo>
                  <a:lnTo>
                    <a:pt x="247" y="395"/>
                  </a:lnTo>
                  <a:lnTo>
                    <a:pt x="244" y="395"/>
                  </a:lnTo>
                  <a:lnTo>
                    <a:pt x="244" y="397"/>
                  </a:lnTo>
                  <a:lnTo>
                    <a:pt x="242" y="397"/>
                  </a:lnTo>
                  <a:lnTo>
                    <a:pt x="239" y="395"/>
                  </a:lnTo>
                  <a:lnTo>
                    <a:pt x="239" y="397"/>
                  </a:lnTo>
                  <a:lnTo>
                    <a:pt x="237" y="397"/>
                  </a:lnTo>
                  <a:lnTo>
                    <a:pt x="237" y="399"/>
                  </a:lnTo>
                  <a:lnTo>
                    <a:pt x="237" y="402"/>
                  </a:lnTo>
                  <a:lnTo>
                    <a:pt x="235" y="404"/>
                  </a:lnTo>
                  <a:lnTo>
                    <a:pt x="232" y="404"/>
                  </a:lnTo>
                  <a:lnTo>
                    <a:pt x="225" y="399"/>
                  </a:lnTo>
                  <a:lnTo>
                    <a:pt x="223" y="397"/>
                  </a:lnTo>
                  <a:lnTo>
                    <a:pt x="218" y="392"/>
                  </a:lnTo>
                  <a:lnTo>
                    <a:pt x="215" y="390"/>
                  </a:lnTo>
                  <a:lnTo>
                    <a:pt x="218" y="390"/>
                  </a:lnTo>
                  <a:lnTo>
                    <a:pt x="218" y="388"/>
                  </a:lnTo>
                  <a:lnTo>
                    <a:pt x="215" y="388"/>
                  </a:lnTo>
                  <a:lnTo>
                    <a:pt x="215" y="385"/>
                  </a:lnTo>
                  <a:lnTo>
                    <a:pt x="213" y="385"/>
                  </a:lnTo>
                  <a:lnTo>
                    <a:pt x="211" y="385"/>
                  </a:lnTo>
                  <a:lnTo>
                    <a:pt x="208" y="388"/>
                  </a:lnTo>
                  <a:lnTo>
                    <a:pt x="203" y="385"/>
                  </a:lnTo>
                  <a:lnTo>
                    <a:pt x="199" y="380"/>
                  </a:lnTo>
                  <a:lnTo>
                    <a:pt x="196" y="380"/>
                  </a:lnTo>
                  <a:lnTo>
                    <a:pt x="194" y="380"/>
                  </a:lnTo>
                  <a:lnTo>
                    <a:pt x="189" y="380"/>
                  </a:lnTo>
                  <a:lnTo>
                    <a:pt x="187" y="380"/>
                  </a:lnTo>
                  <a:lnTo>
                    <a:pt x="187" y="383"/>
                  </a:lnTo>
                  <a:lnTo>
                    <a:pt x="184" y="383"/>
                  </a:lnTo>
                  <a:lnTo>
                    <a:pt x="182" y="383"/>
                  </a:lnTo>
                  <a:lnTo>
                    <a:pt x="182" y="380"/>
                  </a:lnTo>
                  <a:lnTo>
                    <a:pt x="182" y="378"/>
                  </a:lnTo>
                  <a:lnTo>
                    <a:pt x="184" y="378"/>
                  </a:lnTo>
                  <a:lnTo>
                    <a:pt x="182" y="376"/>
                  </a:lnTo>
                  <a:lnTo>
                    <a:pt x="175" y="378"/>
                  </a:lnTo>
                  <a:lnTo>
                    <a:pt x="172" y="380"/>
                  </a:lnTo>
                  <a:lnTo>
                    <a:pt x="170" y="383"/>
                  </a:lnTo>
                  <a:lnTo>
                    <a:pt x="168" y="383"/>
                  </a:lnTo>
                  <a:lnTo>
                    <a:pt x="168" y="385"/>
                  </a:lnTo>
                  <a:lnTo>
                    <a:pt x="163" y="388"/>
                  </a:lnTo>
                  <a:lnTo>
                    <a:pt x="160" y="388"/>
                  </a:lnTo>
                  <a:lnTo>
                    <a:pt x="158" y="390"/>
                  </a:lnTo>
                  <a:lnTo>
                    <a:pt x="156" y="395"/>
                  </a:lnTo>
                  <a:lnTo>
                    <a:pt x="156" y="397"/>
                  </a:lnTo>
                  <a:lnTo>
                    <a:pt x="153" y="397"/>
                  </a:lnTo>
                  <a:lnTo>
                    <a:pt x="153" y="395"/>
                  </a:lnTo>
                  <a:lnTo>
                    <a:pt x="151" y="395"/>
                  </a:lnTo>
                  <a:lnTo>
                    <a:pt x="151" y="392"/>
                  </a:lnTo>
                  <a:lnTo>
                    <a:pt x="148" y="392"/>
                  </a:lnTo>
                  <a:lnTo>
                    <a:pt x="148" y="390"/>
                  </a:lnTo>
                  <a:lnTo>
                    <a:pt x="151" y="390"/>
                  </a:lnTo>
                  <a:lnTo>
                    <a:pt x="148" y="388"/>
                  </a:lnTo>
                  <a:lnTo>
                    <a:pt x="148" y="383"/>
                  </a:lnTo>
                  <a:lnTo>
                    <a:pt x="146" y="380"/>
                  </a:lnTo>
                  <a:lnTo>
                    <a:pt x="144" y="380"/>
                  </a:lnTo>
                  <a:lnTo>
                    <a:pt x="144" y="378"/>
                  </a:lnTo>
                  <a:lnTo>
                    <a:pt x="141" y="378"/>
                  </a:lnTo>
                  <a:lnTo>
                    <a:pt x="141" y="380"/>
                  </a:lnTo>
                  <a:lnTo>
                    <a:pt x="139" y="376"/>
                  </a:lnTo>
                  <a:lnTo>
                    <a:pt x="139" y="373"/>
                  </a:lnTo>
                  <a:lnTo>
                    <a:pt x="136" y="373"/>
                  </a:lnTo>
                  <a:lnTo>
                    <a:pt x="129" y="368"/>
                  </a:lnTo>
                  <a:lnTo>
                    <a:pt x="127" y="371"/>
                  </a:lnTo>
                  <a:lnTo>
                    <a:pt x="127" y="373"/>
                  </a:lnTo>
                  <a:lnTo>
                    <a:pt x="127" y="376"/>
                  </a:lnTo>
                  <a:lnTo>
                    <a:pt x="127" y="378"/>
                  </a:lnTo>
                  <a:lnTo>
                    <a:pt x="122" y="380"/>
                  </a:lnTo>
                  <a:lnTo>
                    <a:pt x="117" y="378"/>
                  </a:lnTo>
                  <a:lnTo>
                    <a:pt x="115" y="376"/>
                  </a:lnTo>
                  <a:lnTo>
                    <a:pt x="115" y="373"/>
                  </a:lnTo>
                  <a:lnTo>
                    <a:pt x="113" y="373"/>
                  </a:lnTo>
                  <a:lnTo>
                    <a:pt x="103" y="368"/>
                  </a:lnTo>
                  <a:lnTo>
                    <a:pt x="98" y="366"/>
                  </a:lnTo>
                  <a:lnTo>
                    <a:pt x="96" y="366"/>
                  </a:lnTo>
                  <a:lnTo>
                    <a:pt x="93" y="366"/>
                  </a:lnTo>
                  <a:lnTo>
                    <a:pt x="89" y="364"/>
                  </a:lnTo>
                  <a:lnTo>
                    <a:pt x="89" y="361"/>
                  </a:lnTo>
                  <a:lnTo>
                    <a:pt x="86" y="361"/>
                  </a:lnTo>
                  <a:lnTo>
                    <a:pt x="86" y="359"/>
                  </a:lnTo>
                  <a:lnTo>
                    <a:pt x="84" y="359"/>
                  </a:lnTo>
                  <a:lnTo>
                    <a:pt x="81" y="359"/>
                  </a:lnTo>
                  <a:lnTo>
                    <a:pt x="79" y="359"/>
                  </a:lnTo>
                  <a:lnTo>
                    <a:pt x="77" y="356"/>
                  </a:lnTo>
                  <a:lnTo>
                    <a:pt x="77" y="354"/>
                  </a:lnTo>
                  <a:lnTo>
                    <a:pt x="79" y="354"/>
                  </a:lnTo>
                  <a:lnTo>
                    <a:pt x="79" y="352"/>
                  </a:lnTo>
                  <a:lnTo>
                    <a:pt x="74" y="352"/>
                  </a:lnTo>
                  <a:lnTo>
                    <a:pt x="70" y="349"/>
                  </a:lnTo>
                  <a:lnTo>
                    <a:pt x="67" y="347"/>
                  </a:lnTo>
                  <a:lnTo>
                    <a:pt x="67" y="344"/>
                  </a:lnTo>
                  <a:lnTo>
                    <a:pt x="65" y="344"/>
                  </a:lnTo>
                  <a:lnTo>
                    <a:pt x="65" y="342"/>
                  </a:lnTo>
                  <a:lnTo>
                    <a:pt x="60" y="344"/>
                  </a:lnTo>
                  <a:lnTo>
                    <a:pt x="60" y="347"/>
                  </a:lnTo>
                  <a:lnTo>
                    <a:pt x="60" y="349"/>
                  </a:lnTo>
                  <a:lnTo>
                    <a:pt x="58" y="352"/>
                  </a:lnTo>
                  <a:lnTo>
                    <a:pt x="55" y="349"/>
                  </a:lnTo>
                  <a:lnTo>
                    <a:pt x="53" y="349"/>
                  </a:lnTo>
                  <a:lnTo>
                    <a:pt x="53" y="352"/>
                  </a:lnTo>
                  <a:lnTo>
                    <a:pt x="50" y="356"/>
                  </a:lnTo>
                  <a:lnTo>
                    <a:pt x="48" y="356"/>
                  </a:lnTo>
                  <a:lnTo>
                    <a:pt x="46" y="356"/>
                  </a:lnTo>
                  <a:lnTo>
                    <a:pt x="43" y="356"/>
                  </a:lnTo>
                  <a:lnTo>
                    <a:pt x="41" y="354"/>
                  </a:lnTo>
                  <a:lnTo>
                    <a:pt x="41" y="352"/>
                  </a:lnTo>
                  <a:lnTo>
                    <a:pt x="38" y="344"/>
                  </a:lnTo>
                  <a:lnTo>
                    <a:pt x="36" y="344"/>
                  </a:lnTo>
                  <a:lnTo>
                    <a:pt x="34" y="344"/>
                  </a:lnTo>
                  <a:lnTo>
                    <a:pt x="31" y="347"/>
                  </a:lnTo>
                  <a:lnTo>
                    <a:pt x="29" y="349"/>
                  </a:lnTo>
                  <a:lnTo>
                    <a:pt x="26" y="349"/>
                  </a:lnTo>
                  <a:lnTo>
                    <a:pt x="26" y="347"/>
                  </a:lnTo>
                  <a:lnTo>
                    <a:pt x="26" y="344"/>
                  </a:lnTo>
                  <a:lnTo>
                    <a:pt x="24" y="342"/>
                  </a:lnTo>
                  <a:lnTo>
                    <a:pt x="22" y="340"/>
                  </a:lnTo>
                  <a:lnTo>
                    <a:pt x="19" y="340"/>
                  </a:lnTo>
                  <a:lnTo>
                    <a:pt x="17" y="340"/>
                  </a:lnTo>
                  <a:lnTo>
                    <a:pt x="14" y="340"/>
                  </a:lnTo>
                  <a:lnTo>
                    <a:pt x="14" y="337"/>
                  </a:lnTo>
                  <a:lnTo>
                    <a:pt x="12" y="335"/>
                  </a:lnTo>
                  <a:lnTo>
                    <a:pt x="7" y="332"/>
                  </a:lnTo>
                  <a:lnTo>
                    <a:pt x="7" y="335"/>
                  </a:lnTo>
                  <a:lnTo>
                    <a:pt x="5" y="335"/>
                  </a:lnTo>
                  <a:lnTo>
                    <a:pt x="3" y="335"/>
                  </a:lnTo>
                  <a:lnTo>
                    <a:pt x="3" y="332"/>
                  </a:lnTo>
                  <a:lnTo>
                    <a:pt x="0" y="332"/>
                  </a:lnTo>
                  <a:lnTo>
                    <a:pt x="0" y="330"/>
                  </a:lnTo>
                  <a:lnTo>
                    <a:pt x="0" y="323"/>
                  </a:lnTo>
                  <a:lnTo>
                    <a:pt x="3" y="323"/>
                  </a:lnTo>
                  <a:lnTo>
                    <a:pt x="3" y="318"/>
                  </a:lnTo>
                  <a:close/>
                </a:path>
              </a:pathLst>
            </a:custGeom>
            <a:solidFill>
              <a:srgbClr val="692100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333" name="Freeform 873"/>
            <p:cNvSpPr>
              <a:spLocks/>
            </p:cNvSpPr>
            <p:nvPr/>
          </p:nvSpPr>
          <p:spPr bwMode="gray">
            <a:xfrm>
              <a:off x="3530854" y="3507307"/>
              <a:ext cx="732560" cy="602820"/>
            </a:xfrm>
            <a:custGeom>
              <a:avLst/>
              <a:gdLst/>
              <a:ahLst/>
              <a:cxnLst>
                <a:cxn ang="0">
                  <a:pos x="469" y="307"/>
                </a:cxn>
                <a:cxn ang="0">
                  <a:pos x="452" y="323"/>
                </a:cxn>
                <a:cxn ang="0">
                  <a:pos x="430" y="338"/>
                </a:cxn>
                <a:cxn ang="0">
                  <a:pos x="411" y="328"/>
                </a:cxn>
                <a:cxn ang="0">
                  <a:pos x="399" y="333"/>
                </a:cxn>
                <a:cxn ang="0">
                  <a:pos x="380" y="333"/>
                </a:cxn>
                <a:cxn ang="0">
                  <a:pos x="359" y="343"/>
                </a:cxn>
                <a:cxn ang="0">
                  <a:pos x="344" y="352"/>
                </a:cxn>
                <a:cxn ang="0">
                  <a:pos x="320" y="352"/>
                </a:cxn>
                <a:cxn ang="0">
                  <a:pos x="301" y="357"/>
                </a:cxn>
                <a:cxn ang="0">
                  <a:pos x="284" y="366"/>
                </a:cxn>
                <a:cxn ang="0">
                  <a:pos x="270" y="376"/>
                </a:cxn>
                <a:cxn ang="0">
                  <a:pos x="263" y="364"/>
                </a:cxn>
                <a:cxn ang="0">
                  <a:pos x="261" y="347"/>
                </a:cxn>
                <a:cxn ang="0">
                  <a:pos x="261" y="319"/>
                </a:cxn>
                <a:cxn ang="0">
                  <a:pos x="251" y="321"/>
                </a:cxn>
                <a:cxn ang="0">
                  <a:pos x="210" y="328"/>
                </a:cxn>
                <a:cxn ang="0">
                  <a:pos x="172" y="311"/>
                </a:cxn>
                <a:cxn ang="0">
                  <a:pos x="134" y="271"/>
                </a:cxn>
                <a:cxn ang="0">
                  <a:pos x="103" y="252"/>
                </a:cxn>
                <a:cxn ang="0">
                  <a:pos x="45" y="237"/>
                </a:cxn>
                <a:cxn ang="0">
                  <a:pos x="17" y="218"/>
                </a:cxn>
                <a:cxn ang="0">
                  <a:pos x="12" y="185"/>
                </a:cxn>
                <a:cxn ang="0">
                  <a:pos x="7" y="161"/>
                </a:cxn>
                <a:cxn ang="0">
                  <a:pos x="9" y="132"/>
                </a:cxn>
                <a:cxn ang="0">
                  <a:pos x="33" y="106"/>
                </a:cxn>
                <a:cxn ang="0">
                  <a:pos x="45" y="89"/>
                </a:cxn>
                <a:cxn ang="0">
                  <a:pos x="57" y="82"/>
                </a:cxn>
                <a:cxn ang="0">
                  <a:pos x="79" y="72"/>
                </a:cxn>
                <a:cxn ang="0">
                  <a:pos x="84" y="51"/>
                </a:cxn>
                <a:cxn ang="0">
                  <a:pos x="88" y="27"/>
                </a:cxn>
                <a:cxn ang="0">
                  <a:pos x="100" y="10"/>
                </a:cxn>
                <a:cxn ang="0">
                  <a:pos x="112" y="3"/>
                </a:cxn>
                <a:cxn ang="0">
                  <a:pos x="129" y="10"/>
                </a:cxn>
                <a:cxn ang="0">
                  <a:pos x="141" y="12"/>
                </a:cxn>
                <a:cxn ang="0">
                  <a:pos x="158" y="15"/>
                </a:cxn>
                <a:cxn ang="0">
                  <a:pos x="172" y="15"/>
                </a:cxn>
                <a:cxn ang="0">
                  <a:pos x="179" y="27"/>
                </a:cxn>
                <a:cxn ang="0">
                  <a:pos x="198" y="31"/>
                </a:cxn>
                <a:cxn ang="0">
                  <a:pos x="215" y="27"/>
                </a:cxn>
                <a:cxn ang="0">
                  <a:pos x="232" y="31"/>
                </a:cxn>
                <a:cxn ang="0">
                  <a:pos x="249" y="41"/>
                </a:cxn>
                <a:cxn ang="0">
                  <a:pos x="280" y="39"/>
                </a:cxn>
                <a:cxn ang="0">
                  <a:pos x="304" y="22"/>
                </a:cxn>
                <a:cxn ang="0">
                  <a:pos x="330" y="41"/>
                </a:cxn>
                <a:cxn ang="0">
                  <a:pos x="349" y="63"/>
                </a:cxn>
                <a:cxn ang="0">
                  <a:pos x="344" y="91"/>
                </a:cxn>
                <a:cxn ang="0">
                  <a:pos x="368" y="108"/>
                </a:cxn>
                <a:cxn ang="0">
                  <a:pos x="416" y="113"/>
                </a:cxn>
                <a:cxn ang="0">
                  <a:pos x="440" y="130"/>
                </a:cxn>
                <a:cxn ang="0">
                  <a:pos x="452" y="158"/>
                </a:cxn>
                <a:cxn ang="0">
                  <a:pos x="481" y="175"/>
                </a:cxn>
                <a:cxn ang="0">
                  <a:pos x="464" y="182"/>
                </a:cxn>
                <a:cxn ang="0">
                  <a:pos x="447" y="220"/>
                </a:cxn>
                <a:cxn ang="0">
                  <a:pos x="471" y="242"/>
                </a:cxn>
                <a:cxn ang="0">
                  <a:pos x="495" y="252"/>
                </a:cxn>
                <a:cxn ang="0">
                  <a:pos x="495" y="271"/>
                </a:cxn>
                <a:cxn ang="0">
                  <a:pos x="473" y="287"/>
                </a:cxn>
              </a:cxnLst>
              <a:rect l="0" t="0" r="r" b="b"/>
              <a:pathLst>
                <a:path w="495" h="376">
                  <a:moveTo>
                    <a:pt x="461" y="299"/>
                  </a:moveTo>
                  <a:lnTo>
                    <a:pt x="461" y="302"/>
                  </a:lnTo>
                  <a:lnTo>
                    <a:pt x="461" y="304"/>
                  </a:lnTo>
                  <a:lnTo>
                    <a:pt x="464" y="304"/>
                  </a:lnTo>
                  <a:lnTo>
                    <a:pt x="466" y="304"/>
                  </a:lnTo>
                  <a:lnTo>
                    <a:pt x="469" y="304"/>
                  </a:lnTo>
                  <a:lnTo>
                    <a:pt x="469" y="307"/>
                  </a:lnTo>
                  <a:lnTo>
                    <a:pt x="466" y="311"/>
                  </a:lnTo>
                  <a:lnTo>
                    <a:pt x="464" y="316"/>
                  </a:lnTo>
                  <a:lnTo>
                    <a:pt x="464" y="319"/>
                  </a:lnTo>
                  <a:lnTo>
                    <a:pt x="464" y="321"/>
                  </a:lnTo>
                  <a:lnTo>
                    <a:pt x="459" y="323"/>
                  </a:lnTo>
                  <a:lnTo>
                    <a:pt x="457" y="323"/>
                  </a:lnTo>
                  <a:lnTo>
                    <a:pt x="452" y="323"/>
                  </a:lnTo>
                  <a:lnTo>
                    <a:pt x="445" y="328"/>
                  </a:lnTo>
                  <a:lnTo>
                    <a:pt x="442" y="328"/>
                  </a:lnTo>
                  <a:lnTo>
                    <a:pt x="440" y="331"/>
                  </a:lnTo>
                  <a:lnTo>
                    <a:pt x="438" y="333"/>
                  </a:lnTo>
                  <a:lnTo>
                    <a:pt x="435" y="335"/>
                  </a:lnTo>
                  <a:lnTo>
                    <a:pt x="433" y="338"/>
                  </a:lnTo>
                  <a:lnTo>
                    <a:pt x="430" y="338"/>
                  </a:lnTo>
                  <a:lnTo>
                    <a:pt x="428" y="333"/>
                  </a:lnTo>
                  <a:lnTo>
                    <a:pt x="426" y="331"/>
                  </a:lnTo>
                  <a:lnTo>
                    <a:pt x="421" y="331"/>
                  </a:lnTo>
                  <a:lnTo>
                    <a:pt x="416" y="333"/>
                  </a:lnTo>
                  <a:lnTo>
                    <a:pt x="416" y="331"/>
                  </a:lnTo>
                  <a:lnTo>
                    <a:pt x="414" y="328"/>
                  </a:lnTo>
                  <a:lnTo>
                    <a:pt x="411" y="328"/>
                  </a:lnTo>
                  <a:lnTo>
                    <a:pt x="409" y="328"/>
                  </a:lnTo>
                  <a:lnTo>
                    <a:pt x="409" y="331"/>
                  </a:lnTo>
                  <a:lnTo>
                    <a:pt x="409" y="333"/>
                  </a:lnTo>
                  <a:lnTo>
                    <a:pt x="409" y="335"/>
                  </a:lnTo>
                  <a:lnTo>
                    <a:pt x="404" y="335"/>
                  </a:lnTo>
                  <a:lnTo>
                    <a:pt x="399" y="335"/>
                  </a:lnTo>
                  <a:lnTo>
                    <a:pt x="399" y="333"/>
                  </a:lnTo>
                  <a:lnTo>
                    <a:pt x="397" y="333"/>
                  </a:lnTo>
                  <a:lnTo>
                    <a:pt x="394" y="331"/>
                  </a:lnTo>
                  <a:lnTo>
                    <a:pt x="392" y="328"/>
                  </a:lnTo>
                  <a:lnTo>
                    <a:pt x="387" y="331"/>
                  </a:lnTo>
                  <a:lnTo>
                    <a:pt x="387" y="333"/>
                  </a:lnTo>
                  <a:lnTo>
                    <a:pt x="385" y="333"/>
                  </a:lnTo>
                  <a:lnTo>
                    <a:pt x="380" y="333"/>
                  </a:lnTo>
                  <a:lnTo>
                    <a:pt x="380" y="331"/>
                  </a:lnTo>
                  <a:lnTo>
                    <a:pt x="378" y="328"/>
                  </a:lnTo>
                  <a:lnTo>
                    <a:pt x="375" y="328"/>
                  </a:lnTo>
                  <a:lnTo>
                    <a:pt x="373" y="331"/>
                  </a:lnTo>
                  <a:lnTo>
                    <a:pt x="373" y="333"/>
                  </a:lnTo>
                  <a:lnTo>
                    <a:pt x="371" y="335"/>
                  </a:lnTo>
                  <a:lnTo>
                    <a:pt x="359" y="343"/>
                  </a:lnTo>
                  <a:lnTo>
                    <a:pt x="354" y="345"/>
                  </a:lnTo>
                  <a:lnTo>
                    <a:pt x="351" y="345"/>
                  </a:lnTo>
                  <a:lnTo>
                    <a:pt x="349" y="345"/>
                  </a:lnTo>
                  <a:lnTo>
                    <a:pt x="349" y="347"/>
                  </a:lnTo>
                  <a:lnTo>
                    <a:pt x="351" y="347"/>
                  </a:lnTo>
                  <a:lnTo>
                    <a:pt x="354" y="350"/>
                  </a:lnTo>
                  <a:lnTo>
                    <a:pt x="344" y="352"/>
                  </a:lnTo>
                  <a:lnTo>
                    <a:pt x="342" y="352"/>
                  </a:lnTo>
                  <a:lnTo>
                    <a:pt x="339" y="350"/>
                  </a:lnTo>
                  <a:lnTo>
                    <a:pt x="337" y="347"/>
                  </a:lnTo>
                  <a:lnTo>
                    <a:pt x="332" y="350"/>
                  </a:lnTo>
                  <a:lnTo>
                    <a:pt x="328" y="354"/>
                  </a:lnTo>
                  <a:lnTo>
                    <a:pt x="325" y="352"/>
                  </a:lnTo>
                  <a:lnTo>
                    <a:pt x="320" y="352"/>
                  </a:lnTo>
                  <a:lnTo>
                    <a:pt x="306" y="357"/>
                  </a:lnTo>
                  <a:lnTo>
                    <a:pt x="306" y="359"/>
                  </a:lnTo>
                  <a:lnTo>
                    <a:pt x="304" y="359"/>
                  </a:lnTo>
                  <a:lnTo>
                    <a:pt x="304" y="362"/>
                  </a:lnTo>
                  <a:lnTo>
                    <a:pt x="301" y="362"/>
                  </a:lnTo>
                  <a:lnTo>
                    <a:pt x="301" y="359"/>
                  </a:lnTo>
                  <a:lnTo>
                    <a:pt x="301" y="357"/>
                  </a:lnTo>
                  <a:lnTo>
                    <a:pt x="299" y="357"/>
                  </a:lnTo>
                  <a:lnTo>
                    <a:pt x="289" y="357"/>
                  </a:lnTo>
                  <a:lnTo>
                    <a:pt x="289" y="359"/>
                  </a:lnTo>
                  <a:lnTo>
                    <a:pt x="287" y="359"/>
                  </a:lnTo>
                  <a:lnTo>
                    <a:pt x="287" y="362"/>
                  </a:lnTo>
                  <a:lnTo>
                    <a:pt x="287" y="364"/>
                  </a:lnTo>
                  <a:lnTo>
                    <a:pt x="284" y="366"/>
                  </a:lnTo>
                  <a:lnTo>
                    <a:pt x="282" y="366"/>
                  </a:lnTo>
                  <a:lnTo>
                    <a:pt x="280" y="366"/>
                  </a:lnTo>
                  <a:lnTo>
                    <a:pt x="277" y="369"/>
                  </a:lnTo>
                  <a:lnTo>
                    <a:pt x="275" y="374"/>
                  </a:lnTo>
                  <a:lnTo>
                    <a:pt x="275" y="376"/>
                  </a:lnTo>
                  <a:lnTo>
                    <a:pt x="272" y="376"/>
                  </a:lnTo>
                  <a:lnTo>
                    <a:pt x="270" y="376"/>
                  </a:lnTo>
                  <a:lnTo>
                    <a:pt x="268" y="376"/>
                  </a:lnTo>
                  <a:lnTo>
                    <a:pt x="263" y="374"/>
                  </a:lnTo>
                  <a:lnTo>
                    <a:pt x="261" y="374"/>
                  </a:lnTo>
                  <a:lnTo>
                    <a:pt x="258" y="374"/>
                  </a:lnTo>
                  <a:lnTo>
                    <a:pt x="261" y="371"/>
                  </a:lnTo>
                  <a:lnTo>
                    <a:pt x="263" y="366"/>
                  </a:lnTo>
                  <a:lnTo>
                    <a:pt x="263" y="364"/>
                  </a:lnTo>
                  <a:lnTo>
                    <a:pt x="265" y="364"/>
                  </a:lnTo>
                  <a:lnTo>
                    <a:pt x="268" y="364"/>
                  </a:lnTo>
                  <a:lnTo>
                    <a:pt x="268" y="362"/>
                  </a:lnTo>
                  <a:lnTo>
                    <a:pt x="265" y="359"/>
                  </a:lnTo>
                  <a:lnTo>
                    <a:pt x="263" y="354"/>
                  </a:lnTo>
                  <a:lnTo>
                    <a:pt x="263" y="352"/>
                  </a:lnTo>
                  <a:lnTo>
                    <a:pt x="261" y="347"/>
                  </a:lnTo>
                  <a:lnTo>
                    <a:pt x="261" y="340"/>
                  </a:lnTo>
                  <a:lnTo>
                    <a:pt x="261" y="338"/>
                  </a:lnTo>
                  <a:lnTo>
                    <a:pt x="263" y="333"/>
                  </a:lnTo>
                  <a:lnTo>
                    <a:pt x="265" y="333"/>
                  </a:lnTo>
                  <a:lnTo>
                    <a:pt x="268" y="326"/>
                  </a:lnTo>
                  <a:lnTo>
                    <a:pt x="263" y="319"/>
                  </a:lnTo>
                  <a:lnTo>
                    <a:pt x="261" y="319"/>
                  </a:lnTo>
                  <a:lnTo>
                    <a:pt x="261" y="321"/>
                  </a:lnTo>
                  <a:lnTo>
                    <a:pt x="258" y="321"/>
                  </a:lnTo>
                  <a:lnTo>
                    <a:pt x="256" y="321"/>
                  </a:lnTo>
                  <a:lnTo>
                    <a:pt x="256" y="319"/>
                  </a:lnTo>
                  <a:lnTo>
                    <a:pt x="253" y="319"/>
                  </a:lnTo>
                  <a:lnTo>
                    <a:pt x="251" y="319"/>
                  </a:lnTo>
                  <a:lnTo>
                    <a:pt x="251" y="321"/>
                  </a:lnTo>
                  <a:lnTo>
                    <a:pt x="246" y="326"/>
                  </a:lnTo>
                  <a:lnTo>
                    <a:pt x="246" y="323"/>
                  </a:lnTo>
                  <a:lnTo>
                    <a:pt x="237" y="326"/>
                  </a:lnTo>
                  <a:lnTo>
                    <a:pt x="232" y="328"/>
                  </a:lnTo>
                  <a:lnTo>
                    <a:pt x="220" y="326"/>
                  </a:lnTo>
                  <a:lnTo>
                    <a:pt x="217" y="326"/>
                  </a:lnTo>
                  <a:lnTo>
                    <a:pt x="210" y="328"/>
                  </a:lnTo>
                  <a:lnTo>
                    <a:pt x="203" y="331"/>
                  </a:lnTo>
                  <a:lnTo>
                    <a:pt x="201" y="321"/>
                  </a:lnTo>
                  <a:lnTo>
                    <a:pt x="198" y="316"/>
                  </a:lnTo>
                  <a:lnTo>
                    <a:pt x="194" y="309"/>
                  </a:lnTo>
                  <a:lnTo>
                    <a:pt x="189" y="309"/>
                  </a:lnTo>
                  <a:lnTo>
                    <a:pt x="182" y="311"/>
                  </a:lnTo>
                  <a:lnTo>
                    <a:pt x="172" y="311"/>
                  </a:lnTo>
                  <a:lnTo>
                    <a:pt x="162" y="311"/>
                  </a:lnTo>
                  <a:lnTo>
                    <a:pt x="160" y="311"/>
                  </a:lnTo>
                  <a:lnTo>
                    <a:pt x="158" y="307"/>
                  </a:lnTo>
                  <a:lnTo>
                    <a:pt x="153" y="297"/>
                  </a:lnTo>
                  <a:lnTo>
                    <a:pt x="141" y="276"/>
                  </a:lnTo>
                  <a:lnTo>
                    <a:pt x="139" y="273"/>
                  </a:lnTo>
                  <a:lnTo>
                    <a:pt x="134" y="271"/>
                  </a:lnTo>
                  <a:lnTo>
                    <a:pt x="129" y="268"/>
                  </a:lnTo>
                  <a:lnTo>
                    <a:pt x="122" y="264"/>
                  </a:lnTo>
                  <a:lnTo>
                    <a:pt x="117" y="261"/>
                  </a:lnTo>
                  <a:lnTo>
                    <a:pt x="110" y="259"/>
                  </a:lnTo>
                  <a:lnTo>
                    <a:pt x="105" y="256"/>
                  </a:lnTo>
                  <a:lnTo>
                    <a:pt x="103" y="254"/>
                  </a:lnTo>
                  <a:lnTo>
                    <a:pt x="103" y="252"/>
                  </a:lnTo>
                  <a:lnTo>
                    <a:pt x="93" y="249"/>
                  </a:lnTo>
                  <a:lnTo>
                    <a:pt x="74" y="244"/>
                  </a:lnTo>
                  <a:lnTo>
                    <a:pt x="64" y="242"/>
                  </a:lnTo>
                  <a:lnTo>
                    <a:pt x="57" y="242"/>
                  </a:lnTo>
                  <a:lnTo>
                    <a:pt x="52" y="240"/>
                  </a:lnTo>
                  <a:lnTo>
                    <a:pt x="50" y="240"/>
                  </a:lnTo>
                  <a:lnTo>
                    <a:pt x="45" y="237"/>
                  </a:lnTo>
                  <a:lnTo>
                    <a:pt x="40" y="235"/>
                  </a:lnTo>
                  <a:lnTo>
                    <a:pt x="36" y="232"/>
                  </a:lnTo>
                  <a:lnTo>
                    <a:pt x="24" y="230"/>
                  </a:lnTo>
                  <a:lnTo>
                    <a:pt x="21" y="230"/>
                  </a:lnTo>
                  <a:lnTo>
                    <a:pt x="21" y="225"/>
                  </a:lnTo>
                  <a:lnTo>
                    <a:pt x="19" y="218"/>
                  </a:lnTo>
                  <a:lnTo>
                    <a:pt x="17" y="218"/>
                  </a:lnTo>
                  <a:lnTo>
                    <a:pt x="14" y="211"/>
                  </a:lnTo>
                  <a:lnTo>
                    <a:pt x="14" y="206"/>
                  </a:lnTo>
                  <a:lnTo>
                    <a:pt x="14" y="201"/>
                  </a:lnTo>
                  <a:lnTo>
                    <a:pt x="9" y="199"/>
                  </a:lnTo>
                  <a:lnTo>
                    <a:pt x="12" y="194"/>
                  </a:lnTo>
                  <a:lnTo>
                    <a:pt x="12" y="187"/>
                  </a:lnTo>
                  <a:lnTo>
                    <a:pt x="12" y="185"/>
                  </a:lnTo>
                  <a:lnTo>
                    <a:pt x="14" y="180"/>
                  </a:lnTo>
                  <a:lnTo>
                    <a:pt x="7" y="173"/>
                  </a:lnTo>
                  <a:lnTo>
                    <a:pt x="2" y="170"/>
                  </a:lnTo>
                  <a:lnTo>
                    <a:pt x="2" y="168"/>
                  </a:lnTo>
                  <a:lnTo>
                    <a:pt x="0" y="165"/>
                  </a:lnTo>
                  <a:lnTo>
                    <a:pt x="5" y="161"/>
                  </a:lnTo>
                  <a:lnTo>
                    <a:pt x="7" y="161"/>
                  </a:lnTo>
                  <a:lnTo>
                    <a:pt x="5" y="158"/>
                  </a:lnTo>
                  <a:lnTo>
                    <a:pt x="2" y="151"/>
                  </a:lnTo>
                  <a:lnTo>
                    <a:pt x="14" y="144"/>
                  </a:lnTo>
                  <a:lnTo>
                    <a:pt x="12" y="144"/>
                  </a:lnTo>
                  <a:lnTo>
                    <a:pt x="7" y="134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4" y="127"/>
                  </a:lnTo>
                  <a:lnTo>
                    <a:pt x="21" y="122"/>
                  </a:lnTo>
                  <a:lnTo>
                    <a:pt x="33" y="113"/>
                  </a:lnTo>
                  <a:lnTo>
                    <a:pt x="33" y="110"/>
                  </a:lnTo>
                  <a:lnTo>
                    <a:pt x="33" y="108"/>
                  </a:lnTo>
                  <a:lnTo>
                    <a:pt x="33" y="106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8" y="96"/>
                  </a:lnTo>
                  <a:lnTo>
                    <a:pt x="40" y="96"/>
                  </a:lnTo>
                  <a:lnTo>
                    <a:pt x="43" y="94"/>
                  </a:lnTo>
                  <a:lnTo>
                    <a:pt x="43" y="91"/>
                  </a:lnTo>
                  <a:lnTo>
                    <a:pt x="45" y="89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8" y="89"/>
                  </a:lnTo>
                  <a:lnTo>
                    <a:pt x="50" y="86"/>
                  </a:lnTo>
                  <a:lnTo>
                    <a:pt x="52" y="84"/>
                  </a:lnTo>
                  <a:lnTo>
                    <a:pt x="55" y="84"/>
                  </a:lnTo>
                  <a:lnTo>
                    <a:pt x="57" y="82"/>
                  </a:lnTo>
                  <a:lnTo>
                    <a:pt x="60" y="82"/>
                  </a:lnTo>
                  <a:lnTo>
                    <a:pt x="67" y="82"/>
                  </a:lnTo>
                  <a:lnTo>
                    <a:pt x="74" y="82"/>
                  </a:lnTo>
                  <a:lnTo>
                    <a:pt x="74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81" y="67"/>
                  </a:lnTo>
                  <a:lnTo>
                    <a:pt x="81" y="63"/>
                  </a:lnTo>
                  <a:lnTo>
                    <a:pt x="81" y="60"/>
                  </a:lnTo>
                  <a:lnTo>
                    <a:pt x="81" y="58"/>
                  </a:lnTo>
                  <a:lnTo>
                    <a:pt x="84" y="55"/>
                  </a:lnTo>
                  <a:lnTo>
                    <a:pt x="84" y="51"/>
                  </a:lnTo>
                  <a:lnTo>
                    <a:pt x="86" y="43"/>
                  </a:lnTo>
                  <a:lnTo>
                    <a:pt x="91" y="39"/>
                  </a:lnTo>
                  <a:lnTo>
                    <a:pt x="91" y="36"/>
                  </a:lnTo>
                  <a:lnTo>
                    <a:pt x="91" y="34"/>
                  </a:lnTo>
                  <a:lnTo>
                    <a:pt x="88" y="34"/>
                  </a:lnTo>
                  <a:lnTo>
                    <a:pt x="88" y="31"/>
                  </a:lnTo>
                  <a:lnTo>
                    <a:pt x="88" y="27"/>
                  </a:lnTo>
                  <a:lnTo>
                    <a:pt x="91" y="24"/>
                  </a:lnTo>
                  <a:lnTo>
                    <a:pt x="93" y="24"/>
                  </a:lnTo>
                  <a:lnTo>
                    <a:pt x="100" y="22"/>
                  </a:lnTo>
                  <a:lnTo>
                    <a:pt x="100" y="19"/>
                  </a:lnTo>
                  <a:lnTo>
                    <a:pt x="100" y="17"/>
                  </a:lnTo>
                  <a:lnTo>
                    <a:pt x="100" y="15"/>
                  </a:lnTo>
                  <a:lnTo>
                    <a:pt x="100" y="10"/>
                  </a:lnTo>
                  <a:lnTo>
                    <a:pt x="103" y="8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7" y="3"/>
                  </a:lnTo>
                  <a:lnTo>
                    <a:pt x="110" y="3"/>
                  </a:lnTo>
                  <a:lnTo>
                    <a:pt x="112" y="3"/>
                  </a:lnTo>
                  <a:lnTo>
                    <a:pt x="115" y="5"/>
                  </a:lnTo>
                  <a:lnTo>
                    <a:pt x="117" y="5"/>
                  </a:lnTo>
                  <a:lnTo>
                    <a:pt x="119" y="5"/>
                  </a:lnTo>
                  <a:lnTo>
                    <a:pt x="122" y="5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9" y="10"/>
                  </a:lnTo>
                  <a:lnTo>
                    <a:pt x="129" y="12"/>
                  </a:lnTo>
                  <a:lnTo>
                    <a:pt x="131" y="12"/>
                  </a:lnTo>
                  <a:lnTo>
                    <a:pt x="131" y="15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9" y="12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3" y="15"/>
                  </a:lnTo>
                  <a:lnTo>
                    <a:pt x="158" y="12"/>
                  </a:lnTo>
                  <a:lnTo>
                    <a:pt x="158" y="15"/>
                  </a:lnTo>
                  <a:lnTo>
                    <a:pt x="160" y="15"/>
                  </a:lnTo>
                  <a:lnTo>
                    <a:pt x="160" y="17"/>
                  </a:lnTo>
                  <a:lnTo>
                    <a:pt x="162" y="17"/>
                  </a:lnTo>
                  <a:lnTo>
                    <a:pt x="165" y="17"/>
                  </a:lnTo>
                  <a:lnTo>
                    <a:pt x="165" y="15"/>
                  </a:lnTo>
                  <a:lnTo>
                    <a:pt x="167" y="15"/>
                  </a:lnTo>
                  <a:lnTo>
                    <a:pt x="172" y="15"/>
                  </a:lnTo>
                  <a:lnTo>
                    <a:pt x="174" y="15"/>
                  </a:lnTo>
                  <a:lnTo>
                    <a:pt x="174" y="17"/>
                  </a:lnTo>
                  <a:lnTo>
                    <a:pt x="177" y="19"/>
                  </a:lnTo>
                  <a:lnTo>
                    <a:pt x="174" y="24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27"/>
                  </a:lnTo>
                  <a:lnTo>
                    <a:pt x="182" y="27"/>
                  </a:lnTo>
                  <a:lnTo>
                    <a:pt x="184" y="27"/>
                  </a:lnTo>
                  <a:lnTo>
                    <a:pt x="189" y="29"/>
                  </a:lnTo>
                  <a:lnTo>
                    <a:pt x="191" y="29"/>
                  </a:lnTo>
                  <a:lnTo>
                    <a:pt x="194" y="29"/>
                  </a:lnTo>
                  <a:lnTo>
                    <a:pt x="196" y="29"/>
                  </a:lnTo>
                  <a:lnTo>
                    <a:pt x="198" y="31"/>
                  </a:lnTo>
                  <a:lnTo>
                    <a:pt x="201" y="31"/>
                  </a:lnTo>
                  <a:lnTo>
                    <a:pt x="203" y="31"/>
                  </a:lnTo>
                  <a:lnTo>
                    <a:pt x="203" y="34"/>
                  </a:lnTo>
                  <a:lnTo>
                    <a:pt x="206" y="31"/>
                  </a:lnTo>
                  <a:lnTo>
                    <a:pt x="208" y="31"/>
                  </a:lnTo>
                  <a:lnTo>
                    <a:pt x="213" y="27"/>
                  </a:lnTo>
                  <a:lnTo>
                    <a:pt x="215" y="27"/>
                  </a:lnTo>
                  <a:lnTo>
                    <a:pt x="217" y="29"/>
                  </a:lnTo>
                  <a:lnTo>
                    <a:pt x="220" y="29"/>
                  </a:lnTo>
                  <a:lnTo>
                    <a:pt x="220" y="27"/>
                  </a:lnTo>
                  <a:lnTo>
                    <a:pt x="222" y="27"/>
                  </a:lnTo>
                  <a:lnTo>
                    <a:pt x="227" y="29"/>
                  </a:lnTo>
                  <a:lnTo>
                    <a:pt x="229" y="29"/>
                  </a:lnTo>
                  <a:lnTo>
                    <a:pt x="232" y="31"/>
                  </a:lnTo>
                  <a:lnTo>
                    <a:pt x="232" y="34"/>
                  </a:lnTo>
                  <a:lnTo>
                    <a:pt x="232" y="36"/>
                  </a:lnTo>
                  <a:lnTo>
                    <a:pt x="234" y="39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6" y="43"/>
                  </a:lnTo>
                  <a:lnTo>
                    <a:pt x="249" y="41"/>
                  </a:lnTo>
                  <a:lnTo>
                    <a:pt x="258" y="43"/>
                  </a:lnTo>
                  <a:lnTo>
                    <a:pt x="261" y="46"/>
                  </a:lnTo>
                  <a:lnTo>
                    <a:pt x="265" y="48"/>
                  </a:lnTo>
                  <a:lnTo>
                    <a:pt x="268" y="53"/>
                  </a:lnTo>
                  <a:lnTo>
                    <a:pt x="275" y="48"/>
                  </a:lnTo>
                  <a:lnTo>
                    <a:pt x="277" y="41"/>
                  </a:lnTo>
                  <a:lnTo>
                    <a:pt x="280" y="39"/>
                  </a:lnTo>
                  <a:lnTo>
                    <a:pt x="292" y="31"/>
                  </a:lnTo>
                  <a:lnTo>
                    <a:pt x="294" y="29"/>
                  </a:lnTo>
                  <a:lnTo>
                    <a:pt x="296" y="29"/>
                  </a:lnTo>
                  <a:lnTo>
                    <a:pt x="299" y="27"/>
                  </a:lnTo>
                  <a:lnTo>
                    <a:pt x="301" y="24"/>
                  </a:lnTo>
                  <a:lnTo>
                    <a:pt x="304" y="24"/>
                  </a:lnTo>
                  <a:lnTo>
                    <a:pt x="304" y="22"/>
                  </a:lnTo>
                  <a:lnTo>
                    <a:pt x="316" y="24"/>
                  </a:lnTo>
                  <a:lnTo>
                    <a:pt x="318" y="24"/>
                  </a:lnTo>
                  <a:lnTo>
                    <a:pt x="318" y="27"/>
                  </a:lnTo>
                  <a:lnTo>
                    <a:pt x="320" y="29"/>
                  </a:lnTo>
                  <a:lnTo>
                    <a:pt x="320" y="31"/>
                  </a:lnTo>
                  <a:lnTo>
                    <a:pt x="330" y="39"/>
                  </a:lnTo>
                  <a:lnTo>
                    <a:pt x="330" y="41"/>
                  </a:lnTo>
                  <a:lnTo>
                    <a:pt x="337" y="41"/>
                  </a:lnTo>
                  <a:lnTo>
                    <a:pt x="339" y="39"/>
                  </a:lnTo>
                  <a:lnTo>
                    <a:pt x="342" y="43"/>
                  </a:lnTo>
                  <a:lnTo>
                    <a:pt x="344" y="48"/>
                  </a:lnTo>
                  <a:lnTo>
                    <a:pt x="344" y="51"/>
                  </a:lnTo>
                  <a:lnTo>
                    <a:pt x="347" y="58"/>
                  </a:lnTo>
                  <a:lnTo>
                    <a:pt x="349" y="63"/>
                  </a:lnTo>
                  <a:lnTo>
                    <a:pt x="351" y="67"/>
                  </a:lnTo>
                  <a:lnTo>
                    <a:pt x="351" y="75"/>
                  </a:lnTo>
                  <a:lnTo>
                    <a:pt x="349" y="79"/>
                  </a:lnTo>
                  <a:lnTo>
                    <a:pt x="347" y="84"/>
                  </a:lnTo>
                  <a:lnTo>
                    <a:pt x="347" y="86"/>
                  </a:lnTo>
                  <a:lnTo>
                    <a:pt x="344" y="86"/>
                  </a:lnTo>
                  <a:lnTo>
                    <a:pt x="344" y="91"/>
                  </a:lnTo>
                  <a:lnTo>
                    <a:pt x="344" y="94"/>
                  </a:lnTo>
                  <a:lnTo>
                    <a:pt x="342" y="98"/>
                  </a:lnTo>
                  <a:lnTo>
                    <a:pt x="342" y="101"/>
                  </a:lnTo>
                  <a:lnTo>
                    <a:pt x="347" y="106"/>
                  </a:lnTo>
                  <a:lnTo>
                    <a:pt x="356" y="108"/>
                  </a:lnTo>
                  <a:lnTo>
                    <a:pt x="359" y="108"/>
                  </a:lnTo>
                  <a:lnTo>
                    <a:pt x="368" y="108"/>
                  </a:lnTo>
                  <a:lnTo>
                    <a:pt x="371" y="108"/>
                  </a:lnTo>
                  <a:lnTo>
                    <a:pt x="373" y="108"/>
                  </a:lnTo>
                  <a:lnTo>
                    <a:pt x="387" y="106"/>
                  </a:lnTo>
                  <a:lnTo>
                    <a:pt x="409" y="108"/>
                  </a:lnTo>
                  <a:lnTo>
                    <a:pt x="411" y="110"/>
                  </a:lnTo>
                  <a:lnTo>
                    <a:pt x="414" y="110"/>
                  </a:lnTo>
                  <a:lnTo>
                    <a:pt x="416" y="113"/>
                  </a:lnTo>
                  <a:lnTo>
                    <a:pt x="423" y="113"/>
                  </a:lnTo>
                  <a:lnTo>
                    <a:pt x="423" y="115"/>
                  </a:lnTo>
                  <a:lnTo>
                    <a:pt x="426" y="115"/>
                  </a:lnTo>
                  <a:lnTo>
                    <a:pt x="428" y="122"/>
                  </a:lnTo>
                  <a:lnTo>
                    <a:pt x="428" y="127"/>
                  </a:lnTo>
                  <a:lnTo>
                    <a:pt x="428" y="130"/>
                  </a:lnTo>
                  <a:lnTo>
                    <a:pt x="440" y="130"/>
                  </a:lnTo>
                  <a:lnTo>
                    <a:pt x="440" y="132"/>
                  </a:lnTo>
                  <a:lnTo>
                    <a:pt x="442" y="137"/>
                  </a:lnTo>
                  <a:lnTo>
                    <a:pt x="445" y="142"/>
                  </a:lnTo>
                  <a:lnTo>
                    <a:pt x="447" y="151"/>
                  </a:lnTo>
                  <a:lnTo>
                    <a:pt x="449" y="156"/>
                  </a:lnTo>
                  <a:lnTo>
                    <a:pt x="449" y="158"/>
                  </a:lnTo>
                  <a:lnTo>
                    <a:pt x="452" y="158"/>
                  </a:lnTo>
                  <a:lnTo>
                    <a:pt x="464" y="158"/>
                  </a:lnTo>
                  <a:lnTo>
                    <a:pt x="476" y="158"/>
                  </a:lnTo>
                  <a:lnTo>
                    <a:pt x="473" y="161"/>
                  </a:lnTo>
                  <a:lnTo>
                    <a:pt x="473" y="163"/>
                  </a:lnTo>
                  <a:lnTo>
                    <a:pt x="476" y="168"/>
                  </a:lnTo>
                  <a:lnTo>
                    <a:pt x="478" y="170"/>
                  </a:lnTo>
                  <a:lnTo>
                    <a:pt x="481" y="175"/>
                  </a:lnTo>
                  <a:lnTo>
                    <a:pt x="481" y="177"/>
                  </a:lnTo>
                  <a:lnTo>
                    <a:pt x="476" y="180"/>
                  </a:lnTo>
                  <a:lnTo>
                    <a:pt x="473" y="180"/>
                  </a:lnTo>
                  <a:lnTo>
                    <a:pt x="471" y="182"/>
                  </a:lnTo>
                  <a:lnTo>
                    <a:pt x="469" y="182"/>
                  </a:lnTo>
                  <a:lnTo>
                    <a:pt x="466" y="182"/>
                  </a:lnTo>
                  <a:lnTo>
                    <a:pt x="464" y="182"/>
                  </a:lnTo>
                  <a:lnTo>
                    <a:pt x="464" y="185"/>
                  </a:lnTo>
                  <a:lnTo>
                    <a:pt x="459" y="192"/>
                  </a:lnTo>
                  <a:lnTo>
                    <a:pt x="454" y="199"/>
                  </a:lnTo>
                  <a:lnTo>
                    <a:pt x="452" y="201"/>
                  </a:lnTo>
                  <a:lnTo>
                    <a:pt x="449" y="206"/>
                  </a:lnTo>
                  <a:lnTo>
                    <a:pt x="447" y="209"/>
                  </a:lnTo>
                  <a:lnTo>
                    <a:pt x="447" y="220"/>
                  </a:lnTo>
                  <a:lnTo>
                    <a:pt x="449" y="225"/>
                  </a:lnTo>
                  <a:lnTo>
                    <a:pt x="452" y="235"/>
                  </a:lnTo>
                  <a:lnTo>
                    <a:pt x="452" y="237"/>
                  </a:lnTo>
                  <a:lnTo>
                    <a:pt x="454" y="237"/>
                  </a:lnTo>
                  <a:lnTo>
                    <a:pt x="457" y="237"/>
                  </a:lnTo>
                  <a:lnTo>
                    <a:pt x="461" y="240"/>
                  </a:lnTo>
                  <a:lnTo>
                    <a:pt x="471" y="242"/>
                  </a:lnTo>
                  <a:lnTo>
                    <a:pt x="473" y="244"/>
                  </a:lnTo>
                  <a:lnTo>
                    <a:pt x="476" y="247"/>
                  </a:lnTo>
                  <a:lnTo>
                    <a:pt x="478" y="247"/>
                  </a:lnTo>
                  <a:lnTo>
                    <a:pt x="483" y="249"/>
                  </a:lnTo>
                  <a:lnTo>
                    <a:pt x="490" y="249"/>
                  </a:lnTo>
                  <a:lnTo>
                    <a:pt x="493" y="249"/>
                  </a:lnTo>
                  <a:lnTo>
                    <a:pt x="495" y="252"/>
                  </a:lnTo>
                  <a:lnTo>
                    <a:pt x="495" y="254"/>
                  </a:lnTo>
                  <a:lnTo>
                    <a:pt x="495" y="256"/>
                  </a:lnTo>
                  <a:lnTo>
                    <a:pt x="495" y="259"/>
                  </a:lnTo>
                  <a:lnTo>
                    <a:pt x="493" y="259"/>
                  </a:lnTo>
                  <a:lnTo>
                    <a:pt x="493" y="261"/>
                  </a:lnTo>
                  <a:lnTo>
                    <a:pt x="493" y="268"/>
                  </a:lnTo>
                  <a:lnTo>
                    <a:pt x="495" y="271"/>
                  </a:lnTo>
                  <a:lnTo>
                    <a:pt x="490" y="273"/>
                  </a:lnTo>
                  <a:lnTo>
                    <a:pt x="483" y="273"/>
                  </a:lnTo>
                  <a:lnTo>
                    <a:pt x="483" y="276"/>
                  </a:lnTo>
                  <a:lnTo>
                    <a:pt x="483" y="278"/>
                  </a:lnTo>
                  <a:lnTo>
                    <a:pt x="481" y="278"/>
                  </a:lnTo>
                  <a:lnTo>
                    <a:pt x="478" y="280"/>
                  </a:lnTo>
                  <a:lnTo>
                    <a:pt x="473" y="287"/>
                  </a:lnTo>
                  <a:lnTo>
                    <a:pt x="471" y="290"/>
                  </a:lnTo>
                  <a:lnTo>
                    <a:pt x="469" y="295"/>
                  </a:lnTo>
                  <a:lnTo>
                    <a:pt x="469" y="297"/>
                  </a:lnTo>
                  <a:lnTo>
                    <a:pt x="464" y="297"/>
                  </a:lnTo>
                  <a:lnTo>
                    <a:pt x="461" y="29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4" name="Freeform 874"/>
            <p:cNvSpPr>
              <a:spLocks/>
            </p:cNvSpPr>
            <p:nvPr/>
          </p:nvSpPr>
          <p:spPr bwMode="gray">
            <a:xfrm>
              <a:off x="2974402" y="3496088"/>
              <a:ext cx="569769" cy="509833"/>
            </a:xfrm>
            <a:custGeom>
              <a:avLst/>
              <a:gdLst/>
              <a:ahLst/>
              <a:cxnLst>
                <a:cxn ang="0">
                  <a:pos x="12" y="146"/>
                </a:cxn>
                <a:cxn ang="0">
                  <a:pos x="15" y="122"/>
                </a:cxn>
                <a:cxn ang="0">
                  <a:pos x="22" y="103"/>
                </a:cxn>
                <a:cxn ang="0">
                  <a:pos x="48" y="101"/>
                </a:cxn>
                <a:cxn ang="0">
                  <a:pos x="70" y="91"/>
                </a:cxn>
                <a:cxn ang="0">
                  <a:pos x="74" y="72"/>
                </a:cxn>
                <a:cxn ang="0">
                  <a:pos x="86" y="55"/>
                </a:cxn>
                <a:cxn ang="0">
                  <a:pos x="110" y="43"/>
                </a:cxn>
                <a:cxn ang="0">
                  <a:pos x="141" y="41"/>
                </a:cxn>
                <a:cxn ang="0">
                  <a:pos x="153" y="36"/>
                </a:cxn>
                <a:cxn ang="0">
                  <a:pos x="187" y="19"/>
                </a:cxn>
                <a:cxn ang="0">
                  <a:pos x="206" y="3"/>
                </a:cxn>
                <a:cxn ang="0">
                  <a:pos x="223" y="5"/>
                </a:cxn>
                <a:cxn ang="0">
                  <a:pos x="247" y="22"/>
                </a:cxn>
                <a:cxn ang="0">
                  <a:pos x="268" y="29"/>
                </a:cxn>
                <a:cxn ang="0">
                  <a:pos x="278" y="29"/>
                </a:cxn>
                <a:cxn ang="0">
                  <a:pos x="292" y="50"/>
                </a:cxn>
                <a:cxn ang="0">
                  <a:pos x="306" y="74"/>
                </a:cxn>
                <a:cxn ang="0">
                  <a:pos x="316" y="86"/>
                </a:cxn>
                <a:cxn ang="0">
                  <a:pos x="318" y="98"/>
                </a:cxn>
                <a:cxn ang="0">
                  <a:pos x="330" y="113"/>
                </a:cxn>
                <a:cxn ang="0">
                  <a:pos x="340" y="117"/>
                </a:cxn>
                <a:cxn ang="0">
                  <a:pos x="354" y="125"/>
                </a:cxn>
                <a:cxn ang="0">
                  <a:pos x="383" y="134"/>
                </a:cxn>
                <a:cxn ang="0">
                  <a:pos x="354" y="158"/>
                </a:cxn>
                <a:cxn ang="0">
                  <a:pos x="302" y="156"/>
                </a:cxn>
                <a:cxn ang="0">
                  <a:pos x="273" y="149"/>
                </a:cxn>
                <a:cxn ang="0">
                  <a:pos x="244" y="137"/>
                </a:cxn>
                <a:cxn ang="0">
                  <a:pos x="247" y="115"/>
                </a:cxn>
                <a:cxn ang="0">
                  <a:pos x="216" y="141"/>
                </a:cxn>
                <a:cxn ang="0">
                  <a:pos x="208" y="175"/>
                </a:cxn>
                <a:cxn ang="0">
                  <a:pos x="213" y="194"/>
                </a:cxn>
                <a:cxn ang="0">
                  <a:pos x="227" y="187"/>
                </a:cxn>
                <a:cxn ang="0">
                  <a:pos x="230" y="208"/>
                </a:cxn>
                <a:cxn ang="0">
                  <a:pos x="237" y="220"/>
                </a:cxn>
                <a:cxn ang="0">
                  <a:pos x="213" y="227"/>
                </a:cxn>
                <a:cxn ang="0">
                  <a:pos x="199" y="239"/>
                </a:cxn>
                <a:cxn ang="0">
                  <a:pos x="199" y="249"/>
                </a:cxn>
                <a:cxn ang="0">
                  <a:pos x="194" y="271"/>
                </a:cxn>
                <a:cxn ang="0">
                  <a:pos x="177" y="275"/>
                </a:cxn>
                <a:cxn ang="0">
                  <a:pos x="177" y="287"/>
                </a:cxn>
                <a:cxn ang="0">
                  <a:pos x="170" y="304"/>
                </a:cxn>
                <a:cxn ang="0">
                  <a:pos x="153" y="316"/>
                </a:cxn>
                <a:cxn ang="0">
                  <a:pos x="129" y="292"/>
                </a:cxn>
                <a:cxn ang="0">
                  <a:pos x="115" y="292"/>
                </a:cxn>
                <a:cxn ang="0">
                  <a:pos x="106" y="287"/>
                </a:cxn>
                <a:cxn ang="0">
                  <a:pos x="94" y="263"/>
                </a:cxn>
                <a:cxn ang="0">
                  <a:pos x="79" y="254"/>
                </a:cxn>
                <a:cxn ang="0">
                  <a:pos x="67" y="235"/>
                </a:cxn>
                <a:cxn ang="0">
                  <a:pos x="48" y="220"/>
                </a:cxn>
                <a:cxn ang="0">
                  <a:pos x="36" y="216"/>
                </a:cxn>
                <a:cxn ang="0">
                  <a:pos x="19" y="211"/>
                </a:cxn>
                <a:cxn ang="0">
                  <a:pos x="5" y="189"/>
                </a:cxn>
                <a:cxn ang="0">
                  <a:pos x="0" y="175"/>
                </a:cxn>
                <a:cxn ang="0">
                  <a:pos x="5" y="156"/>
                </a:cxn>
              </a:cxnLst>
              <a:rect l="0" t="0" r="r" b="b"/>
              <a:pathLst>
                <a:path w="385" h="318">
                  <a:moveTo>
                    <a:pt x="5" y="156"/>
                  </a:moveTo>
                  <a:lnTo>
                    <a:pt x="10" y="158"/>
                  </a:lnTo>
                  <a:lnTo>
                    <a:pt x="12" y="158"/>
                  </a:lnTo>
                  <a:lnTo>
                    <a:pt x="17" y="153"/>
                  </a:lnTo>
                  <a:lnTo>
                    <a:pt x="17" y="149"/>
                  </a:lnTo>
                  <a:lnTo>
                    <a:pt x="15" y="149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2" y="141"/>
                  </a:lnTo>
                  <a:lnTo>
                    <a:pt x="12" y="139"/>
                  </a:lnTo>
                  <a:lnTo>
                    <a:pt x="15" y="132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5" y="122"/>
                  </a:lnTo>
                  <a:lnTo>
                    <a:pt x="15" y="120"/>
                  </a:lnTo>
                  <a:lnTo>
                    <a:pt x="17" y="113"/>
                  </a:lnTo>
                  <a:lnTo>
                    <a:pt x="19" y="108"/>
                  </a:lnTo>
                  <a:lnTo>
                    <a:pt x="22" y="108"/>
                  </a:lnTo>
                  <a:lnTo>
                    <a:pt x="24" y="105"/>
                  </a:lnTo>
                  <a:lnTo>
                    <a:pt x="24" y="103"/>
                  </a:lnTo>
                  <a:lnTo>
                    <a:pt x="22" y="103"/>
                  </a:lnTo>
                  <a:lnTo>
                    <a:pt x="19" y="101"/>
                  </a:lnTo>
                  <a:lnTo>
                    <a:pt x="41" y="96"/>
                  </a:lnTo>
                  <a:lnTo>
                    <a:pt x="43" y="96"/>
                  </a:lnTo>
                  <a:lnTo>
                    <a:pt x="43" y="98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101"/>
                  </a:lnTo>
                  <a:lnTo>
                    <a:pt x="53" y="98"/>
                  </a:lnTo>
                  <a:lnTo>
                    <a:pt x="53" y="96"/>
                  </a:lnTo>
                  <a:lnTo>
                    <a:pt x="55" y="93"/>
                  </a:lnTo>
                  <a:lnTo>
                    <a:pt x="60" y="93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70" y="91"/>
                  </a:lnTo>
                  <a:lnTo>
                    <a:pt x="72" y="91"/>
                  </a:lnTo>
                  <a:lnTo>
                    <a:pt x="74" y="91"/>
                  </a:lnTo>
                  <a:lnTo>
                    <a:pt x="74" y="84"/>
                  </a:lnTo>
                  <a:lnTo>
                    <a:pt x="72" y="82"/>
                  </a:lnTo>
                  <a:lnTo>
                    <a:pt x="72" y="79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4" y="65"/>
                  </a:lnTo>
                  <a:lnTo>
                    <a:pt x="77" y="58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82" y="53"/>
                  </a:lnTo>
                  <a:lnTo>
                    <a:pt x="86" y="55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108" y="58"/>
                  </a:lnTo>
                  <a:lnTo>
                    <a:pt x="108" y="55"/>
                  </a:lnTo>
                  <a:lnTo>
                    <a:pt x="108" y="53"/>
                  </a:lnTo>
                  <a:lnTo>
                    <a:pt x="110" y="46"/>
                  </a:lnTo>
                  <a:lnTo>
                    <a:pt x="110" y="43"/>
                  </a:lnTo>
                  <a:lnTo>
                    <a:pt x="113" y="41"/>
                  </a:lnTo>
                  <a:lnTo>
                    <a:pt x="117" y="41"/>
                  </a:lnTo>
                  <a:lnTo>
                    <a:pt x="120" y="41"/>
                  </a:lnTo>
                  <a:lnTo>
                    <a:pt x="120" y="43"/>
                  </a:lnTo>
                  <a:lnTo>
                    <a:pt x="122" y="46"/>
                  </a:lnTo>
                  <a:lnTo>
                    <a:pt x="129" y="41"/>
                  </a:lnTo>
                  <a:lnTo>
                    <a:pt x="141" y="41"/>
                  </a:lnTo>
                  <a:lnTo>
                    <a:pt x="141" y="38"/>
                  </a:lnTo>
                  <a:lnTo>
                    <a:pt x="144" y="38"/>
                  </a:lnTo>
                  <a:lnTo>
                    <a:pt x="146" y="36"/>
                  </a:lnTo>
                  <a:lnTo>
                    <a:pt x="149" y="36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3" y="36"/>
                  </a:lnTo>
                  <a:lnTo>
                    <a:pt x="156" y="36"/>
                  </a:lnTo>
                  <a:lnTo>
                    <a:pt x="163" y="36"/>
                  </a:lnTo>
                  <a:lnTo>
                    <a:pt x="165" y="36"/>
                  </a:lnTo>
                  <a:lnTo>
                    <a:pt x="170" y="36"/>
                  </a:lnTo>
                  <a:lnTo>
                    <a:pt x="172" y="36"/>
                  </a:lnTo>
                  <a:lnTo>
                    <a:pt x="184" y="19"/>
                  </a:lnTo>
                  <a:lnTo>
                    <a:pt x="187" y="19"/>
                  </a:lnTo>
                  <a:lnTo>
                    <a:pt x="189" y="22"/>
                  </a:lnTo>
                  <a:lnTo>
                    <a:pt x="211" y="15"/>
                  </a:lnTo>
                  <a:lnTo>
                    <a:pt x="213" y="12"/>
                  </a:lnTo>
                  <a:lnTo>
                    <a:pt x="211" y="10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11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0" y="3"/>
                  </a:lnTo>
                  <a:lnTo>
                    <a:pt x="223" y="3"/>
                  </a:lnTo>
                  <a:lnTo>
                    <a:pt x="223" y="5"/>
                  </a:lnTo>
                  <a:lnTo>
                    <a:pt x="223" y="7"/>
                  </a:lnTo>
                  <a:lnTo>
                    <a:pt x="239" y="12"/>
                  </a:lnTo>
                  <a:lnTo>
                    <a:pt x="242" y="15"/>
                  </a:lnTo>
                  <a:lnTo>
                    <a:pt x="242" y="17"/>
                  </a:lnTo>
                  <a:lnTo>
                    <a:pt x="244" y="19"/>
                  </a:lnTo>
                  <a:lnTo>
                    <a:pt x="244" y="22"/>
                  </a:lnTo>
                  <a:lnTo>
                    <a:pt x="247" y="22"/>
                  </a:lnTo>
                  <a:lnTo>
                    <a:pt x="249" y="22"/>
                  </a:lnTo>
                  <a:lnTo>
                    <a:pt x="254" y="22"/>
                  </a:lnTo>
                  <a:lnTo>
                    <a:pt x="259" y="22"/>
                  </a:lnTo>
                  <a:lnTo>
                    <a:pt x="261" y="22"/>
                  </a:lnTo>
                  <a:lnTo>
                    <a:pt x="263" y="24"/>
                  </a:lnTo>
                  <a:lnTo>
                    <a:pt x="266" y="26"/>
                  </a:lnTo>
                  <a:lnTo>
                    <a:pt x="268" y="29"/>
                  </a:lnTo>
                  <a:lnTo>
                    <a:pt x="268" y="26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3" y="22"/>
                  </a:lnTo>
                  <a:lnTo>
                    <a:pt x="275" y="22"/>
                  </a:lnTo>
                  <a:lnTo>
                    <a:pt x="275" y="24"/>
                  </a:lnTo>
                  <a:lnTo>
                    <a:pt x="278" y="29"/>
                  </a:lnTo>
                  <a:lnTo>
                    <a:pt x="278" y="31"/>
                  </a:lnTo>
                  <a:lnTo>
                    <a:pt x="278" y="34"/>
                  </a:lnTo>
                  <a:lnTo>
                    <a:pt x="283" y="38"/>
                  </a:lnTo>
                  <a:lnTo>
                    <a:pt x="290" y="46"/>
                  </a:lnTo>
                  <a:lnTo>
                    <a:pt x="290" y="48"/>
                  </a:lnTo>
                  <a:lnTo>
                    <a:pt x="292" y="48"/>
                  </a:lnTo>
                  <a:lnTo>
                    <a:pt x="292" y="50"/>
                  </a:lnTo>
                  <a:lnTo>
                    <a:pt x="292" y="53"/>
                  </a:lnTo>
                  <a:lnTo>
                    <a:pt x="294" y="53"/>
                  </a:lnTo>
                  <a:lnTo>
                    <a:pt x="297" y="53"/>
                  </a:lnTo>
                  <a:lnTo>
                    <a:pt x="299" y="60"/>
                  </a:lnTo>
                  <a:lnTo>
                    <a:pt x="302" y="67"/>
                  </a:lnTo>
                  <a:lnTo>
                    <a:pt x="304" y="72"/>
                  </a:lnTo>
                  <a:lnTo>
                    <a:pt x="306" y="74"/>
                  </a:lnTo>
                  <a:lnTo>
                    <a:pt x="304" y="77"/>
                  </a:lnTo>
                  <a:lnTo>
                    <a:pt x="304" y="79"/>
                  </a:lnTo>
                  <a:lnTo>
                    <a:pt x="306" y="84"/>
                  </a:lnTo>
                  <a:lnTo>
                    <a:pt x="309" y="89"/>
                  </a:lnTo>
                  <a:lnTo>
                    <a:pt x="311" y="89"/>
                  </a:lnTo>
                  <a:lnTo>
                    <a:pt x="314" y="86"/>
                  </a:lnTo>
                  <a:lnTo>
                    <a:pt x="316" y="86"/>
                  </a:lnTo>
                  <a:lnTo>
                    <a:pt x="318" y="86"/>
                  </a:lnTo>
                  <a:lnTo>
                    <a:pt x="318" y="89"/>
                  </a:lnTo>
                  <a:lnTo>
                    <a:pt x="321" y="89"/>
                  </a:lnTo>
                  <a:lnTo>
                    <a:pt x="321" y="91"/>
                  </a:lnTo>
                  <a:lnTo>
                    <a:pt x="318" y="93"/>
                  </a:lnTo>
                  <a:lnTo>
                    <a:pt x="318" y="96"/>
                  </a:lnTo>
                  <a:lnTo>
                    <a:pt x="318" y="98"/>
                  </a:lnTo>
                  <a:lnTo>
                    <a:pt x="321" y="101"/>
                  </a:lnTo>
                  <a:lnTo>
                    <a:pt x="321" y="103"/>
                  </a:lnTo>
                  <a:lnTo>
                    <a:pt x="321" y="105"/>
                  </a:lnTo>
                  <a:lnTo>
                    <a:pt x="318" y="105"/>
                  </a:lnTo>
                  <a:lnTo>
                    <a:pt x="318" y="108"/>
                  </a:lnTo>
                  <a:lnTo>
                    <a:pt x="326" y="110"/>
                  </a:lnTo>
                  <a:lnTo>
                    <a:pt x="330" y="113"/>
                  </a:lnTo>
                  <a:lnTo>
                    <a:pt x="333" y="115"/>
                  </a:lnTo>
                  <a:lnTo>
                    <a:pt x="335" y="115"/>
                  </a:lnTo>
                  <a:lnTo>
                    <a:pt x="335" y="113"/>
                  </a:lnTo>
                  <a:lnTo>
                    <a:pt x="338" y="113"/>
                  </a:lnTo>
                  <a:lnTo>
                    <a:pt x="340" y="113"/>
                  </a:lnTo>
                  <a:lnTo>
                    <a:pt x="340" y="115"/>
                  </a:lnTo>
                  <a:lnTo>
                    <a:pt x="340" y="117"/>
                  </a:lnTo>
                  <a:lnTo>
                    <a:pt x="342" y="117"/>
                  </a:lnTo>
                  <a:lnTo>
                    <a:pt x="345" y="117"/>
                  </a:lnTo>
                  <a:lnTo>
                    <a:pt x="347" y="117"/>
                  </a:lnTo>
                  <a:lnTo>
                    <a:pt x="349" y="120"/>
                  </a:lnTo>
                  <a:lnTo>
                    <a:pt x="352" y="122"/>
                  </a:lnTo>
                  <a:lnTo>
                    <a:pt x="352" y="125"/>
                  </a:lnTo>
                  <a:lnTo>
                    <a:pt x="354" y="125"/>
                  </a:lnTo>
                  <a:lnTo>
                    <a:pt x="359" y="127"/>
                  </a:lnTo>
                  <a:lnTo>
                    <a:pt x="369" y="127"/>
                  </a:lnTo>
                  <a:lnTo>
                    <a:pt x="371" y="129"/>
                  </a:lnTo>
                  <a:lnTo>
                    <a:pt x="373" y="129"/>
                  </a:lnTo>
                  <a:lnTo>
                    <a:pt x="376" y="129"/>
                  </a:lnTo>
                  <a:lnTo>
                    <a:pt x="383" y="132"/>
                  </a:lnTo>
                  <a:lnTo>
                    <a:pt x="383" y="134"/>
                  </a:lnTo>
                  <a:lnTo>
                    <a:pt x="385" y="137"/>
                  </a:lnTo>
                  <a:lnTo>
                    <a:pt x="385" y="139"/>
                  </a:lnTo>
                  <a:lnTo>
                    <a:pt x="385" y="141"/>
                  </a:lnTo>
                  <a:lnTo>
                    <a:pt x="383" y="141"/>
                  </a:lnTo>
                  <a:lnTo>
                    <a:pt x="381" y="144"/>
                  </a:lnTo>
                  <a:lnTo>
                    <a:pt x="364" y="153"/>
                  </a:lnTo>
                  <a:lnTo>
                    <a:pt x="354" y="158"/>
                  </a:lnTo>
                  <a:lnTo>
                    <a:pt x="349" y="160"/>
                  </a:lnTo>
                  <a:lnTo>
                    <a:pt x="347" y="163"/>
                  </a:lnTo>
                  <a:lnTo>
                    <a:pt x="347" y="165"/>
                  </a:lnTo>
                  <a:lnTo>
                    <a:pt x="330" y="160"/>
                  </a:lnTo>
                  <a:lnTo>
                    <a:pt x="328" y="158"/>
                  </a:lnTo>
                  <a:lnTo>
                    <a:pt x="309" y="153"/>
                  </a:lnTo>
                  <a:lnTo>
                    <a:pt x="302" y="156"/>
                  </a:lnTo>
                  <a:lnTo>
                    <a:pt x="302" y="158"/>
                  </a:lnTo>
                  <a:lnTo>
                    <a:pt x="299" y="160"/>
                  </a:lnTo>
                  <a:lnTo>
                    <a:pt x="294" y="160"/>
                  </a:lnTo>
                  <a:lnTo>
                    <a:pt x="287" y="158"/>
                  </a:lnTo>
                  <a:lnTo>
                    <a:pt x="283" y="156"/>
                  </a:lnTo>
                  <a:lnTo>
                    <a:pt x="273" y="153"/>
                  </a:lnTo>
                  <a:lnTo>
                    <a:pt x="273" y="149"/>
                  </a:lnTo>
                  <a:lnTo>
                    <a:pt x="271" y="146"/>
                  </a:lnTo>
                  <a:lnTo>
                    <a:pt x="266" y="144"/>
                  </a:lnTo>
                  <a:lnTo>
                    <a:pt x="263" y="144"/>
                  </a:lnTo>
                  <a:lnTo>
                    <a:pt x="256" y="144"/>
                  </a:lnTo>
                  <a:lnTo>
                    <a:pt x="251" y="141"/>
                  </a:lnTo>
                  <a:lnTo>
                    <a:pt x="244" y="141"/>
                  </a:lnTo>
                  <a:lnTo>
                    <a:pt x="244" y="137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1" y="122"/>
                  </a:lnTo>
                  <a:lnTo>
                    <a:pt x="251" y="120"/>
                  </a:lnTo>
                  <a:lnTo>
                    <a:pt x="249" y="120"/>
                  </a:lnTo>
                  <a:lnTo>
                    <a:pt x="247" y="117"/>
                  </a:lnTo>
                  <a:lnTo>
                    <a:pt x="247" y="115"/>
                  </a:lnTo>
                  <a:lnTo>
                    <a:pt x="247" y="113"/>
                  </a:lnTo>
                  <a:lnTo>
                    <a:pt x="247" y="110"/>
                  </a:lnTo>
                  <a:lnTo>
                    <a:pt x="242" y="108"/>
                  </a:lnTo>
                  <a:lnTo>
                    <a:pt x="239" y="108"/>
                  </a:lnTo>
                  <a:lnTo>
                    <a:pt x="239" y="110"/>
                  </a:lnTo>
                  <a:lnTo>
                    <a:pt x="225" y="127"/>
                  </a:lnTo>
                  <a:lnTo>
                    <a:pt x="216" y="141"/>
                  </a:lnTo>
                  <a:lnTo>
                    <a:pt x="213" y="146"/>
                  </a:lnTo>
                  <a:lnTo>
                    <a:pt x="213" y="158"/>
                  </a:lnTo>
                  <a:lnTo>
                    <a:pt x="213" y="160"/>
                  </a:lnTo>
                  <a:lnTo>
                    <a:pt x="216" y="168"/>
                  </a:lnTo>
                  <a:lnTo>
                    <a:pt x="216" y="172"/>
                  </a:lnTo>
                  <a:lnTo>
                    <a:pt x="213" y="172"/>
                  </a:lnTo>
                  <a:lnTo>
                    <a:pt x="208" y="175"/>
                  </a:lnTo>
                  <a:lnTo>
                    <a:pt x="206" y="177"/>
                  </a:lnTo>
                  <a:lnTo>
                    <a:pt x="204" y="177"/>
                  </a:lnTo>
                  <a:lnTo>
                    <a:pt x="204" y="182"/>
                  </a:lnTo>
                  <a:lnTo>
                    <a:pt x="206" y="192"/>
                  </a:lnTo>
                  <a:lnTo>
                    <a:pt x="211" y="192"/>
                  </a:lnTo>
                  <a:lnTo>
                    <a:pt x="211" y="194"/>
                  </a:lnTo>
                  <a:lnTo>
                    <a:pt x="213" y="194"/>
                  </a:lnTo>
                  <a:lnTo>
                    <a:pt x="213" y="192"/>
                  </a:lnTo>
                  <a:lnTo>
                    <a:pt x="213" y="189"/>
                  </a:lnTo>
                  <a:lnTo>
                    <a:pt x="213" y="187"/>
                  </a:lnTo>
                  <a:lnTo>
                    <a:pt x="216" y="184"/>
                  </a:lnTo>
                  <a:lnTo>
                    <a:pt x="223" y="184"/>
                  </a:lnTo>
                  <a:lnTo>
                    <a:pt x="225" y="187"/>
                  </a:lnTo>
                  <a:lnTo>
                    <a:pt x="227" y="187"/>
                  </a:lnTo>
                  <a:lnTo>
                    <a:pt x="227" y="192"/>
                  </a:lnTo>
                  <a:lnTo>
                    <a:pt x="227" y="194"/>
                  </a:lnTo>
                  <a:lnTo>
                    <a:pt x="225" y="194"/>
                  </a:lnTo>
                  <a:lnTo>
                    <a:pt x="223" y="194"/>
                  </a:lnTo>
                  <a:lnTo>
                    <a:pt x="225" y="194"/>
                  </a:lnTo>
                  <a:lnTo>
                    <a:pt x="227" y="199"/>
                  </a:lnTo>
                  <a:lnTo>
                    <a:pt x="230" y="208"/>
                  </a:lnTo>
                  <a:lnTo>
                    <a:pt x="232" y="208"/>
                  </a:lnTo>
                  <a:lnTo>
                    <a:pt x="232" y="211"/>
                  </a:lnTo>
                  <a:lnTo>
                    <a:pt x="235" y="213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8"/>
                  </a:lnTo>
                  <a:lnTo>
                    <a:pt x="237" y="220"/>
                  </a:lnTo>
                  <a:lnTo>
                    <a:pt x="237" y="223"/>
                  </a:lnTo>
                  <a:lnTo>
                    <a:pt x="237" y="225"/>
                  </a:lnTo>
                  <a:lnTo>
                    <a:pt x="232" y="230"/>
                  </a:lnTo>
                  <a:lnTo>
                    <a:pt x="230" y="230"/>
                  </a:lnTo>
                  <a:lnTo>
                    <a:pt x="223" y="232"/>
                  </a:lnTo>
                  <a:lnTo>
                    <a:pt x="216" y="230"/>
                  </a:lnTo>
                  <a:lnTo>
                    <a:pt x="213" y="227"/>
                  </a:lnTo>
                  <a:lnTo>
                    <a:pt x="216" y="232"/>
                  </a:lnTo>
                  <a:lnTo>
                    <a:pt x="213" y="235"/>
                  </a:lnTo>
                  <a:lnTo>
                    <a:pt x="213" y="237"/>
                  </a:lnTo>
                  <a:lnTo>
                    <a:pt x="206" y="239"/>
                  </a:lnTo>
                  <a:lnTo>
                    <a:pt x="204" y="237"/>
                  </a:lnTo>
                  <a:lnTo>
                    <a:pt x="201" y="237"/>
                  </a:lnTo>
                  <a:lnTo>
                    <a:pt x="199" y="239"/>
                  </a:lnTo>
                  <a:lnTo>
                    <a:pt x="199" y="242"/>
                  </a:lnTo>
                  <a:lnTo>
                    <a:pt x="204" y="239"/>
                  </a:lnTo>
                  <a:lnTo>
                    <a:pt x="204" y="244"/>
                  </a:lnTo>
                  <a:lnTo>
                    <a:pt x="204" y="247"/>
                  </a:lnTo>
                  <a:lnTo>
                    <a:pt x="204" y="249"/>
                  </a:lnTo>
                  <a:lnTo>
                    <a:pt x="201" y="249"/>
                  </a:lnTo>
                  <a:lnTo>
                    <a:pt x="199" y="249"/>
                  </a:lnTo>
                  <a:lnTo>
                    <a:pt x="196" y="249"/>
                  </a:lnTo>
                  <a:lnTo>
                    <a:pt x="196" y="251"/>
                  </a:lnTo>
                  <a:lnTo>
                    <a:pt x="196" y="259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199" y="263"/>
                  </a:lnTo>
                  <a:lnTo>
                    <a:pt x="194" y="271"/>
                  </a:lnTo>
                  <a:lnTo>
                    <a:pt x="192" y="273"/>
                  </a:lnTo>
                  <a:lnTo>
                    <a:pt x="189" y="275"/>
                  </a:lnTo>
                  <a:lnTo>
                    <a:pt x="187" y="275"/>
                  </a:lnTo>
                  <a:lnTo>
                    <a:pt x="184" y="273"/>
                  </a:lnTo>
                  <a:lnTo>
                    <a:pt x="182" y="273"/>
                  </a:lnTo>
                  <a:lnTo>
                    <a:pt x="177" y="273"/>
                  </a:lnTo>
                  <a:lnTo>
                    <a:pt x="177" y="275"/>
                  </a:lnTo>
                  <a:lnTo>
                    <a:pt x="182" y="278"/>
                  </a:lnTo>
                  <a:lnTo>
                    <a:pt x="187" y="278"/>
                  </a:lnTo>
                  <a:lnTo>
                    <a:pt x="189" y="280"/>
                  </a:lnTo>
                  <a:lnTo>
                    <a:pt x="184" y="280"/>
                  </a:lnTo>
                  <a:lnTo>
                    <a:pt x="182" y="280"/>
                  </a:lnTo>
                  <a:lnTo>
                    <a:pt x="177" y="285"/>
                  </a:lnTo>
                  <a:lnTo>
                    <a:pt x="177" y="287"/>
                  </a:lnTo>
                  <a:lnTo>
                    <a:pt x="180" y="290"/>
                  </a:lnTo>
                  <a:lnTo>
                    <a:pt x="182" y="292"/>
                  </a:lnTo>
                  <a:lnTo>
                    <a:pt x="184" y="294"/>
                  </a:lnTo>
                  <a:lnTo>
                    <a:pt x="180" y="299"/>
                  </a:lnTo>
                  <a:lnTo>
                    <a:pt x="175" y="299"/>
                  </a:lnTo>
                  <a:lnTo>
                    <a:pt x="170" y="302"/>
                  </a:lnTo>
                  <a:lnTo>
                    <a:pt x="170" y="304"/>
                  </a:lnTo>
                  <a:lnTo>
                    <a:pt x="170" y="306"/>
                  </a:lnTo>
                  <a:lnTo>
                    <a:pt x="168" y="309"/>
                  </a:lnTo>
                  <a:lnTo>
                    <a:pt x="165" y="311"/>
                  </a:lnTo>
                  <a:lnTo>
                    <a:pt x="158" y="314"/>
                  </a:lnTo>
                  <a:lnTo>
                    <a:pt x="158" y="316"/>
                  </a:lnTo>
                  <a:lnTo>
                    <a:pt x="156" y="318"/>
                  </a:lnTo>
                  <a:lnTo>
                    <a:pt x="153" y="316"/>
                  </a:lnTo>
                  <a:lnTo>
                    <a:pt x="151" y="311"/>
                  </a:lnTo>
                  <a:lnTo>
                    <a:pt x="146" y="311"/>
                  </a:lnTo>
                  <a:lnTo>
                    <a:pt x="146" y="306"/>
                  </a:lnTo>
                  <a:lnTo>
                    <a:pt x="146" y="304"/>
                  </a:lnTo>
                  <a:lnTo>
                    <a:pt x="139" y="297"/>
                  </a:lnTo>
                  <a:lnTo>
                    <a:pt x="132" y="294"/>
                  </a:lnTo>
                  <a:lnTo>
                    <a:pt x="129" y="292"/>
                  </a:lnTo>
                  <a:lnTo>
                    <a:pt x="125" y="294"/>
                  </a:lnTo>
                  <a:lnTo>
                    <a:pt x="122" y="292"/>
                  </a:lnTo>
                  <a:lnTo>
                    <a:pt x="122" y="290"/>
                  </a:lnTo>
                  <a:lnTo>
                    <a:pt x="120" y="287"/>
                  </a:lnTo>
                  <a:lnTo>
                    <a:pt x="115" y="285"/>
                  </a:lnTo>
                  <a:lnTo>
                    <a:pt x="115" y="290"/>
                  </a:lnTo>
                  <a:lnTo>
                    <a:pt x="115" y="292"/>
                  </a:lnTo>
                  <a:lnTo>
                    <a:pt x="115" y="294"/>
                  </a:lnTo>
                  <a:lnTo>
                    <a:pt x="113" y="294"/>
                  </a:lnTo>
                  <a:lnTo>
                    <a:pt x="113" y="292"/>
                  </a:lnTo>
                  <a:lnTo>
                    <a:pt x="113" y="290"/>
                  </a:lnTo>
                  <a:lnTo>
                    <a:pt x="110" y="290"/>
                  </a:lnTo>
                  <a:lnTo>
                    <a:pt x="108" y="287"/>
                  </a:lnTo>
                  <a:lnTo>
                    <a:pt x="106" y="287"/>
                  </a:lnTo>
                  <a:lnTo>
                    <a:pt x="106" y="285"/>
                  </a:lnTo>
                  <a:lnTo>
                    <a:pt x="98" y="283"/>
                  </a:lnTo>
                  <a:lnTo>
                    <a:pt x="96" y="275"/>
                  </a:lnTo>
                  <a:lnTo>
                    <a:pt x="96" y="273"/>
                  </a:lnTo>
                  <a:lnTo>
                    <a:pt x="94" y="268"/>
                  </a:lnTo>
                  <a:lnTo>
                    <a:pt x="91" y="268"/>
                  </a:lnTo>
                  <a:lnTo>
                    <a:pt x="94" y="263"/>
                  </a:lnTo>
                  <a:lnTo>
                    <a:pt x="94" y="259"/>
                  </a:lnTo>
                  <a:lnTo>
                    <a:pt x="91" y="259"/>
                  </a:lnTo>
                  <a:lnTo>
                    <a:pt x="84" y="261"/>
                  </a:lnTo>
                  <a:lnTo>
                    <a:pt x="82" y="259"/>
                  </a:lnTo>
                  <a:lnTo>
                    <a:pt x="84" y="256"/>
                  </a:lnTo>
                  <a:lnTo>
                    <a:pt x="82" y="254"/>
                  </a:lnTo>
                  <a:lnTo>
                    <a:pt x="79" y="254"/>
                  </a:lnTo>
                  <a:lnTo>
                    <a:pt x="72" y="254"/>
                  </a:lnTo>
                  <a:lnTo>
                    <a:pt x="70" y="249"/>
                  </a:lnTo>
                  <a:lnTo>
                    <a:pt x="67" y="242"/>
                  </a:lnTo>
                  <a:lnTo>
                    <a:pt x="67" y="237"/>
                  </a:lnTo>
                  <a:lnTo>
                    <a:pt x="67" y="235"/>
                  </a:lnTo>
                  <a:lnTo>
                    <a:pt x="70" y="235"/>
                  </a:lnTo>
                  <a:lnTo>
                    <a:pt x="67" y="235"/>
                  </a:lnTo>
                  <a:lnTo>
                    <a:pt x="58" y="230"/>
                  </a:lnTo>
                  <a:lnTo>
                    <a:pt x="55" y="230"/>
                  </a:lnTo>
                  <a:lnTo>
                    <a:pt x="53" y="227"/>
                  </a:lnTo>
                  <a:lnTo>
                    <a:pt x="50" y="227"/>
                  </a:lnTo>
                  <a:lnTo>
                    <a:pt x="50" y="225"/>
                  </a:lnTo>
                  <a:lnTo>
                    <a:pt x="50" y="223"/>
                  </a:lnTo>
                  <a:lnTo>
                    <a:pt x="48" y="220"/>
                  </a:lnTo>
                  <a:lnTo>
                    <a:pt x="48" y="223"/>
                  </a:lnTo>
                  <a:lnTo>
                    <a:pt x="46" y="223"/>
                  </a:lnTo>
                  <a:lnTo>
                    <a:pt x="43" y="225"/>
                  </a:lnTo>
                  <a:lnTo>
                    <a:pt x="39" y="225"/>
                  </a:lnTo>
                  <a:lnTo>
                    <a:pt x="39" y="223"/>
                  </a:lnTo>
                  <a:lnTo>
                    <a:pt x="36" y="218"/>
                  </a:lnTo>
                  <a:lnTo>
                    <a:pt x="36" y="216"/>
                  </a:lnTo>
                  <a:lnTo>
                    <a:pt x="31" y="213"/>
                  </a:lnTo>
                  <a:lnTo>
                    <a:pt x="31" y="216"/>
                  </a:lnTo>
                  <a:lnTo>
                    <a:pt x="29" y="216"/>
                  </a:lnTo>
                  <a:lnTo>
                    <a:pt x="27" y="218"/>
                  </a:lnTo>
                  <a:lnTo>
                    <a:pt x="24" y="218"/>
                  </a:lnTo>
                  <a:lnTo>
                    <a:pt x="22" y="211"/>
                  </a:lnTo>
                  <a:lnTo>
                    <a:pt x="19" y="211"/>
                  </a:lnTo>
                  <a:lnTo>
                    <a:pt x="19" y="206"/>
                  </a:lnTo>
                  <a:lnTo>
                    <a:pt x="19" y="201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2" y="192"/>
                  </a:lnTo>
                  <a:lnTo>
                    <a:pt x="7" y="189"/>
                  </a:lnTo>
                  <a:lnTo>
                    <a:pt x="5" y="189"/>
                  </a:lnTo>
                  <a:lnTo>
                    <a:pt x="0" y="189"/>
                  </a:lnTo>
                  <a:lnTo>
                    <a:pt x="0" y="187"/>
                  </a:lnTo>
                  <a:lnTo>
                    <a:pt x="0" y="184"/>
                  </a:lnTo>
                  <a:lnTo>
                    <a:pt x="3" y="184"/>
                  </a:lnTo>
                  <a:lnTo>
                    <a:pt x="3" y="182"/>
                  </a:lnTo>
                  <a:lnTo>
                    <a:pt x="3" y="177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3" y="170"/>
                  </a:lnTo>
                  <a:lnTo>
                    <a:pt x="3" y="168"/>
                  </a:lnTo>
                  <a:lnTo>
                    <a:pt x="5" y="165"/>
                  </a:lnTo>
                  <a:lnTo>
                    <a:pt x="5" y="160"/>
                  </a:lnTo>
                  <a:lnTo>
                    <a:pt x="5" y="158"/>
                  </a:lnTo>
                  <a:lnTo>
                    <a:pt x="5" y="15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5" name="Freeform 875"/>
            <p:cNvSpPr>
              <a:spLocks/>
            </p:cNvSpPr>
            <p:nvPr/>
          </p:nvSpPr>
          <p:spPr bwMode="gray">
            <a:xfrm>
              <a:off x="3144595" y="2065988"/>
              <a:ext cx="1009305" cy="1361156"/>
            </a:xfrm>
            <a:custGeom>
              <a:avLst/>
              <a:gdLst/>
              <a:ahLst/>
              <a:cxnLst>
                <a:cxn ang="0">
                  <a:pos x="407" y="354"/>
                </a:cxn>
                <a:cxn ang="0">
                  <a:pos x="483" y="375"/>
                </a:cxn>
                <a:cxn ang="0">
                  <a:pos x="476" y="438"/>
                </a:cxn>
                <a:cxn ang="0">
                  <a:pos x="498" y="440"/>
                </a:cxn>
                <a:cxn ang="0">
                  <a:pos x="498" y="380"/>
                </a:cxn>
                <a:cxn ang="0">
                  <a:pos x="462" y="318"/>
                </a:cxn>
                <a:cxn ang="0">
                  <a:pos x="400" y="308"/>
                </a:cxn>
                <a:cxn ang="0">
                  <a:pos x="428" y="227"/>
                </a:cxn>
                <a:cxn ang="0">
                  <a:pos x="433" y="160"/>
                </a:cxn>
                <a:cxn ang="0">
                  <a:pos x="467" y="105"/>
                </a:cxn>
                <a:cxn ang="0">
                  <a:pos x="505" y="57"/>
                </a:cxn>
                <a:cxn ang="0">
                  <a:pos x="486" y="136"/>
                </a:cxn>
                <a:cxn ang="0">
                  <a:pos x="524" y="182"/>
                </a:cxn>
                <a:cxn ang="0">
                  <a:pos x="548" y="201"/>
                </a:cxn>
                <a:cxn ang="0">
                  <a:pos x="526" y="170"/>
                </a:cxn>
                <a:cxn ang="0">
                  <a:pos x="526" y="112"/>
                </a:cxn>
                <a:cxn ang="0">
                  <a:pos x="541" y="103"/>
                </a:cxn>
                <a:cxn ang="0">
                  <a:pos x="579" y="122"/>
                </a:cxn>
                <a:cxn ang="0">
                  <a:pos x="569" y="170"/>
                </a:cxn>
                <a:cxn ang="0">
                  <a:pos x="596" y="246"/>
                </a:cxn>
                <a:cxn ang="0">
                  <a:pos x="550" y="280"/>
                </a:cxn>
                <a:cxn ang="0">
                  <a:pos x="586" y="342"/>
                </a:cxn>
                <a:cxn ang="0">
                  <a:pos x="624" y="359"/>
                </a:cxn>
                <a:cxn ang="0">
                  <a:pos x="624" y="406"/>
                </a:cxn>
                <a:cxn ang="0">
                  <a:pos x="600" y="476"/>
                </a:cxn>
                <a:cxn ang="0">
                  <a:pos x="622" y="562"/>
                </a:cxn>
                <a:cxn ang="0">
                  <a:pos x="641" y="617"/>
                </a:cxn>
                <a:cxn ang="0">
                  <a:pos x="658" y="674"/>
                </a:cxn>
                <a:cxn ang="0">
                  <a:pos x="675" y="729"/>
                </a:cxn>
                <a:cxn ang="0">
                  <a:pos x="658" y="792"/>
                </a:cxn>
                <a:cxn ang="0">
                  <a:pos x="605" y="830"/>
                </a:cxn>
                <a:cxn ang="0">
                  <a:pos x="562" y="801"/>
                </a:cxn>
                <a:cxn ang="0">
                  <a:pos x="519" y="770"/>
                </a:cxn>
                <a:cxn ang="0">
                  <a:pos x="443" y="794"/>
                </a:cxn>
                <a:cxn ang="0">
                  <a:pos x="361" y="744"/>
                </a:cxn>
                <a:cxn ang="0">
                  <a:pos x="273" y="703"/>
                </a:cxn>
                <a:cxn ang="0">
                  <a:pos x="227" y="629"/>
                </a:cxn>
                <a:cxn ang="0">
                  <a:pos x="177" y="600"/>
                </a:cxn>
                <a:cxn ang="0">
                  <a:pos x="117" y="584"/>
                </a:cxn>
                <a:cxn ang="0">
                  <a:pos x="46" y="560"/>
                </a:cxn>
                <a:cxn ang="0">
                  <a:pos x="14" y="505"/>
                </a:cxn>
                <a:cxn ang="0">
                  <a:pos x="48" y="430"/>
                </a:cxn>
                <a:cxn ang="0">
                  <a:pos x="129" y="394"/>
                </a:cxn>
                <a:cxn ang="0">
                  <a:pos x="177" y="339"/>
                </a:cxn>
                <a:cxn ang="0">
                  <a:pos x="175" y="265"/>
                </a:cxn>
                <a:cxn ang="0">
                  <a:pos x="201" y="253"/>
                </a:cxn>
                <a:cxn ang="0">
                  <a:pos x="234" y="313"/>
                </a:cxn>
                <a:cxn ang="0">
                  <a:pos x="282" y="289"/>
                </a:cxn>
                <a:cxn ang="0">
                  <a:pos x="256" y="232"/>
                </a:cxn>
                <a:cxn ang="0">
                  <a:pos x="258" y="191"/>
                </a:cxn>
                <a:cxn ang="0">
                  <a:pos x="268" y="122"/>
                </a:cxn>
                <a:cxn ang="0">
                  <a:pos x="337" y="60"/>
                </a:cxn>
                <a:cxn ang="0">
                  <a:pos x="392" y="12"/>
                </a:cxn>
                <a:cxn ang="0">
                  <a:pos x="440" y="60"/>
                </a:cxn>
                <a:cxn ang="0">
                  <a:pos x="402" y="146"/>
                </a:cxn>
                <a:cxn ang="0">
                  <a:pos x="390" y="229"/>
                </a:cxn>
                <a:cxn ang="0">
                  <a:pos x="366" y="318"/>
                </a:cxn>
                <a:cxn ang="0">
                  <a:pos x="378" y="361"/>
                </a:cxn>
                <a:cxn ang="0">
                  <a:pos x="333" y="428"/>
                </a:cxn>
                <a:cxn ang="0">
                  <a:pos x="287" y="469"/>
                </a:cxn>
                <a:cxn ang="0">
                  <a:pos x="254" y="445"/>
                </a:cxn>
                <a:cxn ang="0">
                  <a:pos x="258" y="481"/>
                </a:cxn>
                <a:cxn ang="0">
                  <a:pos x="321" y="478"/>
                </a:cxn>
              </a:cxnLst>
              <a:rect l="0" t="0" r="r" b="b"/>
              <a:pathLst>
                <a:path w="682" h="849">
                  <a:moveTo>
                    <a:pt x="385" y="428"/>
                  </a:moveTo>
                  <a:lnTo>
                    <a:pt x="388" y="428"/>
                  </a:lnTo>
                  <a:lnTo>
                    <a:pt x="390" y="426"/>
                  </a:lnTo>
                  <a:lnTo>
                    <a:pt x="395" y="423"/>
                  </a:lnTo>
                  <a:lnTo>
                    <a:pt x="397" y="421"/>
                  </a:lnTo>
                  <a:lnTo>
                    <a:pt x="400" y="421"/>
                  </a:lnTo>
                  <a:lnTo>
                    <a:pt x="402" y="418"/>
                  </a:lnTo>
                  <a:lnTo>
                    <a:pt x="402" y="416"/>
                  </a:lnTo>
                  <a:lnTo>
                    <a:pt x="404" y="414"/>
                  </a:lnTo>
                  <a:lnTo>
                    <a:pt x="404" y="411"/>
                  </a:lnTo>
                  <a:lnTo>
                    <a:pt x="404" y="409"/>
                  </a:lnTo>
                  <a:lnTo>
                    <a:pt x="407" y="402"/>
                  </a:lnTo>
                  <a:lnTo>
                    <a:pt x="407" y="399"/>
                  </a:lnTo>
                  <a:lnTo>
                    <a:pt x="409" y="387"/>
                  </a:lnTo>
                  <a:lnTo>
                    <a:pt x="409" y="385"/>
                  </a:lnTo>
                  <a:lnTo>
                    <a:pt x="409" y="383"/>
                  </a:lnTo>
                  <a:lnTo>
                    <a:pt x="407" y="380"/>
                  </a:lnTo>
                  <a:lnTo>
                    <a:pt x="407" y="378"/>
                  </a:lnTo>
                  <a:lnTo>
                    <a:pt x="407" y="375"/>
                  </a:lnTo>
                  <a:lnTo>
                    <a:pt x="404" y="373"/>
                  </a:lnTo>
                  <a:lnTo>
                    <a:pt x="404" y="371"/>
                  </a:lnTo>
                  <a:lnTo>
                    <a:pt x="402" y="371"/>
                  </a:lnTo>
                  <a:lnTo>
                    <a:pt x="402" y="368"/>
                  </a:lnTo>
                  <a:lnTo>
                    <a:pt x="402" y="366"/>
                  </a:lnTo>
                  <a:lnTo>
                    <a:pt x="404" y="363"/>
                  </a:lnTo>
                  <a:lnTo>
                    <a:pt x="407" y="361"/>
                  </a:lnTo>
                  <a:lnTo>
                    <a:pt x="407" y="359"/>
                  </a:lnTo>
                  <a:lnTo>
                    <a:pt x="409" y="356"/>
                  </a:lnTo>
                  <a:lnTo>
                    <a:pt x="409" y="354"/>
                  </a:lnTo>
                  <a:lnTo>
                    <a:pt x="407" y="354"/>
                  </a:lnTo>
                  <a:lnTo>
                    <a:pt x="407" y="351"/>
                  </a:lnTo>
                  <a:lnTo>
                    <a:pt x="409" y="351"/>
                  </a:lnTo>
                  <a:lnTo>
                    <a:pt x="409" y="347"/>
                  </a:lnTo>
                  <a:lnTo>
                    <a:pt x="411" y="344"/>
                  </a:lnTo>
                  <a:lnTo>
                    <a:pt x="414" y="342"/>
                  </a:lnTo>
                  <a:lnTo>
                    <a:pt x="416" y="342"/>
                  </a:lnTo>
                  <a:lnTo>
                    <a:pt x="419" y="342"/>
                  </a:lnTo>
                  <a:lnTo>
                    <a:pt x="421" y="339"/>
                  </a:lnTo>
                  <a:lnTo>
                    <a:pt x="428" y="339"/>
                  </a:lnTo>
                  <a:lnTo>
                    <a:pt x="431" y="339"/>
                  </a:lnTo>
                  <a:lnTo>
                    <a:pt x="440" y="337"/>
                  </a:lnTo>
                  <a:lnTo>
                    <a:pt x="443" y="337"/>
                  </a:lnTo>
                  <a:lnTo>
                    <a:pt x="447" y="337"/>
                  </a:lnTo>
                  <a:lnTo>
                    <a:pt x="450" y="337"/>
                  </a:lnTo>
                  <a:lnTo>
                    <a:pt x="457" y="335"/>
                  </a:lnTo>
                  <a:lnTo>
                    <a:pt x="462" y="335"/>
                  </a:lnTo>
                  <a:lnTo>
                    <a:pt x="464" y="335"/>
                  </a:lnTo>
                  <a:lnTo>
                    <a:pt x="469" y="337"/>
                  </a:lnTo>
                  <a:lnTo>
                    <a:pt x="471" y="339"/>
                  </a:lnTo>
                  <a:lnTo>
                    <a:pt x="471" y="347"/>
                  </a:lnTo>
                  <a:lnTo>
                    <a:pt x="471" y="349"/>
                  </a:lnTo>
                  <a:lnTo>
                    <a:pt x="469" y="349"/>
                  </a:lnTo>
                  <a:lnTo>
                    <a:pt x="469" y="351"/>
                  </a:lnTo>
                  <a:lnTo>
                    <a:pt x="469" y="354"/>
                  </a:lnTo>
                  <a:lnTo>
                    <a:pt x="471" y="356"/>
                  </a:lnTo>
                  <a:lnTo>
                    <a:pt x="471" y="359"/>
                  </a:lnTo>
                  <a:lnTo>
                    <a:pt x="474" y="361"/>
                  </a:lnTo>
                  <a:lnTo>
                    <a:pt x="481" y="371"/>
                  </a:lnTo>
                  <a:lnTo>
                    <a:pt x="481" y="373"/>
                  </a:lnTo>
                  <a:lnTo>
                    <a:pt x="483" y="375"/>
                  </a:lnTo>
                  <a:lnTo>
                    <a:pt x="481" y="385"/>
                  </a:lnTo>
                  <a:lnTo>
                    <a:pt x="478" y="387"/>
                  </a:lnTo>
                  <a:lnTo>
                    <a:pt x="476" y="387"/>
                  </a:lnTo>
                  <a:lnTo>
                    <a:pt x="476" y="390"/>
                  </a:lnTo>
                  <a:lnTo>
                    <a:pt x="474" y="392"/>
                  </a:lnTo>
                  <a:lnTo>
                    <a:pt x="476" y="392"/>
                  </a:lnTo>
                  <a:lnTo>
                    <a:pt x="476" y="394"/>
                  </a:lnTo>
                  <a:lnTo>
                    <a:pt x="478" y="394"/>
                  </a:lnTo>
                  <a:lnTo>
                    <a:pt x="478" y="397"/>
                  </a:lnTo>
                  <a:lnTo>
                    <a:pt x="476" y="399"/>
                  </a:lnTo>
                  <a:lnTo>
                    <a:pt x="476" y="402"/>
                  </a:lnTo>
                  <a:lnTo>
                    <a:pt x="474" y="406"/>
                  </a:lnTo>
                  <a:lnTo>
                    <a:pt x="471" y="411"/>
                  </a:lnTo>
                  <a:lnTo>
                    <a:pt x="471" y="414"/>
                  </a:lnTo>
                  <a:lnTo>
                    <a:pt x="471" y="416"/>
                  </a:lnTo>
                  <a:lnTo>
                    <a:pt x="474" y="418"/>
                  </a:lnTo>
                  <a:lnTo>
                    <a:pt x="471" y="423"/>
                  </a:lnTo>
                  <a:lnTo>
                    <a:pt x="469" y="423"/>
                  </a:lnTo>
                  <a:lnTo>
                    <a:pt x="469" y="421"/>
                  </a:lnTo>
                  <a:lnTo>
                    <a:pt x="467" y="421"/>
                  </a:lnTo>
                  <a:lnTo>
                    <a:pt x="467" y="423"/>
                  </a:lnTo>
                  <a:lnTo>
                    <a:pt x="464" y="426"/>
                  </a:lnTo>
                  <a:lnTo>
                    <a:pt x="467" y="426"/>
                  </a:lnTo>
                  <a:lnTo>
                    <a:pt x="467" y="428"/>
                  </a:lnTo>
                  <a:lnTo>
                    <a:pt x="469" y="433"/>
                  </a:lnTo>
                  <a:lnTo>
                    <a:pt x="471" y="433"/>
                  </a:lnTo>
                  <a:lnTo>
                    <a:pt x="471" y="435"/>
                  </a:lnTo>
                  <a:lnTo>
                    <a:pt x="474" y="435"/>
                  </a:lnTo>
                  <a:lnTo>
                    <a:pt x="474" y="438"/>
                  </a:lnTo>
                  <a:lnTo>
                    <a:pt x="476" y="438"/>
                  </a:lnTo>
                  <a:lnTo>
                    <a:pt x="478" y="442"/>
                  </a:lnTo>
                  <a:lnTo>
                    <a:pt x="481" y="445"/>
                  </a:lnTo>
                  <a:lnTo>
                    <a:pt x="483" y="445"/>
                  </a:lnTo>
                  <a:lnTo>
                    <a:pt x="486" y="447"/>
                  </a:lnTo>
                  <a:lnTo>
                    <a:pt x="488" y="450"/>
                  </a:lnTo>
                  <a:lnTo>
                    <a:pt x="490" y="447"/>
                  </a:lnTo>
                  <a:lnTo>
                    <a:pt x="493" y="447"/>
                  </a:lnTo>
                  <a:lnTo>
                    <a:pt x="495" y="447"/>
                  </a:lnTo>
                  <a:lnTo>
                    <a:pt x="495" y="450"/>
                  </a:lnTo>
                  <a:lnTo>
                    <a:pt x="498" y="450"/>
                  </a:lnTo>
                  <a:lnTo>
                    <a:pt x="500" y="450"/>
                  </a:lnTo>
                  <a:lnTo>
                    <a:pt x="502" y="450"/>
                  </a:lnTo>
                  <a:lnTo>
                    <a:pt x="505" y="450"/>
                  </a:lnTo>
                  <a:lnTo>
                    <a:pt x="507" y="450"/>
                  </a:lnTo>
                  <a:lnTo>
                    <a:pt x="510" y="450"/>
                  </a:lnTo>
                  <a:lnTo>
                    <a:pt x="512" y="452"/>
                  </a:lnTo>
                  <a:lnTo>
                    <a:pt x="514" y="452"/>
                  </a:lnTo>
                  <a:lnTo>
                    <a:pt x="514" y="450"/>
                  </a:lnTo>
                  <a:lnTo>
                    <a:pt x="512" y="445"/>
                  </a:lnTo>
                  <a:lnTo>
                    <a:pt x="510" y="445"/>
                  </a:lnTo>
                  <a:lnTo>
                    <a:pt x="507" y="445"/>
                  </a:lnTo>
                  <a:lnTo>
                    <a:pt x="505" y="447"/>
                  </a:lnTo>
                  <a:lnTo>
                    <a:pt x="502" y="447"/>
                  </a:lnTo>
                  <a:lnTo>
                    <a:pt x="502" y="445"/>
                  </a:lnTo>
                  <a:lnTo>
                    <a:pt x="500" y="445"/>
                  </a:lnTo>
                  <a:lnTo>
                    <a:pt x="502" y="445"/>
                  </a:lnTo>
                  <a:lnTo>
                    <a:pt x="505" y="445"/>
                  </a:lnTo>
                  <a:lnTo>
                    <a:pt x="505" y="442"/>
                  </a:lnTo>
                  <a:lnTo>
                    <a:pt x="500" y="440"/>
                  </a:lnTo>
                  <a:lnTo>
                    <a:pt x="498" y="440"/>
                  </a:lnTo>
                  <a:lnTo>
                    <a:pt x="493" y="440"/>
                  </a:lnTo>
                  <a:lnTo>
                    <a:pt x="490" y="440"/>
                  </a:lnTo>
                  <a:lnTo>
                    <a:pt x="488" y="438"/>
                  </a:lnTo>
                  <a:lnTo>
                    <a:pt x="488" y="435"/>
                  </a:lnTo>
                  <a:lnTo>
                    <a:pt x="483" y="433"/>
                  </a:lnTo>
                  <a:lnTo>
                    <a:pt x="481" y="433"/>
                  </a:lnTo>
                  <a:lnTo>
                    <a:pt x="478" y="433"/>
                  </a:lnTo>
                  <a:lnTo>
                    <a:pt x="476" y="433"/>
                  </a:lnTo>
                  <a:lnTo>
                    <a:pt x="476" y="430"/>
                  </a:lnTo>
                  <a:lnTo>
                    <a:pt x="476" y="428"/>
                  </a:lnTo>
                  <a:lnTo>
                    <a:pt x="478" y="414"/>
                  </a:lnTo>
                  <a:lnTo>
                    <a:pt x="481" y="406"/>
                  </a:lnTo>
                  <a:lnTo>
                    <a:pt x="481" y="404"/>
                  </a:lnTo>
                  <a:lnTo>
                    <a:pt x="483" y="404"/>
                  </a:lnTo>
                  <a:lnTo>
                    <a:pt x="483" y="402"/>
                  </a:lnTo>
                  <a:lnTo>
                    <a:pt x="486" y="402"/>
                  </a:lnTo>
                  <a:lnTo>
                    <a:pt x="486" y="399"/>
                  </a:lnTo>
                  <a:lnTo>
                    <a:pt x="488" y="399"/>
                  </a:lnTo>
                  <a:lnTo>
                    <a:pt x="490" y="399"/>
                  </a:lnTo>
                  <a:lnTo>
                    <a:pt x="493" y="399"/>
                  </a:lnTo>
                  <a:lnTo>
                    <a:pt x="498" y="399"/>
                  </a:lnTo>
                  <a:lnTo>
                    <a:pt x="500" y="399"/>
                  </a:lnTo>
                  <a:lnTo>
                    <a:pt x="500" y="397"/>
                  </a:lnTo>
                  <a:lnTo>
                    <a:pt x="502" y="397"/>
                  </a:lnTo>
                  <a:lnTo>
                    <a:pt x="500" y="390"/>
                  </a:lnTo>
                  <a:lnTo>
                    <a:pt x="498" y="390"/>
                  </a:lnTo>
                  <a:lnTo>
                    <a:pt x="498" y="387"/>
                  </a:lnTo>
                  <a:lnTo>
                    <a:pt x="498" y="385"/>
                  </a:lnTo>
                  <a:lnTo>
                    <a:pt x="498" y="383"/>
                  </a:lnTo>
                  <a:lnTo>
                    <a:pt x="498" y="380"/>
                  </a:lnTo>
                  <a:lnTo>
                    <a:pt x="498" y="378"/>
                  </a:lnTo>
                  <a:lnTo>
                    <a:pt x="495" y="378"/>
                  </a:lnTo>
                  <a:lnTo>
                    <a:pt x="495" y="371"/>
                  </a:lnTo>
                  <a:lnTo>
                    <a:pt x="495" y="368"/>
                  </a:lnTo>
                  <a:lnTo>
                    <a:pt x="495" y="366"/>
                  </a:lnTo>
                  <a:lnTo>
                    <a:pt x="498" y="363"/>
                  </a:lnTo>
                  <a:lnTo>
                    <a:pt x="498" y="351"/>
                  </a:lnTo>
                  <a:lnTo>
                    <a:pt x="498" y="349"/>
                  </a:lnTo>
                  <a:lnTo>
                    <a:pt x="495" y="349"/>
                  </a:lnTo>
                  <a:lnTo>
                    <a:pt x="495" y="347"/>
                  </a:lnTo>
                  <a:lnTo>
                    <a:pt x="493" y="347"/>
                  </a:lnTo>
                  <a:lnTo>
                    <a:pt x="490" y="347"/>
                  </a:lnTo>
                  <a:lnTo>
                    <a:pt x="490" y="344"/>
                  </a:lnTo>
                  <a:lnTo>
                    <a:pt x="488" y="344"/>
                  </a:lnTo>
                  <a:lnTo>
                    <a:pt x="488" y="342"/>
                  </a:lnTo>
                  <a:lnTo>
                    <a:pt x="486" y="342"/>
                  </a:lnTo>
                  <a:lnTo>
                    <a:pt x="486" y="339"/>
                  </a:lnTo>
                  <a:lnTo>
                    <a:pt x="483" y="339"/>
                  </a:lnTo>
                  <a:lnTo>
                    <a:pt x="481" y="337"/>
                  </a:lnTo>
                  <a:lnTo>
                    <a:pt x="478" y="337"/>
                  </a:lnTo>
                  <a:lnTo>
                    <a:pt x="478" y="335"/>
                  </a:lnTo>
                  <a:lnTo>
                    <a:pt x="478" y="332"/>
                  </a:lnTo>
                  <a:lnTo>
                    <a:pt x="478" y="330"/>
                  </a:lnTo>
                  <a:lnTo>
                    <a:pt x="476" y="327"/>
                  </a:lnTo>
                  <a:lnTo>
                    <a:pt x="474" y="325"/>
                  </a:lnTo>
                  <a:lnTo>
                    <a:pt x="471" y="327"/>
                  </a:lnTo>
                  <a:lnTo>
                    <a:pt x="469" y="325"/>
                  </a:lnTo>
                  <a:lnTo>
                    <a:pt x="467" y="325"/>
                  </a:lnTo>
                  <a:lnTo>
                    <a:pt x="464" y="320"/>
                  </a:lnTo>
                  <a:lnTo>
                    <a:pt x="462" y="318"/>
                  </a:lnTo>
                  <a:lnTo>
                    <a:pt x="462" y="316"/>
                  </a:lnTo>
                  <a:lnTo>
                    <a:pt x="459" y="316"/>
                  </a:lnTo>
                  <a:lnTo>
                    <a:pt x="457" y="316"/>
                  </a:lnTo>
                  <a:lnTo>
                    <a:pt x="455" y="316"/>
                  </a:lnTo>
                  <a:lnTo>
                    <a:pt x="452" y="316"/>
                  </a:lnTo>
                  <a:lnTo>
                    <a:pt x="452" y="313"/>
                  </a:lnTo>
                  <a:lnTo>
                    <a:pt x="450" y="313"/>
                  </a:lnTo>
                  <a:lnTo>
                    <a:pt x="450" y="311"/>
                  </a:lnTo>
                  <a:lnTo>
                    <a:pt x="447" y="311"/>
                  </a:lnTo>
                  <a:lnTo>
                    <a:pt x="445" y="313"/>
                  </a:lnTo>
                  <a:lnTo>
                    <a:pt x="443" y="313"/>
                  </a:lnTo>
                  <a:lnTo>
                    <a:pt x="438" y="316"/>
                  </a:lnTo>
                  <a:lnTo>
                    <a:pt x="435" y="316"/>
                  </a:lnTo>
                  <a:lnTo>
                    <a:pt x="435" y="320"/>
                  </a:lnTo>
                  <a:lnTo>
                    <a:pt x="431" y="320"/>
                  </a:lnTo>
                  <a:lnTo>
                    <a:pt x="426" y="320"/>
                  </a:lnTo>
                  <a:lnTo>
                    <a:pt x="423" y="320"/>
                  </a:lnTo>
                  <a:lnTo>
                    <a:pt x="423" y="318"/>
                  </a:lnTo>
                  <a:lnTo>
                    <a:pt x="421" y="318"/>
                  </a:lnTo>
                  <a:lnTo>
                    <a:pt x="421" y="316"/>
                  </a:lnTo>
                  <a:lnTo>
                    <a:pt x="419" y="316"/>
                  </a:lnTo>
                  <a:lnTo>
                    <a:pt x="419" y="313"/>
                  </a:lnTo>
                  <a:lnTo>
                    <a:pt x="416" y="313"/>
                  </a:lnTo>
                  <a:lnTo>
                    <a:pt x="411" y="313"/>
                  </a:lnTo>
                  <a:lnTo>
                    <a:pt x="409" y="313"/>
                  </a:lnTo>
                  <a:lnTo>
                    <a:pt x="404" y="316"/>
                  </a:lnTo>
                  <a:lnTo>
                    <a:pt x="402" y="313"/>
                  </a:lnTo>
                  <a:lnTo>
                    <a:pt x="402" y="311"/>
                  </a:lnTo>
                  <a:lnTo>
                    <a:pt x="402" y="308"/>
                  </a:lnTo>
                  <a:lnTo>
                    <a:pt x="400" y="308"/>
                  </a:lnTo>
                  <a:lnTo>
                    <a:pt x="400" y="306"/>
                  </a:lnTo>
                  <a:lnTo>
                    <a:pt x="402" y="306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7" y="296"/>
                  </a:lnTo>
                  <a:lnTo>
                    <a:pt x="407" y="294"/>
                  </a:lnTo>
                  <a:lnTo>
                    <a:pt x="409" y="292"/>
                  </a:lnTo>
                  <a:lnTo>
                    <a:pt x="409" y="289"/>
                  </a:lnTo>
                  <a:lnTo>
                    <a:pt x="409" y="287"/>
                  </a:lnTo>
                  <a:lnTo>
                    <a:pt x="409" y="284"/>
                  </a:lnTo>
                  <a:lnTo>
                    <a:pt x="409" y="280"/>
                  </a:lnTo>
                  <a:lnTo>
                    <a:pt x="407" y="277"/>
                  </a:lnTo>
                  <a:lnTo>
                    <a:pt x="407" y="275"/>
                  </a:lnTo>
                  <a:lnTo>
                    <a:pt x="407" y="272"/>
                  </a:lnTo>
                  <a:lnTo>
                    <a:pt x="404" y="270"/>
                  </a:lnTo>
                  <a:lnTo>
                    <a:pt x="404" y="268"/>
                  </a:lnTo>
                  <a:lnTo>
                    <a:pt x="404" y="265"/>
                  </a:lnTo>
                  <a:lnTo>
                    <a:pt x="404" y="263"/>
                  </a:lnTo>
                  <a:lnTo>
                    <a:pt x="407" y="263"/>
                  </a:lnTo>
                  <a:lnTo>
                    <a:pt x="411" y="256"/>
                  </a:lnTo>
                  <a:lnTo>
                    <a:pt x="416" y="241"/>
                  </a:lnTo>
                  <a:lnTo>
                    <a:pt x="419" y="241"/>
                  </a:lnTo>
                  <a:lnTo>
                    <a:pt x="419" y="239"/>
                  </a:lnTo>
                  <a:lnTo>
                    <a:pt x="416" y="239"/>
                  </a:lnTo>
                  <a:lnTo>
                    <a:pt x="416" y="237"/>
                  </a:lnTo>
                  <a:lnTo>
                    <a:pt x="419" y="234"/>
                  </a:lnTo>
                  <a:lnTo>
                    <a:pt x="423" y="229"/>
                  </a:lnTo>
                  <a:lnTo>
                    <a:pt x="426" y="229"/>
                  </a:lnTo>
                  <a:lnTo>
                    <a:pt x="426" y="227"/>
                  </a:lnTo>
                  <a:lnTo>
                    <a:pt x="428" y="227"/>
                  </a:lnTo>
                  <a:lnTo>
                    <a:pt x="428" y="225"/>
                  </a:lnTo>
                  <a:lnTo>
                    <a:pt x="431" y="222"/>
                  </a:lnTo>
                  <a:lnTo>
                    <a:pt x="431" y="220"/>
                  </a:lnTo>
                  <a:lnTo>
                    <a:pt x="433" y="220"/>
                  </a:lnTo>
                  <a:lnTo>
                    <a:pt x="433" y="217"/>
                  </a:lnTo>
                  <a:lnTo>
                    <a:pt x="435" y="217"/>
                  </a:lnTo>
                  <a:lnTo>
                    <a:pt x="438" y="215"/>
                  </a:lnTo>
                  <a:lnTo>
                    <a:pt x="438" y="213"/>
                  </a:lnTo>
                  <a:lnTo>
                    <a:pt x="440" y="213"/>
                  </a:lnTo>
                  <a:lnTo>
                    <a:pt x="440" y="208"/>
                  </a:lnTo>
                  <a:lnTo>
                    <a:pt x="440" y="203"/>
                  </a:lnTo>
                  <a:lnTo>
                    <a:pt x="443" y="201"/>
                  </a:lnTo>
                  <a:lnTo>
                    <a:pt x="440" y="201"/>
                  </a:lnTo>
                  <a:lnTo>
                    <a:pt x="440" y="198"/>
                  </a:lnTo>
                  <a:lnTo>
                    <a:pt x="440" y="196"/>
                  </a:lnTo>
                  <a:lnTo>
                    <a:pt x="438" y="194"/>
                  </a:lnTo>
                  <a:lnTo>
                    <a:pt x="438" y="191"/>
                  </a:lnTo>
                  <a:lnTo>
                    <a:pt x="435" y="189"/>
                  </a:lnTo>
                  <a:lnTo>
                    <a:pt x="435" y="186"/>
                  </a:lnTo>
                  <a:lnTo>
                    <a:pt x="435" y="184"/>
                  </a:lnTo>
                  <a:lnTo>
                    <a:pt x="435" y="182"/>
                  </a:lnTo>
                  <a:lnTo>
                    <a:pt x="435" y="179"/>
                  </a:lnTo>
                  <a:lnTo>
                    <a:pt x="435" y="177"/>
                  </a:lnTo>
                  <a:lnTo>
                    <a:pt x="435" y="174"/>
                  </a:lnTo>
                  <a:lnTo>
                    <a:pt x="435" y="172"/>
                  </a:lnTo>
                  <a:lnTo>
                    <a:pt x="433" y="170"/>
                  </a:lnTo>
                  <a:lnTo>
                    <a:pt x="433" y="167"/>
                  </a:lnTo>
                  <a:lnTo>
                    <a:pt x="433" y="165"/>
                  </a:lnTo>
                  <a:lnTo>
                    <a:pt x="433" y="162"/>
                  </a:lnTo>
                  <a:lnTo>
                    <a:pt x="433" y="160"/>
                  </a:lnTo>
                  <a:lnTo>
                    <a:pt x="433" y="158"/>
                  </a:lnTo>
                  <a:lnTo>
                    <a:pt x="433" y="155"/>
                  </a:lnTo>
                  <a:lnTo>
                    <a:pt x="433" y="153"/>
                  </a:lnTo>
                  <a:lnTo>
                    <a:pt x="433" y="150"/>
                  </a:lnTo>
                  <a:lnTo>
                    <a:pt x="431" y="150"/>
                  </a:lnTo>
                  <a:lnTo>
                    <a:pt x="431" y="148"/>
                  </a:lnTo>
                  <a:lnTo>
                    <a:pt x="428" y="146"/>
                  </a:lnTo>
                  <a:lnTo>
                    <a:pt x="426" y="143"/>
                  </a:lnTo>
                  <a:lnTo>
                    <a:pt x="426" y="141"/>
                  </a:lnTo>
                  <a:lnTo>
                    <a:pt x="423" y="141"/>
                  </a:lnTo>
                  <a:lnTo>
                    <a:pt x="423" y="138"/>
                  </a:lnTo>
                  <a:lnTo>
                    <a:pt x="426" y="136"/>
                  </a:lnTo>
                  <a:lnTo>
                    <a:pt x="428" y="136"/>
                  </a:lnTo>
                  <a:lnTo>
                    <a:pt x="431" y="134"/>
                  </a:lnTo>
                  <a:lnTo>
                    <a:pt x="433" y="129"/>
                  </a:lnTo>
                  <a:lnTo>
                    <a:pt x="435" y="129"/>
                  </a:lnTo>
                  <a:lnTo>
                    <a:pt x="440" y="124"/>
                  </a:lnTo>
                  <a:lnTo>
                    <a:pt x="440" y="122"/>
                  </a:lnTo>
                  <a:lnTo>
                    <a:pt x="443" y="119"/>
                  </a:lnTo>
                  <a:lnTo>
                    <a:pt x="443" y="117"/>
                  </a:lnTo>
                  <a:lnTo>
                    <a:pt x="440" y="117"/>
                  </a:lnTo>
                  <a:lnTo>
                    <a:pt x="440" y="115"/>
                  </a:lnTo>
                  <a:lnTo>
                    <a:pt x="443" y="115"/>
                  </a:lnTo>
                  <a:lnTo>
                    <a:pt x="443" y="112"/>
                  </a:lnTo>
                  <a:lnTo>
                    <a:pt x="445" y="112"/>
                  </a:lnTo>
                  <a:lnTo>
                    <a:pt x="447" y="110"/>
                  </a:lnTo>
                  <a:lnTo>
                    <a:pt x="450" y="110"/>
                  </a:lnTo>
                  <a:lnTo>
                    <a:pt x="455" y="107"/>
                  </a:lnTo>
                  <a:lnTo>
                    <a:pt x="459" y="107"/>
                  </a:lnTo>
                  <a:lnTo>
                    <a:pt x="467" y="105"/>
                  </a:lnTo>
                  <a:lnTo>
                    <a:pt x="469" y="105"/>
                  </a:lnTo>
                  <a:lnTo>
                    <a:pt x="478" y="100"/>
                  </a:lnTo>
                  <a:lnTo>
                    <a:pt x="481" y="100"/>
                  </a:lnTo>
                  <a:lnTo>
                    <a:pt x="481" y="98"/>
                  </a:lnTo>
                  <a:lnTo>
                    <a:pt x="483" y="98"/>
                  </a:lnTo>
                  <a:lnTo>
                    <a:pt x="483" y="95"/>
                  </a:lnTo>
                  <a:lnTo>
                    <a:pt x="486" y="93"/>
                  </a:lnTo>
                  <a:lnTo>
                    <a:pt x="488" y="91"/>
                  </a:lnTo>
                  <a:lnTo>
                    <a:pt x="488" y="88"/>
                  </a:lnTo>
                  <a:lnTo>
                    <a:pt x="490" y="81"/>
                  </a:lnTo>
                  <a:lnTo>
                    <a:pt x="490" y="79"/>
                  </a:lnTo>
                  <a:lnTo>
                    <a:pt x="490" y="74"/>
                  </a:lnTo>
                  <a:lnTo>
                    <a:pt x="493" y="64"/>
                  </a:lnTo>
                  <a:lnTo>
                    <a:pt x="493" y="62"/>
                  </a:lnTo>
                  <a:lnTo>
                    <a:pt x="493" y="60"/>
                  </a:lnTo>
                  <a:lnTo>
                    <a:pt x="493" y="57"/>
                  </a:lnTo>
                  <a:lnTo>
                    <a:pt x="493" y="55"/>
                  </a:lnTo>
                  <a:lnTo>
                    <a:pt x="493" y="52"/>
                  </a:lnTo>
                  <a:lnTo>
                    <a:pt x="490" y="50"/>
                  </a:lnTo>
                  <a:lnTo>
                    <a:pt x="490" y="48"/>
                  </a:lnTo>
                  <a:lnTo>
                    <a:pt x="493" y="43"/>
                  </a:lnTo>
                  <a:lnTo>
                    <a:pt x="495" y="40"/>
                  </a:lnTo>
                  <a:lnTo>
                    <a:pt x="498" y="40"/>
                  </a:lnTo>
                  <a:lnTo>
                    <a:pt x="500" y="43"/>
                  </a:lnTo>
                  <a:lnTo>
                    <a:pt x="502" y="45"/>
                  </a:lnTo>
                  <a:lnTo>
                    <a:pt x="502" y="48"/>
                  </a:lnTo>
                  <a:lnTo>
                    <a:pt x="505" y="52"/>
                  </a:lnTo>
                  <a:lnTo>
                    <a:pt x="507" y="52"/>
                  </a:lnTo>
                  <a:lnTo>
                    <a:pt x="507" y="55"/>
                  </a:lnTo>
                  <a:lnTo>
                    <a:pt x="505" y="57"/>
                  </a:lnTo>
                  <a:lnTo>
                    <a:pt x="502" y="55"/>
                  </a:lnTo>
                  <a:lnTo>
                    <a:pt x="502" y="57"/>
                  </a:lnTo>
                  <a:lnTo>
                    <a:pt x="502" y="60"/>
                  </a:lnTo>
                  <a:lnTo>
                    <a:pt x="505" y="64"/>
                  </a:lnTo>
                  <a:lnTo>
                    <a:pt x="507" y="67"/>
                  </a:lnTo>
                  <a:lnTo>
                    <a:pt x="507" y="69"/>
                  </a:lnTo>
                  <a:lnTo>
                    <a:pt x="505" y="69"/>
                  </a:lnTo>
                  <a:lnTo>
                    <a:pt x="502" y="69"/>
                  </a:lnTo>
                  <a:lnTo>
                    <a:pt x="502" y="74"/>
                  </a:lnTo>
                  <a:lnTo>
                    <a:pt x="502" y="86"/>
                  </a:lnTo>
                  <a:lnTo>
                    <a:pt x="502" y="88"/>
                  </a:lnTo>
                  <a:lnTo>
                    <a:pt x="505" y="88"/>
                  </a:lnTo>
                  <a:lnTo>
                    <a:pt x="502" y="88"/>
                  </a:lnTo>
                  <a:lnTo>
                    <a:pt x="502" y="91"/>
                  </a:lnTo>
                  <a:lnTo>
                    <a:pt x="502" y="93"/>
                  </a:lnTo>
                  <a:lnTo>
                    <a:pt x="500" y="93"/>
                  </a:lnTo>
                  <a:lnTo>
                    <a:pt x="498" y="93"/>
                  </a:lnTo>
                  <a:lnTo>
                    <a:pt x="498" y="95"/>
                  </a:lnTo>
                  <a:lnTo>
                    <a:pt x="495" y="98"/>
                  </a:lnTo>
                  <a:lnTo>
                    <a:pt x="490" y="107"/>
                  </a:lnTo>
                  <a:lnTo>
                    <a:pt x="490" y="110"/>
                  </a:lnTo>
                  <a:lnTo>
                    <a:pt x="490" y="112"/>
                  </a:lnTo>
                  <a:lnTo>
                    <a:pt x="488" y="112"/>
                  </a:lnTo>
                  <a:lnTo>
                    <a:pt x="483" y="119"/>
                  </a:lnTo>
                  <a:lnTo>
                    <a:pt x="483" y="124"/>
                  </a:lnTo>
                  <a:lnTo>
                    <a:pt x="483" y="129"/>
                  </a:lnTo>
                  <a:lnTo>
                    <a:pt x="486" y="131"/>
                  </a:lnTo>
                  <a:lnTo>
                    <a:pt x="486" y="134"/>
                  </a:lnTo>
                  <a:lnTo>
                    <a:pt x="488" y="136"/>
                  </a:lnTo>
                  <a:lnTo>
                    <a:pt x="486" y="136"/>
                  </a:lnTo>
                  <a:lnTo>
                    <a:pt x="486" y="146"/>
                  </a:lnTo>
                  <a:lnTo>
                    <a:pt x="481" y="148"/>
                  </a:lnTo>
                  <a:lnTo>
                    <a:pt x="478" y="148"/>
                  </a:lnTo>
                  <a:lnTo>
                    <a:pt x="476" y="148"/>
                  </a:lnTo>
                  <a:lnTo>
                    <a:pt x="476" y="150"/>
                  </a:lnTo>
                  <a:lnTo>
                    <a:pt x="476" y="153"/>
                  </a:lnTo>
                  <a:lnTo>
                    <a:pt x="476" y="155"/>
                  </a:lnTo>
                  <a:lnTo>
                    <a:pt x="476" y="158"/>
                  </a:lnTo>
                  <a:lnTo>
                    <a:pt x="478" y="160"/>
                  </a:lnTo>
                  <a:lnTo>
                    <a:pt x="481" y="160"/>
                  </a:lnTo>
                  <a:lnTo>
                    <a:pt x="488" y="167"/>
                  </a:lnTo>
                  <a:lnTo>
                    <a:pt x="495" y="172"/>
                  </a:lnTo>
                  <a:lnTo>
                    <a:pt x="495" y="170"/>
                  </a:lnTo>
                  <a:lnTo>
                    <a:pt x="495" y="172"/>
                  </a:lnTo>
                  <a:lnTo>
                    <a:pt x="498" y="172"/>
                  </a:lnTo>
                  <a:lnTo>
                    <a:pt x="500" y="174"/>
                  </a:lnTo>
                  <a:lnTo>
                    <a:pt x="502" y="174"/>
                  </a:lnTo>
                  <a:lnTo>
                    <a:pt x="505" y="174"/>
                  </a:lnTo>
                  <a:lnTo>
                    <a:pt x="507" y="174"/>
                  </a:lnTo>
                  <a:lnTo>
                    <a:pt x="512" y="177"/>
                  </a:lnTo>
                  <a:lnTo>
                    <a:pt x="512" y="179"/>
                  </a:lnTo>
                  <a:lnTo>
                    <a:pt x="512" y="184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12" y="182"/>
                  </a:lnTo>
                  <a:lnTo>
                    <a:pt x="512" y="179"/>
                  </a:lnTo>
                  <a:lnTo>
                    <a:pt x="514" y="179"/>
                  </a:lnTo>
                  <a:lnTo>
                    <a:pt x="517" y="179"/>
                  </a:lnTo>
                  <a:lnTo>
                    <a:pt x="519" y="179"/>
                  </a:lnTo>
                  <a:lnTo>
                    <a:pt x="524" y="182"/>
                  </a:lnTo>
                  <a:lnTo>
                    <a:pt x="529" y="184"/>
                  </a:lnTo>
                  <a:lnTo>
                    <a:pt x="531" y="184"/>
                  </a:lnTo>
                  <a:lnTo>
                    <a:pt x="533" y="186"/>
                  </a:lnTo>
                  <a:lnTo>
                    <a:pt x="533" y="189"/>
                  </a:lnTo>
                  <a:lnTo>
                    <a:pt x="536" y="191"/>
                  </a:lnTo>
                  <a:lnTo>
                    <a:pt x="533" y="194"/>
                  </a:lnTo>
                  <a:lnTo>
                    <a:pt x="533" y="196"/>
                  </a:lnTo>
                  <a:lnTo>
                    <a:pt x="533" y="198"/>
                  </a:lnTo>
                  <a:lnTo>
                    <a:pt x="536" y="198"/>
                  </a:lnTo>
                  <a:lnTo>
                    <a:pt x="536" y="201"/>
                  </a:lnTo>
                  <a:lnTo>
                    <a:pt x="538" y="201"/>
                  </a:lnTo>
                  <a:lnTo>
                    <a:pt x="543" y="203"/>
                  </a:lnTo>
                  <a:lnTo>
                    <a:pt x="543" y="205"/>
                  </a:lnTo>
                  <a:lnTo>
                    <a:pt x="543" y="208"/>
                  </a:lnTo>
                  <a:lnTo>
                    <a:pt x="545" y="208"/>
                  </a:lnTo>
                  <a:lnTo>
                    <a:pt x="548" y="205"/>
                  </a:lnTo>
                  <a:lnTo>
                    <a:pt x="550" y="205"/>
                  </a:lnTo>
                  <a:lnTo>
                    <a:pt x="553" y="208"/>
                  </a:lnTo>
                  <a:lnTo>
                    <a:pt x="555" y="208"/>
                  </a:lnTo>
                  <a:lnTo>
                    <a:pt x="557" y="208"/>
                  </a:lnTo>
                  <a:lnTo>
                    <a:pt x="560" y="205"/>
                  </a:lnTo>
                  <a:lnTo>
                    <a:pt x="562" y="205"/>
                  </a:lnTo>
                  <a:lnTo>
                    <a:pt x="562" y="203"/>
                  </a:lnTo>
                  <a:lnTo>
                    <a:pt x="562" y="201"/>
                  </a:lnTo>
                  <a:lnTo>
                    <a:pt x="557" y="201"/>
                  </a:lnTo>
                  <a:lnTo>
                    <a:pt x="557" y="203"/>
                  </a:lnTo>
                  <a:lnTo>
                    <a:pt x="555" y="205"/>
                  </a:lnTo>
                  <a:lnTo>
                    <a:pt x="553" y="205"/>
                  </a:lnTo>
                  <a:lnTo>
                    <a:pt x="548" y="203"/>
                  </a:lnTo>
                  <a:lnTo>
                    <a:pt x="548" y="201"/>
                  </a:lnTo>
                  <a:lnTo>
                    <a:pt x="550" y="196"/>
                  </a:lnTo>
                  <a:lnTo>
                    <a:pt x="550" y="191"/>
                  </a:lnTo>
                  <a:lnTo>
                    <a:pt x="548" y="191"/>
                  </a:lnTo>
                  <a:lnTo>
                    <a:pt x="545" y="191"/>
                  </a:lnTo>
                  <a:lnTo>
                    <a:pt x="545" y="194"/>
                  </a:lnTo>
                  <a:lnTo>
                    <a:pt x="548" y="196"/>
                  </a:lnTo>
                  <a:lnTo>
                    <a:pt x="545" y="196"/>
                  </a:lnTo>
                  <a:lnTo>
                    <a:pt x="543" y="191"/>
                  </a:lnTo>
                  <a:lnTo>
                    <a:pt x="543" y="189"/>
                  </a:lnTo>
                  <a:lnTo>
                    <a:pt x="545" y="186"/>
                  </a:lnTo>
                  <a:lnTo>
                    <a:pt x="548" y="184"/>
                  </a:lnTo>
                  <a:lnTo>
                    <a:pt x="548" y="182"/>
                  </a:lnTo>
                  <a:lnTo>
                    <a:pt x="548" y="179"/>
                  </a:lnTo>
                  <a:lnTo>
                    <a:pt x="545" y="179"/>
                  </a:lnTo>
                  <a:lnTo>
                    <a:pt x="543" y="177"/>
                  </a:lnTo>
                  <a:lnTo>
                    <a:pt x="541" y="177"/>
                  </a:lnTo>
                  <a:lnTo>
                    <a:pt x="538" y="177"/>
                  </a:lnTo>
                  <a:lnTo>
                    <a:pt x="538" y="179"/>
                  </a:lnTo>
                  <a:lnTo>
                    <a:pt x="538" y="177"/>
                  </a:lnTo>
                  <a:lnTo>
                    <a:pt x="538" y="174"/>
                  </a:lnTo>
                  <a:lnTo>
                    <a:pt x="538" y="172"/>
                  </a:lnTo>
                  <a:lnTo>
                    <a:pt x="541" y="172"/>
                  </a:lnTo>
                  <a:lnTo>
                    <a:pt x="541" y="170"/>
                  </a:lnTo>
                  <a:lnTo>
                    <a:pt x="536" y="172"/>
                  </a:lnTo>
                  <a:lnTo>
                    <a:pt x="533" y="172"/>
                  </a:lnTo>
                  <a:lnTo>
                    <a:pt x="533" y="174"/>
                  </a:lnTo>
                  <a:lnTo>
                    <a:pt x="531" y="174"/>
                  </a:lnTo>
                  <a:lnTo>
                    <a:pt x="531" y="172"/>
                  </a:lnTo>
                  <a:lnTo>
                    <a:pt x="529" y="170"/>
                  </a:lnTo>
                  <a:lnTo>
                    <a:pt x="526" y="170"/>
                  </a:lnTo>
                  <a:lnTo>
                    <a:pt x="529" y="170"/>
                  </a:lnTo>
                  <a:lnTo>
                    <a:pt x="529" y="172"/>
                  </a:lnTo>
                  <a:lnTo>
                    <a:pt x="526" y="170"/>
                  </a:lnTo>
                  <a:lnTo>
                    <a:pt x="524" y="170"/>
                  </a:lnTo>
                  <a:lnTo>
                    <a:pt x="522" y="165"/>
                  </a:lnTo>
                  <a:lnTo>
                    <a:pt x="522" y="162"/>
                  </a:lnTo>
                  <a:lnTo>
                    <a:pt x="522" y="160"/>
                  </a:lnTo>
                  <a:lnTo>
                    <a:pt x="519" y="160"/>
                  </a:lnTo>
                  <a:lnTo>
                    <a:pt x="517" y="160"/>
                  </a:lnTo>
                  <a:lnTo>
                    <a:pt x="512" y="158"/>
                  </a:lnTo>
                  <a:lnTo>
                    <a:pt x="512" y="155"/>
                  </a:lnTo>
                  <a:lnTo>
                    <a:pt x="512" y="153"/>
                  </a:lnTo>
                  <a:lnTo>
                    <a:pt x="510" y="153"/>
                  </a:lnTo>
                  <a:lnTo>
                    <a:pt x="510" y="150"/>
                  </a:lnTo>
                  <a:lnTo>
                    <a:pt x="507" y="148"/>
                  </a:lnTo>
                  <a:lnTo>
                    <a:pt x="505" y="148"/>
                  </a:lnTo>
                  <a:lnTo>
                    <a:pt x="505" y="146"/>
                  </a:lnTo>
                  <a:lnTo>
                    <a:pt x="502" y="146"/>
                  </a:lnTo>
                  <a:lnTo>
                    <a:pt x="502" y="143"/>
                  </a:lnTo>
                  <a:lnTo>
                    <a:pt x="505" y="143"/>
                  </a:lnTo>
                  <a:lnTo>
                    <a:pt x="505" y="134"/>
                  </a:lnTo>
                  <a:lnTo>
                    <a:pt x="505" y="122"/>
                  </a:lnTo>
                  <a:lnTo>
                    <a:pt x="505" y="117"/>
                  </a:lnTo>
                  <a:lnTo>
                    <a:pt x="512" y="115"/>
                  </a:lnTo>
                  <a:lnTo>
                    <a:pt x="514" y="115"/>
                  </a:lnTo>
                  <a:lnTo>
                    <a:pt x="517" y="115"/>
                  </a:lnTo>
                  <a:lnTo>
                    <a:pt x="519" y="115"/>
                  </a:lnTo>
                  <a:lnTo>
                    <a:pt x="522" y="112"/>
                  </a:lnTo>
                  <a:lnTo>
                    <a:pt x="524" y="112"/>
                  </a:lnTo>
                  <a:lnTo>
                    <a:pt x="526" y="112"/>
                  </a:lnTo>
                  <a:lnTo>
                    <a:pt x="526" y="115"/>
                  </a:lnTo>
                  <a:lnTo>
                    <a:pt x="531" y="122"/>
                  </a:lnTo>
                  <a:lnTo>
                    <a:pt x="533" y="122"/>
                  </a:lnTo>
                  <a:lnTo>
                    <a:pt x="536" y="129"/>
                  </a:lnTo>
                  <a:lnTo>
                    <a:pt x="536" y="131"/>
                  </a:lnTo>
                  <a:lnTo>
                    <a:pt x="538" y="134"/>
                  </a:lnTo>
                  <a:lnTo>
                    <a:pt x="541" y="134"/>
                  </a:lnTo>
                  <a:lnTo>
                    <a:pt x="543" y="134"/>
                  </a:lnTo>
                  <a:lnTo>
                    <a:pt x="545" y="134"/>
                  </a:lnTo>
                  <a:lnTo>
                    <a:pt x="550" y="134"/>
                  </a:lnTo>
                  <a:lnTo>
                    <a:pt x="550" y="131"/>
                  </a:lnTo>
                  <a:lnTo>
                    <a:pt x="553" y="131"/>
                  </a:lnTo>
                  <a:lnTo>
                    <a:pt x="555" y="129"/>
                  </a:lnTo>
                  <a:lnTo>
                    <a:pt x="555" y="127"/>
                  </a:lnTo>
                  <a:lnTo>
                    <a:pt x="555" y="124"/>
                  </a:lnTo>
                  <a:lnTo>
                    <a:pt x="555" y="122"/>
                  </a:lnTo>
                  <a:lnTo>
                    <a:pt x="555" y="119"/>
                  </a:lnTo>
                  <a:lnTo>
                    <a:pt x="553" y="117"/>
                  </a:lnTo>
                  <a:lnTo>
                    <a:pt x="553" y="115"/>
                  </a:lnTo>
                  <a:lnTo>
                    <a:pt x="553" y="112"/>
                  </a:lnTo>
                  <a:lnTo>
                    <a:pt x="550" y="112"/>
                  </a:lnTo>
                  <a:lnTo>
                    <a:pt x="548" y="112"/>
                  </a:lnTo>
                  <a:lnTo>
                    <a:pt x="545" y="112"/>
                  </a:lnTo>
                  <a:lnTo>
                    <a:pt x="543" y="112"/>
                  </a:lnTo>
                  <a:lnTo>
                    <a:pt x="543" y="115"/>
                  </a:lnTo>
                  <a:lnTo>
                    <a:pt x="541" y="115"/>
                  </a:lnTo>
                  <a:lnTo>
                    <a:pt x="538" y="115"/>
                  </a:lnTo>
                  <a:lnTo>
                    <a:pt x="538" y="112"/>
                  </a:lnTo>
                  <a:lnTo>
                    <a:pt x="538" y="110"/>
                  </a:lnTo>
                  <a:lnTo>
                    <a:pt x="541" y="103"/>
                  </a:lnTo>
                  <a:lnTo>
                    <a:pt x="543" y="103"/>
                  </a:lnTo>
                  <a:lnTo>
                    <a:pt x="543" y="105"/>
                  </a:lnTo>
                  <a:lnTo>
                    <a:pt x="545" y="105"/>
                  </a:lnTo>
                  <a:lnTo>
                    <a:pt x="545" y="107"/>
                  </a:lnTo>
                  <a:lnTo>
                    <a:pt x="545" y="105"/>
                  </a:lnTo>
                  <a:lnTo>
                    <a:pt x="548" y="105"/>
                  </a:lnTo>
                  <a:lnTo>
                    <a:pt x="548" y="103"/>
                  </a:lnTo>
                  <a:lnTo>
                    <a:pt x="550" y="103"/>
                  </a:lnTo>
                  <a:lnTo>
                    <a:pt x="553" y="98"/>
                  </a:lnTo>
                  <a:lnTo>
                    <a:pt x="555" y="98"/>
                  </a:lnTo>
                  <a:lnTo>
                    <a:pt x="557" y="95"/>
                  </a:lnTo>
                  <a:lnTo>
                    <a:pt x="562" y="95"/>
                  </a:lnTo>
                  <a:lnTo>
                    <a:pt x="565" y="95"/>
                  </a:lnTo>
                  <a:lnTo>
                    <a:pt x="565" y="93"/>
                  </a:lnTo>
                  <a:lnTo>
                    <a:pt x="567" y="93"/>
                  </a:lnTo>
                  <a:lnTo>
                    <a:pt x="567" y="95"/>
                  </a:lnTo>
                  <a:lnTo>
                    <a:pt x="569" y="95"/>
                  </a:lnTo>
                  <a:lnTo>
                    <a:pt x="567" y="95"/>
                  </a:lnTo>
                  <a:lnTo>
                    <a:pt x="567" y="98"/>
                  </a:lnTo>
                  <a:lnTo>
                    <a:pt x="567" y="100"/>
                  </a:lnTo>
                  <a:lnTo>
                    <a:pt x="569" y="103"/>
                  </a:lnTo>
                  <a:lnTo>
                    <a:pt x="569" y="105"/>
                  </a:lnTo>
                  <a:lnTo>
                    <a:pt x="569" y="107"/>
                  </a:lnTo>
                  <a:lnTo>
                    <a:pt x="569" y="110"/>
                  </a:lnTo>
                  <a:lnTo>
                    <a:pt x="569" y="112"/>
                  </a:lnTo>
                  <a:lnTo>
                    <a:pt x="572" y="115"/>
                  </a:lnTo>
                  <a:lnTo>
                    <a:pt x="574" y="115"/>
                  </a:lnTo>
                  <a:lnTo>
                    <a:pt x="577" y="119"/>
                  </a:lnTo>
                  <a:lnTo>
                    <a:pt x="579" y="119"/>
                  </a:lnTo>
                  <a:lnTo>
                    <a:pt x="579" y="122"/>
                  </a:lnTo>
                  <a:lnTo>
                    <a:pt x="584" y="124"/>
                  </a:lnTo>
                  <a:lnTo>
                    <a:pt x="589" y="127"/>
                  </a:lnTo>
                  <a:lnTo>
                    <a:pt x="591" y="127"/>
                  </a:lnTo>
                  <a:lnTo>
                    <a:pt x="591" y="124"/>
                  </a:lnTo>
                  <a:lnTo>
                    <a:pt x="593" y="127"/>
                  </a:lnTo>
                  <a:lnTo>
                    <a:pt x="596" y="129"/>
                  </a:lnTo>
                  <a:lnTo>
                    <a:pt x="603" y="136"/>
                  </a:lnTo>
                  <a:lnTo>
                    <a:pt x="603" y="138"/>
                  </a:lnTo>
                  <a:lnTo>
                    <a:pt x="605" y="141"/>
                  </a:lnTo>
                  <a:lnTo>
                    <a:pt x="603" y="143"/>
                  </a:lnTo>
                  <a:lnTo>
                    <a:pt x="600" y="141"/>
                  </a:lnTo>
                  <a:lnTo>
                    <a:pt x="598" y="143"/>
                  </a:lnTo>
                  <a:lnTo>
                    <a:pt x="596" y="143"/>
                  </a:lnTo>
                  <a:lnTo>
                    <a:pt x="596" y="146"/>
                  </a:lnTo>
                  <a:lnTo>
                    <a:pt x="596" y="148"/>
                  </a:lnTo>
                  <a:lnTo>
                    <a:pt x="596" y="155"/>
                  </a:lnTo>
                  <a:lnTo>
                    <a:pt x="593" y="160"/>
                  </a:lnTo>
                  <a:lnTo>
                    <a:pt x="591" y="160"/>
                  </a:lnTo>
                  <a:lnTo>
                    <a:pt x="589" y="160"/>
                  </a:lnTo>
                  <a:lnTo>
                    <a:pt x="584" y="160"/>
                  </a:lnTo>
                  <a:lnTo>
                    <a:pt x="579" y="158"/>
                  </a:lnTo>
                  <a:lnTo>
                    <a:pt x="577" y="158"/>
                  </a:lnTo>
                  <a:lnTo>
                    <a:pt x="577" y="160"/>
                  </a:lnTo>
                  <a:lnTo>
                    <a:pt x="577" y="162"/>
                  </a:lnTo>
                  <a:lnTo>
                    <a:pt x="577" y="165"/>
                  </a:lnTo>
                  <a:lnTo>
                    <a:pt x="577" y="167"/>
                  </a:lnTo>
                  <a:lnTo>
                    <a:pt x="574" y="167"/>
                  </a:lnTo>
                  <a:lnTo>
                    <a:pt x="572" y="167"/>
                  </a:lnTo>
                  <a:lnTo>
                    <a:pt x="572" y="170"/>
                  </a:lnTo>
                  <a:lnTo>
                    <a:pt x="569" y="170"/>
                  </a:lnTo>
                  <a:lnTo>
                    <a:pt x="569" y="172"/>
                  </a:lnTo>
                  <a:lnTo>
                    <a:pt x="569" y="177"/>
                  </a:lnTo>
                  <a:lnTo>
                    <a:pt x="569" y="179"/>
                  </a:lnTo>
                  <a:lnTo>
                    <a:pt x="572" y="179"/>
                  </a:lnTo>
                  <a:lnTo>
                    <a:pt x="574" y="179"/>
                  </a:lnTo>
                  <a:lnTo>
                    <a:pt x="577" y="182"/>
                  </a:lnTo>
                  <a:lnTo>
                    <a:pt x="579" y="184"/>
                  </a:lnTo>
                  <a:lnTo>
                    <a:pt x="579" y="186"/>
                  </a:lnTo>
                  <a:lnTo>
                    <a:pt x="581" y="189"/>
                  </a:lnTo>
                  <a:lnTo>
                    <a:pt x="581" y="191"/>
                  </a:lnTo>
                  <a:lnTo>
                    <a:pt x="584" y="194"/>
                  </a:lnTo>
                  <a:lnTo>
                    <a:pt x="586" y="196"/>
                  </a:lnTo>
                  <a:lnTo>
                    <a:pt x="593" y="201"/>
                  </a:lnTo>
                  <a:lnTo>
                    <a:pt x="596" y="201"/>
                  </a:lnTo>
                  <a:lnTo>
                    <a:pt x="598" y="203"/>
                  </a:lnTo>
                  <a:lnTo>
                    <a:pt x="598" y="205"/>
                  </a:lnTo>
                  <a:lnTo>
                    <a:pt x="598" y="210"/>
                  </a:lnTo>
                  <a:lnTo>
                    <a:pt x="598" y="213"/>
                  </a:lnTo>
                  <a:lnTo>
                    <a:pt x="598" y="215"/>
                  </a:lnTo>
                  <a:lnTo>
                    <a:pt x="596" y="217"/>
                  </a:lnTo>
                  <a:lnTo>
                    <a:pt x="596" y="220"/>
                  </a:lnTo>
                  <a:lnTo>
                    <a:pt x="598" y="220"/>
                  </a:lnTo>
                  <a:lnTo>
                    <a:pt x="598" y="222"/>
                  </a:lnTo>
                  <a:lnTo>
                    <a:pt x="596" y="227"/>
                  </a:lnTo>
                  <a:lnTo>
                    <a:pt x="596" y="229"/>
                  </a:lnTo>
                  <a:lnTo>
                    <a:pt x="598" y="232"/>
                  </a:lnTo>
                  <a:lnTo>
                    <a:pt x="598" y="234"/>
                  </a:lnTo>
                  <a:lnTo>
                    <a:pt x="598" y="237"/>
                  </a:lnTo>
                  <a:lnTo>
                    <a:pt x="596" y="244"/>
                  </a:lnTo>
                  <a:lnTo>
                    <a:pt x="596" y="246"/>
                  </a:lnTo>
                  <a:lnTo>
                    <a:pt x="593" y="244"/>
                  </a:lnTo>
                  <a:lnTo>
                    <a:pt x="593" y="246"/>
                  </a:lnTo>
                  <a:lnTo>
                    <a:pt x="593" y="249"/>
                  </a:lnTo>
                  <a:lnTo>
                    <a:pt x="593" y="251"/>
                  </a:lnTo>
                  <a:lnTo>
                    <a:pt x="596" y="251"/>
                  </a:lnTo>
                  <a:lnTo>
                    <a:pt x="598" y="251"/>
                  </a:lnTo>
                  <a:lnTo>
                    <a:pt x="598" y="253"/>
                  </a:lnTo>
                  <a:lnTo>
                    <a:pt x="596" y="253"/>
                  </a:lnTo>
                  <a:lnTo>
                    <a:pt x="596" y="256"/>
                  </a:lnTo>
                  <a:lnTo>
                    <a:pt x="596" y="253"/>
                  </a:lnTo>
                  <a:lnTo>
                    <a:pt x="593" y="251"/>
                  </a:lnTo>
                  <a:lnTo>
                    <a:pt x="591" y="251"/>
                  </a:lnTo>
                  <a:lnTo>
                    <a:pt x="591" y="249"/>
                  </a:lnTo>
                  <a:lnTo>
                    <a:pt x="589" y="249"/>
                  </a:lnTo>
                  <a:lnTo>
                    <a:pt x="586" y="249"/>
                  </a:lnTo>
                  <a:lnTo>
                    <a:pt x="584" y="249"/>
                  </a:lnTo>
                  <a:lnTo>
                    <a:pt x="579" y="253"/>
                  </a:lnTo>
                  <a:lnTo>
                    <a:pt x="579" y="256"/>
                  </a:lnTo>
                  <a:lnTo>
                    <a:pt x="572" y="258"/>
                  </a:lnTo>
                  <a:lnTo>
                    <a:pt x="572" y="260"/>
                  </a:lnTo>
                  <a:lnTo>
                    <a:pt x="569" y="260"/>
                  </a:lnTo>
                  <a:lnTo>
                    <a:pt x="567" y="260"/>
                  </a:lnTo>
                  <a:lnTo>
                    <a:pt x="565" y="263"/>
                  </a:lnTo>
                  <a:lnTo>
                    <a:pt x="565" y="265"/>
                  </a:lnTo>
                  <a:lnTo>
                    <a:pt x="560" y="270"/>
                  </a:lnTo>
                  <a:lnTo>
                    <a:pt x="555" y="272"/>
                  </a:lnTo>
                  <a:lnTo>
                    <a:pt x="553" y="272"/>
                  </a:lnTo>
                  <a:lnTo>
                    <a:pt x="550" y="275"/>
                  </a:lnTo>
                  <a:lnTo>
                    <a:pt x="550" y="277"/>
                  </a:lnTo>
                  <a:lnTo>
                    <a:pt x="550" y="280"/>
                  </a:lnTo>
                  <a:lnTo>
                    <a:pt x="548" y="282"/>
                  </a:lnTo>
                  <a:lnTo>
                    <a:pt x="545" y="284"/>
                  </a:lnTo>
                  <a:lnTo>
                    <a:pt x="543" y="284"/>
                  </a:lnTo>
                  <a:lnTo>
                    <a:pt x="543" y="289"/>
                  </a:lnTo>
                  <a:lnTo>
                    <a:pt x="545" y="292"/>
                  </a:lnTo>
                  <a:lnTo>
                    <a:pt x="548" y="294"/>
                  </a:lnTo>
                  <a:lnTo>
                    <a:pt x="545" y="296"/>
                  </a:lnTo>
                  <a:lnTo>
                    <a:pt x="543" y="296"/>
                  </a:lnTo>
                  <a:lnTo>
                    <a:pt x="543" y="299"/>
                  </a:lnTo>
                  <a:lnTo>
                    <a:pt x="545" y="299"/>
                  </a:lnTo>
                  <a:lnTo>
                    <a:pt x="550" y="301"/>
                  </a:lnTo>
                  <a:lnTo>
                    <a:pt x="555" y="304"/>
                  </a:lnTo>
                  <a:lnTo>
                    <a:pt x="557" y="308"/>
                  </a:lnTo>
                  <a:lnTo>
                    <a:pt x="557" y="311"/>
                  </a:lnTo>
                  <a:lnTo>
                    <a:pt x="557" y="316"/>
                  </a:lnTo>
                  <a:lnTo>
                    <a:pt x="557" y="318"/>
                  </a:lnTo>
                  <a:lnTo>
                    <a:pt x="557" y="320"/>
                  </a:lnTo>
                  <a:lnTo>
                    <a:pt x="560" y="320"/>
                  </a:lnTo>
                  <a:lnTo>
                    <a:pt x="560" y="323"/>
                  </a:lnTo>
                  <a:lnTo>
                    <a:pt x="560" y="325"/>
                  </a:lnTo>
                  <a:lnTo>
                    <a:pt x="560" y="327"/>
                  </a:lnTo>
                  <a:lnTo>
                    <a:pt x="562" y="327"/>
                  </a:lnTo>
                  <a:lnTo>
                    <a:pt x="565" y="327"/>
                  </a:lnTo>
                  <a:lnTo>
                    <a:pt x="569" y="327"/>
                  </a:lnTo>
                  <a:lnTo>
                    <a:pt x="572" y="330"/>
                  </a:lnTo>
                  <a:lnTo>
                    <a:pt x="574" y="330"/>
                  </a:lnTo>
                  <a:lnTo>
                    <a:pt x="574" y="332"/>
                  </a:lnTo>
                  <a:lnTo>
                    <a:pt x="579" y="332"/>
                  </a:lnTo>
                  <a:lnTo>
                    <a:pt x="584" y="337"/>
                  </a:lnTo>
                  <a:lnTo>
                    <a:pt x="586" y="342"/>
                  </a:lnTo>
                  <a:lnTo>
                    <a:pt x="589" y="342"/>
                  </a:lnTo>
                  <a:lnTo>
                    <a:pt x="593" y="342"/>
                  </a:lnTo>
                  <a:lnTo>
                    <a:pt x="593" y="339"/>
                  </a:lnTo>
                  <a:lnTo>
                    <a:pt x="596" y="339"/>
                  </a:lnTo>
                  <a:lnTo>
                    <a:pt x="598" y="337"/>
                  </a:lnTo>
                  <a:lnTo>
                    <a:pt x="598" y="339"/>
                  </a:lnTo>
                  <a:lnTo>
                    <a:pt x="600" y="342"/>
                  </a:lnTo>
                  <a:lnTo>
                    <a:pt x="603" y="342"/>
                  </a:lnTo>
                  <a:lnTo>
                    <a:pt x="603" y="339"/>
                  </a:lnTo>
                  <a:lnTo>
                    <a:pt x="605" y="339"/>
                  </a:lnTo>
                  <a:lnTo>
                    <a:pt x="605" y="337"/>
                  </a:lnTo>
                  <a:lnTo>
                    <a:pt x="605" y="335"/>
                  </a:lnTo>
                  <a:lnTo>
                    <a:pt x="605" y="330"/>
                  </a:lnTo>
                  <a:lnTo>
                    <a:pt x="608" y="327"/>
                  </a:lnTo>
                  <a:lnTo>
                    <a:pt x="610" y="330"/>
                  </a:lnTo>
                  <a:lnTo>
                    <a:pt x="612" y="335"/>
                  </a:lnTo>
                  <a:lnTo>
                    <a:pt x="612" y="337"/>
                  </a:lnTo>
                  <a:lnTo>
                    <a:pt x="612" y="339"/>
                  </a:lnTo>
                  <a:lnTo>
                    <a:pt x="610" y="339"/>
                  </a:lnTo>
                  <a:lnTo>
                    <a:pt x="608" y="342"/>
                  </a:lnTo>
                  <a:lnTo>
                    <a:pt x="608" y="344"/>
                  </a:lnTo>
                  <a:lnTo>
                    <a:pt x="608" y="347"/>
                  </a:lnTo>
                  <a:lnTo>
                    <a:pt x="610" y="347"/>
                  </a:lnTo>
                  <a:lnTo>
                    <a:pt x="610" y="349"/>
                  </a:lnTo>
                  <a:lnTo>
                    <a:pt x="612" y="349"/>
                  </a:lnTo>
                  <a:lnTo>
                    <a:pt x="620" y="351"/>
                  </a:lnTo>
                  <a:lnTo>
                    <a:pt x="622" y="351"/>
                  </a:lnTo>
                  <a:lnTo>
                    <a:pt x="624" y="351"/>
                  </a:lnTo>
                  <a:lnTo>
                    <a:pt x="627" y="356"/>
                  </a:lnTo>
                  <a:lnTo>
                    <a:pt x="624" y="359"/>
                  </a:lnTo>
                  <a:lnTo>
                    <a:pt x="622" y="359"/>
                  </a:lnTo>
                  <a:lnTo>
                    <a:pt x="620" y="359"/>
                  </a:lnTo>
                  <a:lnTo>
                    <a:pt x="620" y="361"/>
                  </a:lnTo>
                  <a:lnTo>
                    <a:pt x="622" y="361"/>
                  </a:lnTo>
                  <a:lnTo>
                    <a:pt x="622" y="363"/>
                  </a:lnTo>
                  <a:lnTo>
                    <a:pt x="624" y="363"/>
                  </a:lnTo>
                  <a:lnTo>
                    <a:pt x="624" y="368"/>
                  </a:lnTo>
                  <a:lnTo>
                    <a:pt x="624" y="371"/>
                  </a:lnTo>
                  <a:lnTo>
                    <a:pt x="624" y="373"/>
                  </a:lnTo>
                  <a:lnTo>
                    <a:pt x="624" y="375"/>
                  </a:lnTo>
                  <a:lnTo>
                    <a:pt x="624" y="378"/>
                  </a:lnTo>
                  <a:lnTo>
                    <a:pt x="627" y="378"/>
                  </a:lnTo>
                  <a:lnTo>
                    <a:pt x="629" y="380"/>
                  </a:lnTo>
                  <a:lnTo>
                    <a:pt x="632" y="387"/>
                  </a:lnTo>
                  <a:lnTo>
                    <a:pt x="634" y="387"/>
                  </a:lnTo>
                  <a:lnTo>
                    <a:pt x="634" y="390"/>
                  </a:lnTo>
                  <a:lnTo>
                    <a:pt x="636" y="390"/>
                  </a:lnTo>
                  <a:lnTo>
                    <a:pt x="634" y="390"/>
                  </a:lnTo>
                  <a:lnTo>
                    <a:pt x="632" y="392"/>
                  </a:lnTo>
                  <a:lnTo>
                    <a:pt x="629" y="392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2" y="392"/>
                  </a:lnTo>
                  <a:lnTo>
                    <a:pt x="620" y="394"/>
                  </a:lnTo>
                  <a:lnTo>
                    <a:pt x="620" y="397"/>
                  </a:lnTo>
                  <a:lnTo>
                    <a:pt x="622" y="397"/>
                  </a:lnTo>
                  <a:lnTo>
                    <a:pt x="622" y="399"/>
                  </a:lnTo>
                  <a:lnTo>
                    <a:pt x="624" y="399"/>
                  </a:lnTo>
                  <a:lnTo>
                    <a:pt x="624" y="402"/>
                  </a:lnTo>
                  <a:lnTo>
                    <a:pt x="624" y="406"/>
                  </a:lnTo>
                  <a:lnTo>
                    <a:pt x="622" y="416"/>
                  </a:lnTo>
                  <a:lnTo>
                    <a:pt x="620" y="416"/>
                  </a:lnTo>
                  <a:lnTo>
                    <a:pt x="620" y="418"/>
                  </a:lnTo>
                  <a:lnTo>
                    <a:pt x="612" y="423"/>
                  </a:lnTo>
                  <a:lnTo>
                    <a:pt x="610" y="428"/>
                  </a:lnTo>
                  <a:lnTo>
                    <a:pt x="610" y="430"/>
                  </a:lnTo>
                  <a:lnTo>
                    <a:pt x="612" y="430"/>
                  </a:lnTo>
                  <a:lnTo>
                    <a:pt x="610" y="438"/>
                  </a:lnTo>
                  <a:lnTo>
                    <a:pt x="610" y="440"/>
                  </a:lnTo>
                  <a:lnTo>
                    <a:pt x="608" y="440"/>
                  </a:lnTo>
                  <a:lnTo>
                    <a:pt x="603" y="438"/>
                  </a:lnTo>
                  <a:lnTo>
                    <a:pt x="598" y="438"/>
                  </a:lnTo>
                  <a:lnTo>
                    <a:pt x="596" y="438"/>
                  </a:lnTo>
                  <a:lnTo>
                    <a:pt x="593" y="438"/>
                  </a:lnTo>
                  <a:lnTo>
                    <a:pt x="591" y="440"/>
                  </a:lnTo>
                  <a:lnTo>
                    <a:pt x="596" y="450"/>
                  </a:lnTo>
                  <a:lnTo>
                    <a:pt x="598" y="452"/>
                  </a:lnTo>
                  <a:lnTo>
                    <a:pt x="600" y="452"/>
                  </a:lnTo>
                  <a:lnTo>
                    <a:pt x="600" y="454"/>
                  </a:lnTo>
                  <a:lnTo>
                    <a:pt x="600" y="457"/>
                  </a:lnTo>
                  <a:lnTo>
                    <a:pt x="598" y="459"/>
                  </a:lnTo>
                  <a:lnTo>
                    <a:pt x="600" y="464"/>
                  </a:lnTo>
                  <a:lnTo>
                    <a:pt x="603" y="466"/>
                  </a:lnTo>
                  <a:lnTo>
                    <a:pt x="603" y="469"/>
                  </a:lnTo>
                  <a:lnTo>
                    <a:pt x="603" y="466"/>
                  </a:lnTo>
                  <a:lnTo>
                    <a:pt x="605" y="466"/>
                  </a:lnTo>
                  <a:lnTo>
                    <a:pt x="605" y="469"/>
                  </a:lnTo>
                  <a:lnTo>
                    <a:pt x="605" y="471"/>
                  </a:lnTo>
                  <a:lnTo>
                    <a:pt x="603" y="473"/>
                  </a:lnTo>
                  <a:lnTo>
                    <a:pt x="600" y="476"/>
                  </a:lnTo>
                  <a:lnTo>
                    <a:pt x="600" y="478"/>
                  </a:lnTo>
                  <a:lnTo>
                    <a:pt x="600" y="481"/>
                  </a:lnTo>
                  <a:lnTo>
                    <a:pt x="603" y="481"/>
                  </a:lnTo>
                  <a:lnTo>
                    <a:pt x="603" y="483"/>
                  </a:lnTo>
                  <a:lnTo>
                    <a:pt x="598" y="488"/>
                  </a:lnTo>
                  <a:lnTo>
                    <a:pt x="596" y="488"/>
                  </a:lnTo>
                  <a:lnTo>
                    <a:pt x="596" y="490"/>
                  </a:lnTo>
                  <a:lnTo>
                    <a:pt x="598" y="493"/>
                  </a:lnTo>
                  <a:lnTo>
                    <a:pt x="608" y="505"/>
                  </a:lnTo>
                  <a:lnTo>
                    <a:pt x="615" y="514"/>
                  </a:lnTo>
                  <a:lnTo>
                    <a:pt x="615" y="517"/>
                  </a:lnTo>
                  <a:lnTo>
                    <a:pt x="617" y="517"/>
                  </a:lnTo>
                  <a:lnTo>
                    <a:pt x="617" y="519"/>
                  </a:lnTo>
                  <a:lnTo>
                    <a:pt x="620" y="521"/>
                  </a:lnTo>
                  <a:lnTo>
                    <a:pt x="620" y="524"/>
                  </a:lnTo>
                  <a:lnTo>
                    <a:pt x="622" y="533"/>
                  </a:lnTo>
                  <a:lnTo>
                    <a:pt x="622" y="536"/>
                  </a:lnTo>
                  <a:lnTo>
                    <a:pt x="620" y="536"/>
                  </a:lnTo>
                  <a:lnTo>
                    <a:pt x="617" y="538"/>
                  </a:lnTo>
                  <a:lnTo>
                    <a:pt x="615" y="540"/>
                  </a:lnTo>
                  <a:lnTo>
                    <a:pt x="615" y="545"/>
                  </a:lnTo>
                  <a:lnTo>
                    <a:pt x="615" y="548"/>
                  </a:lnTo>
                  <a:lnTo>
                    <a:pt x="615" y="550"/>
                  </a:lnTo>
                  <a:lnTo>
                    <a:pt x="615" y="552"/>
                  </a:lnTo>
                  <a:lnTo>
                    <a:pt x="617" y="552"/>
                  </a:lnTo>
                  <a:lnTo>
                    <a:pt x="620" y="552"/>
                  </a:lnTo>
                  <a:lnTo>
                    <a:pt x="620" y="555"/>
                  </a:lnTo>
                  <a:lnTo>
                    <a:pt x="622" y="557"/>
                  </a:lnTo>
                  <a:lnTo>
                    <a:pt x="622" y="560"/>
                  </a:lnTo>
                  <a:lnTo>
                    <a:pt x="622" y="562"/>
                  </a:lnTo>
                  <a:lnTo>
                    <a:pt x="622" y="564"/>
                  </a:lnTo>
                  <a:lnTo>
                    <a:pt x="624" y="567"/>
                  </a:lnTo>
                  <a:lnTo>
                    <a:pt x="624" y="569"/>
                  </a:lnTo>
                  <a:lnTo>
                    <a:pt x="624" y="572"/>
                  </a:lnTo>
                  <a:lnTo>
                    <a:pt x="622" y="572"/>
                  </a:lnTo>
                  <a:lnTo>
                    <a:pt x="620" y="572"/>
                  </a:lnTo>
                  <a:lnTo>
                    <a:pt x="617" y="576"/>
                  </a:lnTo>
                  <a:lnTo>
                    <a:pt x="617" y="581"/>
                  </a:lnTo>
                  <a:lnTo>
                    <a:pt x="617" y="584"/>
                  </a:lnTo>
                  <a:lnTo>
                    <a:pt x="620" y="584"/>
                  </a:lnTo>
                  <a:lnTo>
                    <a:pt x="620" y="586"/>
                  </a:lnTo>
                  <a:lnTo>
                    <a:pt x="622" y="588"/>
                  </a:lnTo>
                  <a:lnTo>
                    <a:pt x="622" y="591"/>
                  </a:lnTo>
                  <a:lnTo>
                    <a:pt x="620" y="593"/>
                  </a:lnTo>
                  <a:lnTo>
                    <a:pt x="620" y="595"/>
                  </a:lnTo>
                  <a:lnTo>
                    <a:pt x="622" y="598"/>
                  </a:lnTo>
                  <a:lnTo>
                    <a:pt x="624" y="598"/>
                  </a:lnTo>
                  <a:lnTo>
                    <a:pt x="627" y="598"/>
                  </a:lnTo>
                  <a:lnTo>
                    <a:pt x="629" y="598"/>
                  </a:lnTo>
                  <a:lnTo>
                    <a:pt x="634" y="598"/>
                  </a:lnTo>
                  <a:lnTo>
                    <a:pt x="636" y="598"/>
                  </a:lnTo>
                  <a:lnTo>
                    <a:pt x="636" y="600"/>
                  </a:lnTo>
                  <a:lnTo>
                    <a:pt x="636" y="603"/>
                  </a:lnTo>
                  <a:lnTo>
                    <a:pt x="639" y="605"/>
                  </a:lnTo>
                  <a:lnTo>
                    <a:pt x="639" y="607"/>
                  </a:lnTo>
                  <a:lnTo>
                    <a:pt x="641" y="607"/>
                  </a:lnTo>
                  <a:lnTo>
                    <a:pt x="644" y="607"/>
                  </a:lnTo>
                  <a:lnTo>
                    <a:pt x="641" y="612"/>
                  </a:lnTo>
                  <a:lnTo>
                    <a:pt x="639" y="615"/>
                  </a:lnTo>
                  <a:lnTo>
                    <a:pt x="641" y="617"/>
                  </a:lnTo>
                  <a:lnTo>
                    <a:pt x="646" y="617"/>
                  </a:lnTo>
                  <a:lnTo>
                    <a:pt x="646" y="622"/>
                  </a:lnTo>
                  <a:lnTo>
                    <a:pt x="648" y="624"/>
                  </a:lnTo>
                  <a:lnTo>
                    <a:pt x="648" y="627"/>
                  </a:lnTo>
                  <a:lnTo>
                    <a:pt x="648" y="634"/>
                  </a:lnTo>
                  <a:lnTo>
                    <a:pt x="648" y="636"/>
                  </a:lnTo>
                  <a:lnTo>
                    <a:pt x="646" y="639"/>
                  </a:lnTo>
                  <a:lnTo>
                    <a:pt x="646" y="641"/>
                  </a:lnTo>
                  <a:lnTo>
                    <a:pt x="644" y="641"/>
                  </a:lnTo>
                  <a:lnTo>
                    <a:pt x="641" y="641"/>
                  </a:lnTo>
                  <a:lnTo>
                    <a:pt x="641" y="643"/>
                  </a:lnTo>
                  <a:lnTo>
                    <a:pt x="639" y="648"/>
                  </a:lnTo>
                  <a:lnTo>
                    <a:pt x="636" y="651"/>
                  </a:lnTo>
                  <a:lnTo>
                    <a:pt x="634" y="660"/>
                  </a:lnTo>
                  <a:lnTo>
                    <a:pt x="634" y="662"/>
                  </a:lnTo>
                  <a:lnTo>
                    <a:pt x="636" y="662"/>
                  </a:lnTo>
                  <a:lnTo>
                    <a:pt x="639" y="662"/>
                  </a:lnTo>
                  <a:lnTo>
                    <a:pt x="639" y="665"/>
                  </a:lnTo>
                  <a:lnTo>
                    <a:pt x="641" y="665"/>
                  </a:lnTo>
                  <a:lnTo>
                    <a:pt x="644" y="662"/>
                  </a:lnTo>
                  <a:lnTo>
                    <a:pt x="646" y="662"/>
                  </a:lnTo>
                  <a:lnTo>
                    <a:pt x="648" y="662"/>
                  </a:lnTo>
                  <a:lnTo>
                    <a:pt x="651" y="662"/>
                  </a:lnTo>
                  <a:lnTo>
                    <a:pt x="653" y="662"/>
                  </a:lnTo>
                  <a:lnTo>
                    <a:pt x="655" y="662"/>
                  </a:lnTo>
                  <a:lnTo>
                    <a:pt x="655" y="665"/>
                  </a:lnTo>
                  <a:lnTo>
                    <a:pt x="655" y="667"/>
                  </a:lnTo>
                  <a:lnTo>
                    <a:pt x="653" y="667"/>
                  </a:lnTo>
                  <a:lnTo>
                    <a:pt x="653" y="670"/>
                  </a:lnTo>
                  <a:lnTo>
                    <a:pt x="658" y="674"/>
                  </a:lnTo>
                  <a:lnTo>
                    <a:pt x="660" y="677"/>
                  </a:lnTo>
                  <a:lnTo>
                    <a:pt x="667" y="674"/>
                  </a:lnTo>
                  <a:lnTo>
                    <a:pt x="670" y="672"/>
                  </a:lnTo>
                  <a:lnTo>
                    <a:pt x="672" y="672"/>
                  </a:lnTo>
                  <a:lnTo>
                    <a:pt x="675" y="672"/>
                  </a:lnTo>
                  <a:lnTo>
                    <a:pt x="677" y="674"/>
                  </a:lnTo>
                  <a:lnTo>
                    <a:pt x="679" y="674"/>
                  </a:lnTo>
                  <a:lnTo>
                    <a:pt x="679" y="677"/>
                  </a:lnTo>
                  <a:lnTo>
                    <a:pt x="682" y="677"/>
                  </a:lnTo>
                  <a:lnTo>
                    <a:pt x="682" y="679"/>
                  </a:lnTo>
                  <a:lnTo>
                    <a:pt x="679" y="679"/>
                  </a:lnTo>
                  <a:lnTo>
                    <a:pt x="679" y="682"/>
                  </a:lnTo>
                  <a:lnTo>
                    <a:pt x="679" y="684"/>
                  </a:lnTo>
                  <a:lnTo>
                    <a:pt x="679" y="686"/>
                  </a:lnTo>
                  <a:lnTo>
                    <a:pt x="682" y="689"/>
                  </a:lnTo>
                  <a:lnTo>
                    <a:pt x="682" y="691"/>
                  </a:lnTo>
                  <a:lnTo>
                    <a:pt x="679" y="694"/>
                  </a:lnTo>
                  <a:lnTo>
                    <a:pt x="679" y="696"/>
                  </a:lnTo>
                  <a:lnTo>
                    <a:pt x="677" y="696"/>
                  </a:lnTo>
                  <a:lnTo>
                    <a:pt x="677" y="698"/>
                  </a:lnTo>
                  <a:lnTo>
                    <a:pt x="679" y="708"/>
                  </a:lnTo>
                  <a:lnTo>
                    <a:pt x="682" y="710"/>
                  </a:lnTo>
                  <a:lnTo>
                    <a:pt x="682" y="713"/>
                  </a:lnTo>
                  <a:lnTo>
                    <a:pt x="682" y="715"/>
                  </a:lnTo>
                  <a:lnTo>
                    <a:pt x="679" y="718"/>
                  </a:lnTo>
                  <a:lnTo>
                    <a:pt x="679" y="722"/>
                  </a:lnTo>
                  <a:lnTo>
                    <a:pt x="679" y="725"/>
                  </a:lnTo>
                  <a:lnTo>
                    <a:pt x="679" y="727"/>
                  </a:lnTo>
                  <a:lnTo>
                    <a:pt x="677" y="727"/>
                  </a:lnTo>
                  <a:lnTo>
                    <a:pt x="675" y="729"/>
                  </a:lnTo>
                  <a:lnTo>
                    <a:pt x="670" y="729"/>
                  </a:lnTo>
                  <a:lnTo>
                    <a:pt x="665" y="734"/>
                  </a:lnTo>
                  <a:lnTo>
                    <a:pt x="660" y="737"/>
                  </a:lnTo>
                  <a:lnTo>
                    <a:pt x="660" y="739"/>
                  </a:lnTo>
                  <a:lnTo>
                    <a:pt x="658" y="741"/>
                  </a:lnTo>
                  <a:lnTo>
                    <a:pt x="658" y="744"/>
                  </a:lnTo>
                  <a:lnTo>
                    <a:pt x="658" y="746"/>
                  </a:lnTo>
                  <a:lnTo>
                    <a:pt x="658" y="749"/>
                  </a:lnTo>
                  <a:lnTo>
                    <a:pt x="655" y="753"/>
                  </a:lnTo>
                  <a:lnTo>
                    <a:pt x="651" y="756"/>
                  </a:lnTo>
                  <a:lnTo>
                    <a:pt x="648" y="756"/>
                  </a:lnTo>
                  <a:lnTo>
                    <a:pt x="646" y="756"/>
                  </a:lnTo>
                  <a:lnTo>
                    <a:pt x="648" y="758"/>
                  </a:lnTo>
                  <a:lnTo>
                    <a:pt x="648" y="761"/>
                  </a:lnTo>
                  <a:lnTo>
                    <a:pt x="651" y="761"/>
                  </a:lnTo>
                  <a:lnTo>
                    <a:pt x="653" y="761"/>
                  </a:lnTo>
                  <a:lnTo>
                    <a:pt x="655" y="761"/>
                  </a:lnTo>
                  <a:lnTo>
                    <a:pt x="655" y="765"/>
                  </a:lnTo>
                  <a:lnTo>
                    <a:pt x="655" y="768"/>
                  </a:lnTo>
                  <a:lnTo>
                    <a:pt x="658" y="773"/>
                  </a:lnTo>
                  <a:lnTo>
                    <a:pt x="660" y="773"/>
                  </a:lnTo>
                  <a:lnTo>
                    <a:pt x="663" y="773"/>
                  </a:lnTo>
                  <a:lnTo>
                    <a:pt x="665" y="773"/>
                  </a:lnTo>
                  <a:lnTo>
                    <a:pt x="665" y="775"/>
                  </a:lnTo>
                  <a:lnTo>
                    <a:pt x="663" y="775"/>
                  </a:lnTo>
                  <a:lnTo>
                    <a:pt x="663" y="777"/>
                  </a:lnTo>
                  <a:lnTo>
                    <a:pt x="660" y="780"/>
                  </a:lnTo>
                  <a:lnTo>
                    <a:pt x="658" y="787"/>
                  </a:lnTo>
                  <a:lnTo>
                    <a:pt x="658" y="789"/>
                  </a:lnTo>
                  <a:lnTo>
                    <a:pt x="658" y="792"/>
                  </a:lnTo>
                  <a:lnTo>
                    <a:pt x="660" y="792"/>
                  </a:lnTo>
                  <a:lnTo>
                    <a:pt x="660" y="794"/>
                  </a:lnTo>
                  <a:lnTo>
                    <a:pt x="658" y="804"/>
                  </a:lnTo>
                  <a:lnTo>
                    <a:pt x="655" y="804"/>
                  </a:lnTo>
                  <a:lnTo>
                    <a:pt x="655" y="806"/>
                  </a:lnTo>
                  <a:lnTo>
                    <a:pt x="653" y="806"/>
                  </a:lnTo>
                  <a:lnTo>
                    <a:pt x="651" y="806"/>
                  </a:lnTo>
                  <a:lnTo>
                    <a:pt x="646" y="811"/>
                  </a:lnTo>
                  <a:lnTo>
                    <a:pt x="646" y="813"/>
                  </a:lnTo>
                  <a:lnTo>
                    <a:pt x="641" y="818"/>
                  </a:lnTo>
                  <a:lnTo>
                    <a:pt x="641" y="820"/>
                  </a:lnTo>
                  <a:lnTo>
                    <a:pt x="639" y="823"/>
                  </a:lnTo>
                  <a:lnTo>
                    <a:pt x="636" y="823"/>
                  </a:lnTo>
                  <a:lnTo>
                    <a:pt x="636" y="825"/>
                  </a:lnTo>
                  <a:lnTo>
                    <a:pt x="634" y="828"/>
                  </a:lnTo>
                  <a:lnTo>
                    <a:pt x="634" y="830"/>
                  </a:lnTo>
                  <a:lnTo>
                    <a:pt x="634" y="832"/>
                  </a:lnTo>
                  <a:lnTo>
                    <a:pt x="632" y="832"/>
                  </a:lnTo>
                  <a:lnTo>
                    <a:pt x="632" y="835"/>
                  </a:lnTo>
                  <a:lnTo>
                    <a:pt x="627" y="840"/>
                  </a:lnTo>
                  <a:lnTo>
                    <a:pt x="617" y="847"/>
                  </a:lnTo>
                  <a:lnTo>
                    <a:pt x="617" y="849"/>
                  </a:lnTo>
                  <a:lnTo>
                    <a:pt x="617" y="847"/>
                  </a:lnTo>
                  <a:lnTo>
                    <a:pt x="612" y="837"/>
                  </a:lnTo>
                  <a:lnTo>
                    <a:pt x="612" y="835"/>
                  </a:lnTo>
                  <a:lnTo>
                    <a:pt x="610" y="835"/>
                  </a:lnTo>
                  <a:lnTo>
                    <a:pt x="608" y="835"/>
                  </a:lnTo>
                  <a:lnTo>
                    <a:pt x="605" y="835"/>
                  </a:lnTo>
                  <a:lnTo>
                    <a:pt x="605" y="832"/>
                  </a:lnTo>
                  <a:lnTo>
                    <a:pt x="605" y="830"/>
                  </a:lnTo>
                  <a:lnTo>
                    <a:pt x="603" y="828"/>
                  </a:lnTo>
                  <a:lnTo>
                    <a:pt x="603" y="825"/>
                  </a:lnTo>
                  <a:lnTo>
                    <a:pt x="600" y="823"/>
                  </a:lnTo>
                  <a:lnTo>
                    <a:pt x="600" y="820"/>
                  </a:lnTo>
                  <a:lnTo>
                    <a:pt x="598" y="820"/>
                  </a:lnTo>
                  <a:lnTo>
                    <a:pt x="598" y="823"/>
                  </a:lnTo>
                  <a:lnTo>
                    <a:pt x="596" y="823"/>
                  </a:lnTo>
                  <a:lnTo>
                    <a:pt x="593" y="823"/>
                  </a:lnTo>
                  <a:lnTo>
                    <a:pt x="593" y="825"/>
                  </a:lnTo>
                  <a:lnTo>
                    <a:pt x="591" y="825"/>
                  </a:lnTo>
                  <a:lnTo>
                    <a:pt x="591" y="823"/>
                  </a:lnTo>
                  <a:lnTo>
                    <a:pt x="589" y="825"/>
                  </a:lnTo>
                  <a:lnTo>
                    <a:pt x="586" y="825"/>
                  </a:lnTo>
                  <a:lnTo>
                    <a:pt x="584" y="825"/>
                  </a:lnTo>
                  <a:lnTo>
                    <a:pt x="584" y="828"/>
                  </a:lnTo>
                  <a:lnTo>
                    <a:pt x="581" y="825"/>
                  </a:lnTo>
                  <a:lnTo>
                    <a:pt x="577" y="820"/>
                  </a:lnTo>
                  <a:lnTo>
                    <a:pt x="574" y="820"/>
                  </a:lnTo>
                  <a:lnTo>
                    <a:pt x="574" y="818"/>
                  </a:lnTo>
                  <a:lnTo>
                    <a:pt x="577" y="818"/>
                  </a:lnTo>
                  <a:lnTo>
                    <a:pt x="577" y="816"/>
                  </a:lnTo>
                  <a:lnTo>
                    <a:pt x="574" y="816"/>
                  </a:lnTo>
                  <a:lnTo>
                    <a:pt x="574" y="813"/>
                  </a:lnTo>
                  <a:lnTo>
                    <a:pt x="572" y="813"/>
                  </a:lnTo>
                  <a:lnTo>
                    <a:pt x="569" y="811"/>
                  </a:lnTo>
                  <a:lnTo>
                    <a:pt x="567" y="811"/>
                  </a:lnTo>
                  <a:lnTo>
                    <a:pt x="567" y="808"/>
                  </a:lnTo>
                  <a:lnTo>
                    <a:pt x="569" y="806"/>
                  </a:lnTo>
                  <a:lnTo>
                    <a:pt x="569" y="804"/>
                  </a:lnTo>
                  <a:lnTo>
                    <a:pt x="562" y="801"/>
                  </a:lnTo>
                  <a:lnTo>
                    <a:pt x="560" y="801"/>
                  </a:lnTo>
                  <a:lnTo>
                    <a:pt x="557" y="801"/>
                  </a:lnTo>
                  <a:lnTo>
                    <a:pt x="555" y="801"/>
                  </a:lnTo>
                  <a:lnTo>
                    <a:pt x="555" y="799"/>
                  </a:lnTo>
                  <a:lnTo>
                    <a:pt x="553" y="799"/>
                  </a:lnTo>
                  <a:lnTo>
                    <a:pt x="550" y="796"/>
                  </a:lnTo>
                  <a:lnTo>
                    <a:pt x="548" y="796"/>
                  </a:lnTo>
                  <a:lnTo>
                    <a:pt x="548" y="799"/>
                  </a:lnTo>
                  <a:lnTo>
                    <a:pt x="545" y="799"/>
                  </a:lnTo>
                  <a:lnTo>
                    <a:pt x="543" y="801"/>
                  </a:lnTo>
                  <a:lnTo>
                    <a:pt x="541" y="804"/>
                  </a:lnTo>
                  <a:lnTo>
                    <a:pt x="538" y="806"/>
                  </a:lnTo>
                  <a:lnTo>
                    <a:pt x="538" y="804"/>
                  </a:lnTo>
                  <a:lnTo>
                    <a:pt x="536" y="801"/>
                  </a:lnTo>
                  <a:lnTo>
                    <a:pt x="533" y="799"/>
                  </a:lnTo>
                  <a:lnTo>
                    <a:pt x="533" y="796"/>
                  </a:lnTo>
                  <a:lnTo>
                    <a:pt x="531" y="796"/>
                  </a:lnTo>
                  <a:lnTo>
                    <a:pt x="529" y="794"/>
                  </a:lnTo>
                  <a:lnTo>
                    <a:pt x="526" y="792"/>
                  </a:lnTo>
                  <a:lnTo>
                    <a:pt x="526" y="789"/>
                  </a:lnTo>
                  <a:lnTo>
                    <a:pt x="526" y="787"/>
                  </a:lnTo>
                  <a:lnTo>
                    <a:pt x="524" y="787"/>
                  </a:lnTo>
                  <a:lnTo>
                    <a:pt x="524" y="785"/>
                  </a:lnTo>
                  <a:lnTo>
                    <a:pt x="522" y="785"/>
                  </a:lnTo>
                  <a:lnTo>
                    <a:pt x="522" y="782"/>
                  </a:lnTo>
                  <a:lnTo>
                    <a:pt x="522" y="777"/>
                  </a:lnTo>
                  <a:lnTo>
                    <a:pt x="522" y="775"/>
                  </a:lnTo>
                  <a:lnTo>
                    <a:pt x="522" y="773"/>
                  </a:lnTo>
                  <a:lnTo>
                    <a:pt x="522" y="770"/>
                  </a:lnTo>
                  <a:lnTo>
                    <a:pt x="519" y="770"/>
                  </a:lnTo>
                  <a:lnTo>
                    <a:pt x="514" y="770"/>
                  </a:lnTo>
                  <a:lnTo>
                    <a:pt x="507" y="770"/>
                  </a:lnTo>
                  <a:lnTo>
                    <a:pt x="505" y="770"/>
                  </a:lnTo>
                  <a:lnTo>
                    <a:pt x="505" y="773"/>
                  </a:lnTo>
                  <a:lnTo>
                    <a:pt x="505" y="775"/>
                  </a:lnTo>
                  <a:lnTo>
                    <a:pt x="502" y="777"/>
                  </a:lnTo>
                  <a:lnTo>
                    <a:pt x="500" y="780"/>
                  </a:lnTo>
                  <a:lnTo>
                    <a:pt x="498" y="780"/>
                  </a:lnTo>
                  <a:lnTo>
                    <a:pt x="493" y="782"/>
                  </a:lnTo>
                  <a:lnTo>
                    <a:pt x="486" y="787"/>
                  </a:lnTo>
                  <a:lnTo>
                    <a:pt x="483" y="785"/>
                  </a:lnTo>
                  <a:lnTo>
                    <a:pt x="483" y="787"/>
                  </a:lnTo>
                  <a:lnTo>
                    <a:pt x="481" y="787"/>
                  </a:lnTo>
                  <a:lnTo>
                    <a:pt x="481" y="789"/>
                  </a:lnTo>
                  <a:lnTo>
                    <a:pt x="481" y="792"/>
                  </a:lnTo>
                  <a:lnTo>
                    <a:pt x="478" y="794"/>
                  </a:lnTo>
                  <a:lnTo>
                    <a:pt x="476" y="799"/>
                  </a:lnTo>
                  <a:lnTo>
                    <a:pt x="474" y="799"/>
                  </a:lnTo>
                  <a:lnTo>
                    <a:pt x="469" y="799"/>
                  </a:lnTo>
                  <a:lnTo>
                    <a:pt x="467" y="796"/>
                  </a:lnTo>
                  <a:lnTo>
                    <a:pt x="464" y="796"/>
                  </a:lnTo>
                  <a:lnTo>
                    <a:pt x="462" y="796"/>
                  </a:lnTo>
                  <a:lnTo>
                    <a:pt x="459" y="796"/>
                  </a:lnTo>
                  <a:lnTo>
                    <a:pt x="457" y="796"/>
                  </a:lnTo>
                  <a:lnTo>
                    <a:pt x="455" y="796"/>
                  </a:lnTo>
                  <a:lnTo>
                    <a:pt x="452" y="794"/>
                  </a:lnTo>
                  <a:lnTo>
                    <a:pt x="450" y="794"/>
                  </a:lnTo>
                  <a:lnTo>
                    <a:pt x="447" y="794"/>
                  </a:lnTo>
                  <a:lnTo>
                    <a:pt x="445" y="794"/>
                  </a:lnTo>
                  <a:lnTo>
                    <a:pt x="443" y="794"/>
                  </a:lnTo>
                  <a:lnTo>
                    <a:pt x="431" y="794"/>
                  </a:lnTo>
                  <a:lnTo>
                    <a:pt x="423" y="796"/>
                  </a:lnTo>
                  <a:lnTo>
                    <a:pt x="421" y="796"/>
                  </a:lnTo>
                  <a:lnTo>
                    <a:pt x="419" y="799"/>
                  </a:lnTo>
                  <a:lnTo>
                    <a:pt x="416" y="799"/>
                  </a:lnTo>
                  <a:lnTo>
                    <a:pt x="416" y="796"/>
                  </a:lnTo>
                  <a:lnTo>
                    <a:pt x="416" y="794"/>
                  </a:lnTo>
                  <a:lnTo>
                    <a:pt x="416" y="792"/>
                  </a:lnTo>
                  <a:lnTo>
                    <a:pt x="409" y="787"/>
                  </a:lnTo>
                  <a:lnTo>
                    <a:pt x="404" y="782"/>
                  </a:lnTo>
                  <a:lnTo>
                    <a:pt x="402" y="780"/>
                  </a:lnTo>
                  <a:lnTo>
                    <a:pt x="400" y="777"/>
                  </a:lnTo>
                  <a:lnTo>
                    <a:pt x="395" y="770"/>
                  </a:lnTo>
                  <a:lnTo>
                    <a:pt x="395" y="765"/>
                  </a:lnTo>
                  <a:lnTo>
                    <a:pt x="395" y="763"/>
                  </a:lnTo>
                  <a:lnTo>
                    <a:pt x="395" y="758"/>
                  </a:lnTo>
                  <a:lnTo>
                    <a:pt x="392" y="756"/>
                  </a:lnTo>
                  <a:lnTo>
                    <a:pt x="385" y="751"/>
                  </a:lnTo>
                  <a:lnTo>
                    <a:pt x="383" y="751"/>
                  </a:lnTo>
                  <a:lnTo>
                    <a:pt x="380" y="751"/>
                  </a:lnTo>
                  <a:lnTo>
                    <a:pt x="378" y="753"/>
                  </a:lnTo>
                  <a:lnTo>
                    <a:pt x="373" y="756"/>
                  </a:lnTo>
                  <a:lnTo>
                    <a:pt x="371" y="756"/>
                  </a:lnTo>
                  <a:lnTo>
                    <a:pt x="371" y="753"/>
                  </a:lnTo>
                  <a:lnTo>
                    <a:pt x="371" y="751"/>
                  </a:lnTo>
                  <a:lnTo>
                    <a:pt x="371" y="749"/>
                  </a:lnTo>
                  <a:lnTo>
                    <a:pt x="368" y="749"/>
                  </a:lnTo>
                  <a:lnTo>
                    <a:pt x="366" y="746"/>
                  </a:lnTo>
                  <a:lnTo>
                    <a:pt x="364" y="746"/>
                  </a:lnTo>
                  <a:lnTo>
                    <a:pt x="361" y="744"/>
                  </a:lnTo>
                  <a:lnTo>
                    <a:pt x="361" y="741"/>
                  </a:lnTo>
                  <a:lnTo>
                    <a:pt x="359" y="739"/>
                  </a:lnTo>
                  <a:lnTo>
                    <a:pt x="359" y="741"/>
                  </a:lnTo>
                  <a:lnTo>
                    <a:pt x="356" y="741"/>
                  </a:lnTo>
                  <a:lnTo>
                    <a:pt x="354" y="741"/>
                  </a:lnTo>
                  <a:lnTo>
                    <a:pt x="352" y="741"/>
                  </a:lnTo>
                  <a:lnTo>
                    <a:pt x="352" y="739"/>
                  </a:lnTo>
                  <a:lnTo>
                    <a:pt x="349" y="739"/>
                  </a:lnTo>
                  <a:lnTo>
                    <a:pt x="347" y="739"/>
                  </a:lnTo>
                  <a:lnTo>
                    <a:pt x="345" y="737"/>
                  </a:lnTo>
                  <a:lnTo>
                    <a:pt x="342" y="737"/>
                  </a:lnTo>
                  <a:lnTo>
                    <a:pt x="342" y="739"/>
                  </a:lnTo>
                  <a:lnTo>
                    <a:pt x="340" y="739"/>
                  </a:lnTo>
                  <a:lnTo>
                    <a:pt x="337" y="739"/>
                  </a:lnTo>
                  <a:lnTo>
                    <a:pt x="335" y="739"/>
                  </a:lnTo>
                  <a:lnTo>
                    <a:pt x="330" y="739"/>
                  </a:lnTo>
                  <a:lnTo>
                    <a:pt x="318" y="737"/>
                  </a:lnTo>
                  <a:lnTo>
                    <a:pt x="316" y="734"/>
                  </a:lnTo>
                  <a:lnTo>
                    <a:pt x="316" y="729"/>
                  </a:lnTo>
                  <a:lnTo>
                    <a:pt x="313" y="725"/>
                  </a:lnTo>
                  <a:lnTo>
                    <a:pt x="292" y="720"/>
                  </a:lnTo>
                  <a:lnTo>
                    <a:pt x="290" y="720"/>
                  </a:lnTo>
                  <a:lnTo>
                    <a:pt x="287" y="718"/>
                  </a:lnTo>
                  <a:lnTo>
                    <a:pt x="287" y="710"/>
                  </a:lnTo>
                  <a:lnTo>
                    <a:pt x="287" y="708"/>
                  </a:lnTo>
                  <a:lnTo>
                    <a:pt x="285" y="703"/>
                  </a:lnTo>
                  <a:lnTo>
                    <a:pt x="282" y="698"/>
                  </a:lnTo>
                  <a:lnTo>
                    <a:pt x="278" y="701"/>
                  </a:lnTo>
                  <a:lnTo>
                    <a:pt x="275" y="701"/>
                  </a:lnTo>
                  <a:lnTo>
                    <a:pt x="273" y="703"/>
                  </a:lnTo>
                  <a:lnTo>
                    <a:pt x="266" y="706"/>
                  </a:lnTo>
                  <a:lnTo>
                    <a:pt x="263" y="703"/>
                  </a:lnTo>
                  <a:lnTo>
                    <a:pt x="258" y="703"/>
                  </a:lnTo>
                  <a:lnTo>
                    <a:pt x="251" y="701"/>
                  </a:lnTo>
                  <a:lnTo>
                    <a:pt x="249" y="703"/>
                  </a:lnTo>
                  <a:lnTo>
                    <a:pt x="244" y="706"/>
                  </a:lnTo>
                  <a:lnTo>
                    <a:pt x="244" y="708"/>
                  </a:lnTo>
                  <a:lnTo>
                    <a:pt x="242" y="703"/>
                  </a:lnTo>
                  <a:lnTo>
                    <a:pt x="237" y="703"/>
                  </a:lnTo>
                  <a:lnTo>
                    <a:pt x="232" y="703"/>
                  </a:lnTo>
                  <a:lnTo>
                    <a:pt x="234" y="701"/>
                  </a:lnTo>
                  <a:lnTo>
                    <a:pt x="234" y="694"/>
                  </a:lnTo>
                  <a:lnTo>
                    <a:pt x="237" y="686"/>
                  </a:lnTo>
                  <a:lnTo>
                    <a:pt x="239" y="677"/>
                  </a:lnTo>
                  <a:lnTo>
                    <a:pt x="237" y="672"/>
                  </a:lnTo>
                  <a:lnTo>
                    <a:pt x="237" y="670"/>
                  </a:lnTo>
                  <a:lnTo>
                    <a:pt x="234" y="667"/>
                  </a:lnTo>
                  <a:lnTo>
                    <a:pt x="232" y="667"/>
                  </a:lnTo>
                  <a:lnTo>
                    <a:pt x="230" y="667"/>
                  </a:lnTo>
                  <a:lnTo>
                    <a:pt x="227" y="667"/>
                  </a:lnTo>
                  <a:lnTo>
                    <a:pt x="225" y="665"/>
                  </a:lnTo>
                  <a:lnTo>
                    <a:pt x="223" y="665"/>
                  </a:lnTo>
                  <a:lnTo>
                    <a:pt x="223" y="660"/>
                  </a:lnTo>
                  <a:lnTo>
                    <a:pt x="223" y="655"/>
                  </a:lnTo>
                  <a:lnTo>
                    <a:pt x="220" y="651"/>
                  </a:lnTo>
                  <a:lnTo>
                    <a:pt x="218" y="648"/>
                  </a:lnTo>
                  <a:lnTo>
                    <a:pt x="218" y="641"/>
                  </a:lnTo>
                  <a:lnTo>
                    <a:pt x="220" y="639"/>
                  </a:lnTo>
                  <a:lnTo>
                    <a:pt x="225" y="636"/>
                  </a:lnTo>
                  <a:lnTo>
                    <a:pt x="227" y="629"/>
                  </a:lnTo>
                  <a:lnTo>
                    <a:pt x="225" y="627"/>
                  </a:lnTo>
                  <a:lnTo>
                    <a:pt x="225" y="624"/>
                  </a:lnTo>
                  <a:lnTo>
                    <a:pt x="223" y="624"/>
                  </a:lnTo>
                  <a:lnTo>
                    <a:pt x="220" y="624"/>
                  </a:lnTo>
                  <a:lnTo>
                    <a:pt x="218" y="622"/>
                  </a:lnTo>
                  <a:lnTo>
                    <a:pt x="218" y="617"/>
                  </a:lnTo>
                  <a:lnTo>
                    <a:pt x="218" y="615"/>
                  </a:lnTo>
                  <a:lnTo>
                    <a:pt x="215" y="615"/>
                  </a:lnTo>
                  <a:lnTo>
                    <a:pt x="213" y="615"/>
                  </a:lnTo>
                  <a:lnTo>
                    <a:pt x="211" y="615"/>
                  </a:lnTo>
                  <a:lnTo>
                    <a:pt x="211" y="617"/>
                  </a:lnTo>
                  <a:lnTo>
                    <a:pt x="208" y="615"/>
                  </a:lnTo>
                  <a:lnTo>
                    <a:pt x="206" y="615"/>
                  </a:lnTo>
                  <a:lnTo>
                    <a:pt x="203" y="612"/>
                  </a:lnTo>
                  <a:lnTo>
                    <a:pt x="201" y="612"/>
                  </a:lnTo>
                  <a:lnTo>
                    <a:pt x="201" y="610"/>
                  </a:lnTo>
                  <a:lnTo>
                    <a:pt x="203" y="610"/>
                  </a:lnTo>
                  <a:lnTo>
                    <a:pt x="201" y="607"/>
                  </a:lnTo>
                  <a:lnTo>
                    <a:pt x="199" y="605"/>
                  </a:lnTo>
                  <a:lnTo>
                    <a:pt x="194" y="605"/>
                  </a:lnTo>
                  <a:lnTo>
                    <a:pt x="191" y="605"/>
                  </a:lnTo>
                  <a:lnTo>
                    <a:pt x="191" y="603"/>
                  </a:lnTo>
                  <a:lnTo>
                    <a:pt x="189" y="603"/>
                  </a:lnTo>
                  <a:lnTo>
                    <a:pt x="189" y="598"/>
                  </a:lnTo>
                  <a:lnTo>
                    <a:pt x="187" y="598"/>
                  </a:lnTo>
                  <a:lnTo>
                    <a:pt x="184" y="598"/>
                  </a:lnTo>
                  <a:lnTo>
                    <a:pt x="184" y="595"/>
                  </a:lnTo>
                  <a:lnTo>
                    <a:pt x="182" y="595"/>
                  </a:lnTo>
                  <a:lnTo>
                    <a:pt x="177" y="598"/>
                  </a:lnTo>
                  <a:lnTo>
                    <a:pt x="177" y="600"/>
                  </a:lnTo>
                  <a:lnTo>
                    <a:pt x="177" y="603"/>
                  </a:lnTo>
                  <a:lnTo>
                    <a:pt x="177" y="605"/>
                  </a:lnTo>
                  <a:lnTo>
                    <a:pt x="172" y="612"/>
                  </a:lnTo>
                  <a:lnTo>
                    <a:pt x="170" y="612"/>
                  </a:lnTo>
                  <a:lnTo>
                    <a:pt x="170" y="610"/>
                  </a:lnTo>
                  <a:lnTo>
                    <a:pt x="168" y="607"/>
                  </a:lnTo>
                  <a:lnTo>
                    <a:pt x="165" y="603"/>
                  </a:lnTo>
                  <a:lnTo>
                    <a:pt x="163" y="603"/>
                  </a:lnTo>
                  <a:lnTo>
                    <a:pt x="153" y="607"/>
                  </a:lnTo>
                  <a:lnTo>
                    <a:pt x="151" y="607"/>
                  </a:lnTo>
                  <a:lnTo>
                    <a:pt x="146" y="610"/>
                  </a:lnTo>
                  <a:lnTo>
                    <a:pt x="141" y="612"/>
                  </a:lnTo>
                  <a:lnTo>
                    <a:pt x="136" y="615"/>
                  </a:lnTo>
                  <a:lnTo>
                    <a:pt x="136" y="612"/>
                  </a:lnTo>
                  <a:lnTo>
                    <a:pt x="136" y="610"/>
                  </a:lnTo>
                  <a:lnTo>
                    <a:pt x="134" y="610"/>
                  </a:lnTo>
                  <a:lnTo>
                    <a:pt x="129" y="607"/>
                  </a:lnTo>
                  <a:lnTo>
                    <a:pt x="127" y="607"/>
                  </a:lnTo>
                  <a:lnTo>
                    <a:pt x="127" y="605"/>
                  </a:lnTo>
                  <a:lnTo>
                    <a:pt x="124" y="605"/>
                  </a:lnTo>
                  <a:lnTo>
                    <a:pt x="124" y="603"/>
                  </a:lnTo>
                  <a:lnTo>
                    <a:pt x="122" y="600"/>
                  </a:lnTo>
                  <a:lnTo>
                    <a:pt x="117" y="598"/>
                  </a:lnTo>
                  <a:lnTo>
                    <a:pt x="115" y="595"/>
                  </a:lnTo>
                  <a:lnTo>
                    <a:pt x="112" y="593"/>
                  </a:lnTo>
                  <a:lnTo>
                    <a:pt x="112" y="591"/>
                  </a:lnTo>
                  <a:lnTo>
                    <a:pt x="115" y="588"/>
                  </a:lnTo>
                  <a:lnTo>
                    <a:pt x="115" y="586"/>
                  </a:lnTo>
                  <a:lnTo>
                    <a:pt x="115" y="584"/>
                  </a:lnTo>
                  <a:lnTo>
                    <a:pt x="117" y="584"/>
                  </a:lnTo>
                  <a:lnTo>
                    <a:pt x="120" y="584"/>
                  </a:lnTo>
                  <a:lnTo>
                    <a:pt x="122" y="579"/>
                  </a:lnTo>
                  <a:lnTo>
                    <a:pt x="122" y="576"/>
                  </a:lnTo>
                  <a:lnTo>
                    <a:pt x="122" y="574"/>
                  </a:lnTo>
                  <a:lnTo>
                    <a:pt x="122" y="572"/>
                  </a:lnTo>
                  <a:lnTo>
                    <a:pt x="117" y="569"/>
                  </a:lnTo>
                  <a:lnTo>
                    <a:pt x="115" y="569"/>
                  </a:lnTo>
                  <a:lnTo>
                    <a:pt x="110" y="569"/>
                  </a:lnTo>
                  <a:lnTo>
                    <a:pt x="105" y="567"/>
                  </a:lnTo>
                  <a:lnTo>
                    <a:pt x="103" y="562"/>
                  </a:lnTo>
                  <a:lnTo>
                    <a:pt x="98" y="560"/>
                  </a:lnTo>
                  <a:lnTo>
                    <a:pt x="96" y="560"/>
                  </a:lnTo>
                  <a:lnTo>
                    <a:pt x="93" y="560"/>
                  </a:lnTo>
                  <a:lnTo>
                    <a:pt x="91" y="560"/>
                  </a:lnTo>
                  <a:lnTo>
                    <a:pt x="91" y="557"/>
                  </a:lnTo>
                  <a:lnTo>
                    <a:pt x="89" y="557"/>
                  </a:lnTo>
                  <a:lnTo>
                    <a:pt x="84" y="557"/>
                  </a:lnTo>
                  <a:lnTo>
                    <a:pt x="81" y="555"/>
                  </a:lnTo>
                  <a:lnTo>
                    <a:pt x="79" y="555"/>
                  </a:lnTo>
                  <a:lnTo>
                    <a:pt x="79" y="557"/>
                  </a:lnTo>
                  <a:lnTo>
                    <a:pt x="77" y="557"/>
                  </a:lnTo>
                  <a:lnTo>
                    <a:pt x="74" y="560"/>
                  </a:lnTo>
                  <a:lnTo>
                    <a:pt x="72" y="560"/>
                  </a:lnTo>
                  <a:lnTo>
                    <a:pt x="72" y="562"/>
                  </a:lnTo>
                  <a:lnTo>
                    <a:pt x="67" y="557"/>
                  </a:lnTo>
                  <a:lnTo>
                    <a:pt x="60" y="557"/>
                  </a:lnTo>
                  <a:lnTo>
                    <a:pt x="57" y="560"/>
                  </a:lnTo>
                  <a:lnTo>
                    <a:pt x="55" y="555"/>
                  </a:lnTo>
                  <a:lnTo>
                    <a:pt x="50" y="560"/>
                  </a:lnTo>
                  <a:lnTo>
                    <a:pt x="46" y="560"/>
                  </a:lnTo>
                  <a:lnTo>
                    <a:pt x="36" y="555"/>
                  </a:lnTo>
                  <a:lnTo>
                    <a:pt x="31" y="557"/>
                  </a:lnTo>
                  <a:lnTo>
                    <a:pt x="31" y="560"/>
                  </a:lnTo>
                  <a:lnTo>
                    <a:pt x="29" y="560"/>
                  </a:lnTo>
                  <a:lnTo>
                    <a:pt x="24" y="557"/>
                  </a:lnTo>
                  <a:lnTo>
                    <a:pt x="22" y="557"/>
                  </a:lnTo>
                  <a:lnTo>
                    <a:pt x="19" y="555"/>
                  </a:lnTo>
                  <a:lnTo>
                    <a:pt x="19" y="552"/>
                  </a:lnTo>
                  <a:lnTo>
                    <a:pt x="19" y="550"/>
                  </a:lnTo>
                  <a:lnTo>
                    <a:pt x="22" y="550"/>
                  </a:lnTo>
                  <a:lnTo>
                    <a:pt x="22" y="548"/>
                  </a:lnTo>
                  <a:lnTo>
                    <a:pt x="24" y="543"/>
                  </a:lnTo>
                  <a:lnTo>
                    <a:pt x="19" y="536"/>
                  </a:lnTo>
                  <a:lnTo>
                    <a:pt x="17" y="536"/>
                  </a:lnTo>
                  <a:lnTo>
                    <a:pt x="7" y="536"/>
                  </a:lnTo>
                  <a:lnTo>
                    <a:pt x="2" y="533"/>
                  </a:lnTo>
                  <a:lnTo>
                    <a:pt x="2" y="531"/>
                  </a:lnTo>
                  <a:lnTo>
                    <a:pt x="0" y="526"/>
                  </a:lnTo>
                  <a:lnTo>
                    <a:pt x="2" y="521"/>
                  </a:lnTo>
                  <a:lnTo>
                    <a:pt x="7" y="521"/>
                  </a:lnTo>
                  <a:lnTo>
                    <a:pt x="7" y="519"/>
                  </a:lnTo>
                  <a:lnTo>
                    <a:pt x="10" y="519"/>
                  </a:lnTo>
                  <a:lnTo>
                    <a:pt x="12" y="519"/>
                  </a:lnTo>
                  <a:lnTo>
                    <a:pt x="12" y="517"/>
                  </a:lnTo>
                  <a:lnTo>
                    <a:pt x="14" y="514"/>
                  </a:lnTo>
                  <a:lnTo>
                    <a:pt x="14" y="512"/>
                  </a:lnTo>
                  <a:lnTo>
                    <a:pt x="14" y="509"/>
                  </a:lnTo>
                  <a:lnTo>
                    <a:pt x="12" y="507"/>
                  </a:lnTo>
                  <a:lnTo>
                    <a:pt x="12" y="505"/>
                  </a:lnTo>
                  <a:lnTo>
                    <a:pt x="14" y="505"/>
                  </a:lnTo>
                  <a:lnTo>
                    <a:pt x="14" y="502"/>
                  </a:lnTo>
                  <a:lnTo>
                    <a:pt x="17" y="502"/>
                  </a:lnTo>
                  <a:lnTo>
                    <a:pt x="17" y="500"/>
                  </a:lnTo>
                  <a:lnTo>
                    <a:pt x="19" y="500"/>
                  </a:lnTo>
                  <a:lnTo>
                    <a:pt x="19" y="497"/>
                  </a:lnTo>
                  <a:lnTo>
                    <a:pt x="19" y="495"/>
                  </a:lnTo>
                  <a:lnTo>
                    <a:pt x="22" y="493"/>
                  </a:lnTo>
                  <a:lnTo>
                    <a:pt x="24" y="485"/>
                  </a:lnTo>
                  <a:lnTo>
                    <a:pt x="26" y="481"/>
                  </a:lnTo>
                  <a:lnTo>
                    <a:pt x="19" y="476"/>
                  </a:lnTo>
                  <a:lnTo>
                    <a:pt x="17" y="473"/>
                  </a:lnTo>
                  <a:lnTo>
                    <a:pt x="17" y="466"/>
                  </a:lnTo>
                  <a:lnTo>
                    <a:pt x="19" y="466"/>
                  </a:lnTo>
                  <a:lnTo>
                    <a:pt x="19" y="454"/>
                  </a:lnTo>
                  <a:lnTo>
                    <a:pt x="19" y="452"/>
                  </a:lnTo>
                  <a:lnTo>
                    <a:pt x="17" y="447"/>
                  </a:lnTo>
                  <a:lnTo>
                    <a:pt x="17" y="445"/>
                  </a:lnTo>
                  <a:lnTo>
                    <a:pt x="14" y="445"/>
                  </a:lnTo>
                  <a:lnTo>
                    <a:pt x="17" y="445"/>
                  </a:lnTo>
                  <a:lnTo>
                    <a:pt x="19" y="445"/>
                  </a:lnTo>
                  <a:lnTo>
                    <a:pt x="31" y="442"/>
                  </a:lnTo>
                  <a:lnTo>
                    <a:pt x="34" y="442"/>
                  </a:lnTo>
                  <a:lnTo>
                    <a:pt x="36" y="442"/>
                  </a:lnTo>
                  <a:lnTo>
                    <a:pt x="38" y="442"/>
                  </a:lnTo>
                  <a:lnTo>
                    <a:pt x="41" y="442"/>
                  </a:lnTo>
                  <a:lnTo>
                    <a:pt x="43" y="442"/>
                  </a:lnTo>
                  <a:lnTo>
                    <a:pt x="43" y="438"/>
                  </a:lnTo>
                  <a:lnTo>
                    <a:pt x="46" y="435"/>
                  </a:lnTo>
                  <a:lnTo>
                    <a:pt x="46" y="433"/>
                  </a:lnTo>
                  <a:lnTo>
                    <a:pt x="48" y="430"/>
                  </a:lnTo>
                  <a:lnTo>
                    <a:pt x="55" y="423"/>
                  </a:lnTo>
                  <a:lnTo>
                    <a:pt x="55" y="421"/>
                  </a:lnTo>
                  <a:lnTo>
                    <a:pt x="57" y="421"/>
                  </a:lnTo>
                  <a:lnTo>
                    <a:pt x="60" y="421"/>
                  </a:lnTo>
                  <a:lnTo>
                    <a:pt x="62" y="423"/>
                  </a:lnTo>
                  <a:lnTo>
                    <a:pt x="65" y="423"/>
                  </a:lnTo>
                  <a:lnTo>
                    <a:pt x="65" y="421"/>
                  </a:lnTo>
                  <a:lnTo>
                    <a:pt x="65" y="418"/>
                  </a:lnTo>
                  <a:lnTo>
                    <a:pt x="62" y="418"/>
                  </a:lnTo>
                  <a:lnTo>
                    <a:pt x="62" y="416"/>
                  </a:lnTo>
                  <a:lnTo>
                    <a:pt x="65" y="416"/>
                  </a:lnTo>
                  <a:lnTo>
                    <a:pt x="72" y="411"/>
                  </a:lnTo>
                  <a:lnTo>
                    <a:pt x="77" y="411"/>
                  </a:lnTo>
                  <a:lnTo>
                    <a:pt x="84" y="409"/>
                  </a:lnTo>
                  <a:lnTo>
                    <a:pt x="86" y="409"/>
                  </a:lnTo>
                  <a:lnTo>
                    <a:pt x="86" y="406"/>
                  </a:lnTo>
                  <a:lnTo>
                    <a:pt x="91" y="402"/>
                  </a:lnTo>
                  <a:lnTo>
                    <a:pt x="93" y="402"/>
                  </a:lnTo>
                  <a:lnTo>
                    <a:pt x="96" y="404"/>
                  </a:lnTo>
                  <a:lnTo>
                    <a:pt x="101" y="404"/>
                  </a:lnTo>
                  <a:lnTo>
                    <a:pt x="105" y="402"/>
                  </a:lnTo>
                  <a:lnTo>
                    <a:pt x="110" y="402"/>
                  </a:lnTo>
                  <a:lnTo>
                    <a:pt x="110" y="399"/>
                  </a:lnTo>
                  <a:lnTo>
                    <a:pt x="112" y="399"/>
                  </a:lnTo>
                  <a:lnTo>
                    <a:pt x="122" y="399"/>
                  </a:lnTo>
                  <a:lnTo>
                    <a:pt x="124" y="399"/>
                  </a:lnTo>
                  <a:lnTo>
                    <a:pt x="124" y="397"/>
                  </a:lnTo>
                  <a:lnTo>
                    <a:pt x="127" y="397"/>
                  </a:lnTo>
                  <a:lnTo>
                    <a:pt x="129" y="397"/>
                  </a:lnTo>
                  <a:lnTo>
                    <a:pt x="129" y="394"/>
                  </a:lnTo>
                  <a:lnTo>
                    <a:pt x="129" y="390"/>
                  </a:lnTo>
                  <a:lnTo>
                    <a:pt x="136" y="383"/>
                  </a:lnTo>
                  <a:lnTo>
                    <a:pt x="141" y="378"/>
                  </a:lnTo>
                  <a:lnTo>
                    <a:pt x="146" y="378"/>
                  </a:lnTo>
                  <a:lnTo>
                    <a:pt x="153" y="375"/>
                  </a:lnTo>
                  <a:lnTo>
                    <a:pt x="153" y="373"/>
                  </a:lnTo>
                  <a:lnTo>
                    <a:pt x="156" y="373"/>
                  </a:lnTo>
                  <a:lnTo>
                    <a:pt x="158" y="371"/>
                  </a:lnTo>
                  <a:lnTo>
                    <a:pt x="160" y="371"/>
                  </a:lnTo>
                  <a:lnTo>
                    <a:pt x="163" y="371"/>
                  </a:lnTo>
                  <a:lnTo>
                    <a:pt x="165" y="371"/>
                  </a:lnTo>
                  <a:lnTo>
                    <a:pt x="168" y="366"/>
                  </a:lnTo>
                  <a:lnTo>
                    <a:pt x="168" y="363"/>
                  </a:lnTo>
                  <a:lnTo>
                    <a:pt x="168" y="359"/>
                  </a:lnTo>
                  <a:lnTo>
                    <a:pt x="165" y="359"/>
                  </a:lnTo>
                  <a:lnTo>
                    <a:pt x="163" y="359"/>
                  </a:lnTo>
                  <a:lnTo>
                    <a:pt x="163" y="356"/>
                  </a:lnTo>
                  <a:lnTo>
                    <a:pt x="165" y="354"/>
                  </a:lnTo>
                  <a:lnTo>
                    <a:pt x="165" y="351"/>
                  </a:lnTo>
                  <a:lnTo>
                    <a:pt x="170" y="351"/>
                  </a:lnTo>
                  <a:lnTo>
                    <a:pt x="170" y="354"/>
                  </a:lnTo>
                  <a:lnTo>
                    <a:pt x="172" y="356"/>
                  </a:lnTo>
                  <a:lnTo>
                    <a:pt x="175" y="354"/>
                  </a:lnTo>
                  <a:lnTo>
                    <a:pt x="177" y="351"/>
                  </a:lnTo>
                  <a:lnTo>
                    <a:pt x="177" y="349"/>
                  </a:lnTo>
                  <a:lnTo>
                    <a:pt x="175" y="347"/>
                  </a:lnTo>
                  <a:lnTo>
                    <a:pt x="172" y="344"/>
                  </a:lnTo>
                  <a:lnTo>
                    <a:pt x="175" y="342"/>
                  </a:lnTo>
                  <a:lnTo>
                    <a:pt x="175" y="339"/>
                  </a:lnTo>
                  <a:lnTo>
                    <a:pt x="177" y="339"/>
                  </a:lnTo>
                  <a:lnTo>
                    <a:pt x="177" y="337"/>
                  </a:lnTo>
                  <a:lnTo>
                    <a:pt x="177" y="335"/>
                  </a:lnTo>
                  <a:lnTo>
                    <a:pt x="175" y="332"/>
                  </a:lnTo>
                  <a:lnTo>
                    <a:pt x="172" y="332"/>
                  </a:lnTo>
                  <a:lnTo>
                    <a:pt x="170" y="335"/>
                  </a:lnTo>
                  <a:lnTo>
                    <a:pt x="170" y="332"/>
                  </a:lnTo>
                  <a:lnTo>
                    <a:pt x="168" y="332"/>
                  </a:lnTo>
                  <a:lnTo>
                    <a:pt x="165" y="330"/>
                  </a:lnTo>
                  <a:lnTo>
                    <a:pt x="163" y="330"/>
                  </a:lnTo>
                  <a:lnTo>
                    <a:pt x="160" y="330"/>
                  </a:lnTo>
                  <a:lnTo>
                    <a:pt x="160" y="323"/>
                  </a:lnTo>
                  <a:lnTo>
                    <a:pt x="163" y="316"/>
                  </a:lnTo>
                  <a:lnTo>
                    <a:pt x="163" y="311"/>
                  </a:lnTo>
                  <a:lnTo>
                    <a:pt x="165" y="308"/>
                  </a:lnTo>
                  <a:lnTo>
                    <a:pt x="165" y="306"/>
                  </a:lnTo>
                  <a:lnTo>
                    <a:pt x="172" y="299"/>
                  </a:lnTo>
                  <a:lnTo>
                    <a:pt x="175" y="296"/>
                  </a:lnTo>
                  <a:lnTo>
                    <a:pt x="177" y="294"/>
                  </a:lnTo>
                  <a:lnTo>
                    <a:pt x="179" y="294"/>
                  </a:lnTo>
                  <a:lnTo>
                    <a:pt x="182" y="289"/>
                  </a:lnTo>
                  <a:lnTo>
                    <a:pt x="182" y="287"/>
                  </a:lnTo>
                  <a:lnTo>
                    <a:pt x="179" y="287"/>
                  </a:lnTo>
                  <a:lnTo>
                    <a:pt x="179" y="284"/>
                  </a:lnTo>
                  <a:lnTo>
                    <a:pt x="179" y="277"/>
                  </a:lnTo>
                  <a:lnTo>
                    <a:pt x="179" y="275"/>
                  </a:lnTo>
                  <a:lnTo>
                    <a:pt x="179" y="270"/>
                  </a:lnTo>
                  <a:lnTo>
                    <a:pt x="179" y="268"/>
                  </a:lnTo>
                  <a:lnTo>
                    <a:pt x="177" y="265"/>
                  </a:lnTo>
                  <a:lnTo>
                    <a:pt x="175" y="268"/>
                  </a:lnTo>
                  <a:lnTo>
                    <a:pt x="175" y="265"/>
                  </a:lnTo>
                  <a:lnTo>
                    <a:pt x="172" y="265"/>
                  </a:lnTo>
                  <a:lnTo>
                    <a:pt x="172" y="263"/>
                  </a:lnTo>
                  <a:lnTo>
                    <a:pt x="170" y="258"/>
                  </a:lnTo>
                  <a:lnTo>
                    <a:pt x="168" y="258"/>
                  </a:lnTo>
                  <a:lnTo>
                    <a:pt x="168" y="260"/>
                  </a:lnTo>
                  <a:lnTo>
                    <a:pt x="165" y="260"/>
                  </a:lnTo>
                  <a:lnTo>
                    <a:pt x="163" y="258"/>
                  </a:lnTo>
                  <a:lnTo>
                    <a:pt x="163" y="256"/>
                  </a:lnTo>
                  <a:lnTo>
                    <a:pt x="165" y="249"/>
                  </a:lnTo>
                  <a:lnTo>
                    <a:pt x="165" y="246"/>
                  </a:lnTo>
                  <a:lnTo>
                    <a:pt x="168" y="246"/>
                  </a:lnTo>
                  <a:lnTo>
                    <a:pt x="170" y="244"/>
                  </a:lnTo>
                  <a:lnTo>
                    <a:pt x="175" y="241"/>
                  </a:lnTo>
                  <a:lnTo>
                    <a:pt x="177" y="241"/>
                  </a:lnTo>
                  <a:lnTo>
                    <a:pt x="179" y="239"/>
                  </a:lnTo>
                  <a:lnTo>
                    <a:pt x="179" y="237"/>
                  </a:lnTo>
                  <a:lnTo>
                    <a:pt x="179" y="234"/>
                  </a:lnTo>
                  <a:lnTo>
                    <a:pt x="182" y="234"/>
                  </a:lnTo>
                  <a:lnTo>
                    <a:pt x="184" y="234"/>
                  </a:lnTo>
                  <a:lnTo>
                    <a:pt x="184" y="237"/>
                  </a:lnTo>
                  <a:lnTo>
                    <a:pt x="187" y="237"/>
                  </a:lnTo>
                  <a:lnTo>
                    <a:pt x="187" y="239"/>
                  </a:lnTo>
                  <a:lnTo>
                    <a:pt x="189" y="241"/>
                  </a:lnTo>
                  <a:lnTo>
                    <a:pt x="191" y="244"/>
                  </a:lnTo>
                  <a:lnTo>
                    <a:pt x="194" y="246"/>
                  </a:lnTo>
                  <a:lnTo>
                    <a:pt x="196" y="246"/>
                  </a:lnTo>
                  <a:lnTo>
                    <a:pt x="196" y="249"/>
                  </a:lnTo>
                  <a:lnTo>
                    <a:pt x="199" y="249"/>
                  </a:lnTo>
                  <a:lnTo>
                    <a:pt x="201" y="251"/>
                  </a:lnTo>
                  <a:lnTo>
                    <a:pt x="201" y="253"/>
                  </a:lnTo>
                  <a:lnTo>
                    <a:pt x="199" y="253"/>
                  </a:lnTo>
                  <a:lnTo>
                    <a:pt x="199" y="251"/>
                  </a:lnTo>
                  <a:lnTo>
                    <a:pt x="196" y="251"/>
                  </a:lnTo>
                  <a:lnTo>
                    <a:pt x="196" y="253"/>
                  </a:lnTo>
                  <a:lnTo>
                    <a:pt x="199" y="256"/>
                  </a:lnTo>
                  <a:lnTo>
                    <a:pt x="201" y="256"/>
                  </a:lnTo>
                  <a:lnTo>
                    <a:pt x="203" y="260"/>
                  </a:lnTo>
                  <a:lnTo>
                    <a:pt x="206" y="260"/>
                  </a:lnTo>
                  <a:lnTo>
                    <a:pt x="206" y="263"/>
                  </a:lnTo>
                  <a:lnTo>
                    <a:pt x="208" y="265"/>
                  </a:lnTo>
                  <a:lnTo>
                    <a:pt x="208" y="268"/>
                  </a:lnTo>
                  <a:lnTo>
                    <a:pt x="213" y="272"/>
                  </a:lnTo>
                  <a:lnTo>
                    <a:pt x="215" y="272"/>
                  </a:lnTo>
                  <a:lnTo>
                    <a:pt x="215" y="275"/>
                  </a:lnTo>
                  <a:lnTo>
                    <a:pt x="218" y="275"/>
                  </a:lnTo>
                  <a:lnTo>
                    <a:pt x="220" y="277"/>
                  </a:lnTo>
                  <a:lnTo>
                    <a:pt x="223" y="280"/>
                  </a:lnTo>
                  <a:lnTo>
                    <a:pt x="225" y="280"/>
                  </a:lnTo>
                  <a:lnTo>
                    <a:pt x="225" y="282"/>
                  </a:lnTo>
                  <a:lnTo>
                    <a:pt x="223" y="282"/>
                  </a:lnTo>
                  <a:lnTo>
                    <a:pt x="223" y="284"/>
                  </a:lnTo>
                  <a:lnTo>
                    <a:pt x="225" y="292"/>
                  </a:lnTo>
                  <a:lnTo>
                    <a:pt x="225" y="294"/>
                  </a:lnTo>
                  <a:lnTo>
                    <a:pt x="230" y="296"/>
                  </a:lnTo>
                  <a:lnTo>
                    <a:pt x="232" y="304"/>
                  </a:lnTo>
                  <a:lnTo>
                    <a:pt x="232" y="306"/>
                  </a:lnTo>
                  <a:lnTo>
                    <a:pt x="234" y="311"/>
                  </a:lnTo>
                  <a:lnTo>
                    <a:pt x="232" y="308"/>
                  </a:lnTo>
                  <a:lnTo>
                    <a:pt x="234" y="311"/>
                  </a:lnTo>
                  <a:lnTo>
                    <a:pt x="234" y="313"/>
                  </a:lnTo>
                  <a:lnTo>
                    <a:pt x="237" y="313"/>
                  </a:lnTo>
                  <a:lnTo>
                    <a:pt x="239" y="318"/>
                  </a:lnTo>
                  <a:lnTo>
                    <a:pt x="242" y="320"/>
                  </a:lnTo>
                  <a:lnTo>
                    <a:pt x="244" y="325"/>
                  </a:lnTo>
                  <a:lnTo>
                    <a:pt x="244" y="327"/>
                  </a:lnTo>
                  <a:lnTo>
                    <a:pt x="242" y="327"/>
                  </a:lnTo>
                  <a:lnTo>
                    <a:pt x="242" y="330"/>
                  </a:lnTo>
                  <a:lnTo>
                    <a:pt x="239" y="332"/>
                  </a:lnTo>
                  <a:lnTo>
                    <a:pt x="239" y="337"/>
                  </a:lnTo>
                  <a:lnTo>
                    <a:pt x="242" y="337"/>
                  </a:lnTo>
                  <a:lnTo>
                    <a:pt x="246" y="335"/>
                  </a:lnTo>
                  <a:lnTo>
                    <a:pt x="249" y="332"/>
                  </a:lnTo>
                  <a:lnTo>
                    <a:pt x="251" y="330"/>
                  </a:lnTo>
                  <a:lnTo>
                    <a:pt x="251" y="327"/>
                  </a:lnTo>
                  <a:lnTo>
                    <a:pt x="251" y="325"/>
                  </a:lnTo>
                  <a:lnTo>
                    <a:pt x="256" y="323"/>
                  </a:lnTo>
                  <a:lnTo>
                    <a:pt x="256" y="320"/>
                  </a:lnTo>
                  <a:lnTo>
                    <a:pt x="258" y="320"/>
                  </a:lnTo>
                  <a:lnTo>
                    <a:pt x="261" y="318"/>
                  </a:lnTo>
                  <a:lnTo>
                    <a:pt x="266" y="313"/>
                  </a:lnTo>
                  <a:lnTo>
                    <a:pt x="268" y="311"/>
                  </a:lnTo>
                  <a:lnTo>
                    <a:pt x="275" y="299"/>
                  </a:lnTo>
                  <a:lnTo>
                    <a:pt x="278" y="296"/>
                  </a:lnTo>
                  <a:lnTo>
                    <a:pt x="275" y="294"/>
                  </a:lnTo>
                  <a:lnTo>
                    <a:pt x="273" y="294"/>
                  </a:lnTo>
                  <a:lnTo>
                    <a:pt x="273" y="292"/>
                  </a:lnTo>
                  <a:lnTo>
                    <a:pt x="275" y="292"/>
                  </a:lnTo>
                  <a:lnTo>
                    <a:pt x="278" y="292"/>
                  </a:lnTo>
                  <a:lnTo>
                    <a:pt x="282" y="292"/>
                  </a:lnTo>
                  <a:lnTo>
                    <a:pt x="282" y="289"/>
                  </a:lnTo>
                  <a:lnTo>
                    <a:pt x="280" y="289"/>
                  </a:lnTo>
                  <a:lnTo>
                    <a:pt x="278" y="289"/>
                  </a:lnTo>
                  <a:lnTo>
                    <a:pt x="273" y="289"/>
                  </a:lnTo>
                  <a:lnTo>
                    <a:pt x="270" y="289"/>
                  </a:lnTo>
                  <a:lnTo>
                    <a:pt x="270" y="292"/>
                  </a:lnTo>
                  <a:lnTo>
                    <a:pt x="270" y="289"/>
                  </a:lnTo>
                  <a:lnTo>
                    <a:pt x="268" y="289"/>
                  </a:lnTo>
                  <a:lnTo>
                    <a:pt x="266" y="289"/>
                  </a:lnTo>
                  <a:lnTo>
                    <a:pt x="263" y="287"/>
                  </a:lnTo>
                  <a:lnTo>
                    <a:pt x="263" y="284"/>
                  </a:lnTo>
                  <a:lnTo>
                    <a:pt x="263" y="282"/>
                  </a:lnTo>
                  <a:lnTo>
                    <a:pt x="263" y="277"/>
                  </a:lnTo>
                  <a:lnTo>
                    <a:pt x="263" y="275"/>
                  </a:lnTo>
                  <a:lnTo>
                    <a:pt x="261" y="272"/>
                  </a:lnTo>
                  <a:lnTo>
                    <a:pt x="261" y="270"/>
                  </a:lnTo>
                  <a:lnTo>
                    <a:pt x="258" y="260"/>
                  </a:lnTo>
                  <a:lnTo>
                    <a:pt x="258" y="258"/>
                  </a:lnTo>
                  <a:lnTo>
                    <a:pt x="258" y="256"/>
                  </a:lnTo>
                  <a:lnTo>
                    <a:pt x="261" y="253"/>
                  </a:lnTo>
                  <a:lnTo>
                    <a:pt x="263" y="251"/>
                  </a:lnTo>
                  <a:lnTo>
                    <a:pt x="266" y="241"/>
                  </a:lnTo>
                  <a:lnTo>
                    <a:pt x="266" y="239"/>
                  </a:lnTo>
                  <a:lnTo>
                    <a:pt x="263" y="241"/>
                  </a:lnTo>
                  <a:lnTo>
                    <a:pt x="263" y="244"/>
                  </a:lnTo>
                  <a:lnTo>
                    <a:pt x="261" y="244"/>
                  </a:lnTo>
                  <a:lnTo>
                    <a:pt x="258" y="241"/>
                  </a:lnTo>
                  <a:lnTo>
                    <a:pt x="258" y="239"/>
                  </a:lnTo>
                  <a:lnTo>
                    <a:pt x="256" y="237"/>
                  </a:lnTo>
                  <a:lnTo>
                    <a:pt x="256" y="234"/>
                  </a:lnTo>
                  <a:lnTo>
                    <a:pt x="256" y="232"/>
                  </a:lnTo>
                  <a:lnTo>
                    <a:pt x="254" y="229"/>
                  </a:lnTo>
                  <a:lnTo>
                    <a:pt x="251" y="229"/>
                  </a:lnTo>
                  <a:lnTo>
                    <a:pt x="249" y="229"/>
                  </a:lnTo>
                  <a:lnTo>
                    <a:pt x="246" y="225"/>
                  </a:lnTo>
                  <a:lnTo>
                    <a:pt x="246" y="222"/>
                  </a:lnTo>
                  <a:lnTo>
                    <a:pt x="244" y="222"/>
                  </a:lnTo>
                  <a:lnTo>
                    <a:pt x="244" y="220"/>
                  </a:lnTo>
                  <a:lnTo>
                    <a:pt x="242" y="220"/>
                  </a:lnTo>
                  <a:lnTo>
                    <a:pt x="239" y="225"/>
                  </a:lnTo>
                  <a:lnTo>
                    <a:pt x="237" y="229"/>
                  </a:lnTo>
                  <a:lnTo>
                    <a:pt x="237" y="232"/>
                  </a:lnTo>
                  <a:lnTo>
                    <a:pt x="237" y="229"/>
                  </a:lnTo>
                  <a:lnTo>
                    <a:pt x="234" y="227"/>
                  </a:lnTo>
                  <a:lnTo>
                    <a:pt x="239" y="215"/>
                  </a:lnTo>
                  <a:lnTo>
                    <a:pt x="246" y="198"/>
                  </a:lnTo>
                  <a:lnTo>
                    <a:pt x="249" y="196"/>
                  </a:lnTo>
                  <a:lnTo>
                    <a:pt x="251" y="196"/>
                  </a:lnTo>
                  <a:lnTo>
                    <a:pt x="251" y="198"/>
                  </a:lnTo>
                  <a:lnTo>
                    <a:pt x="249" y="198"/>
                  </a:lnTo>
                  <a:lnTo>
                    <a:pt x="249" y="201"/>
                  </a:lnTo>
                  <a:lnTo>
                    <a:pt x="249" y="203"/>
                  </a:lnTo>
                  <a:lnTo>
                    <a:pt x="254" y="201"/>
                  </a:lnTo>
                  <a:lnTo>
                    <a:pt x="256" y="201"/>
                  </a:lnTo>
                  <a:lnTo>
                    <a:pt x="258" y="198"/>
                  </a:lnTo>
                  <a:lnTo>
                    <a:pt x="258" y="196"/>
                  </a:lnTo>
                  <a:lnTo>
                    <a:pt x="261" y="196"/>
                  </a:lnTo>
                  <a:lnTo>
                    <a:pt x="261" y="191"/>
                  </a:lnTo>
                  <a:lnTo>
                    <a:pt x="261" y="189"/>
                  </a:lnTo>
                  <a:lnTo>
                    <a:pt x="261" y="191"/>
                  </a:lnTo>
                  <a:lnTo>
                    <a:pt x="258" y="191"/>
                  </a:lnTo>
                  <a:lnTo>
                    <a:pt x="256" y="186"/>
                  </a:lnTo>
                  <a:lnTo>
                    <a:pt x="256" y="184"/>
                  </a:lnTo>
                  <a:lnTo>
                    <a:pt x="258" y="184"/>
                  </a:lnTo>
                  <a:lnTo>
                    <a:pt x="263" y="172"/>
                  </a:lnTo>
                  <a:lnTo>
                    <a:pt x="268" y="167"/>
                  </a:lnTo>
                  <a:lnTo>
                    <a:pt x="268" y="165"/>
                  </a:lnTo>
                  <a:lnTo>
                    <a:pt x="268" y="162"/>
                  </a:lnTo>
                  <a:lnTo>
                    <a:pt x="270" y="158"/>
                  </a:lnTo>
                  <a:lnTo>
                    <a:pt x="273" y="155"/>
                  </a:lnTo>
                  <a:lnTo>
                    <a:pt x="273" y="153"/>
                  </a:lnTo>
                  <a:lnTo>
                    <a:pt x="275" y="150"/>
                  </a:lnTo>
                  <a:lnTo>
                    <a:pt x="275" y="148"/>
                  </a:lnTo>
                  <a:lnTo>
                    <a:pt x="275" y="146"/>
                  </a:lnTo>
                  <a:lnTo>
                    <a:pt x="275" y="143"/>
                  </a:lnTo>
                  <a:lnTo>
                    <a:pt x="275" y="141"/>
                  </a:lnTo>
                  <a:lnTo>
                    <a:pt x="273" y="141"/>
                  </a:lnTo>
                  <a:lnTo>
                    <a:pt x="270" y="141"/>
                  </a:lnTo>
                  <a:lnTo>
                    <a:pt x="268" y="141"/>
                  </a:lnTo>
                  <a:lnTo>
                    <a:pt x="261" y="143"/>
                  </a:lnTo>
                  <a:lnTo>
                    <a:pt x="261" y="141"/>
                  </a:lnTo>
                  <a:lnTo>
                    <a:pt x="261" y="134"/>
                  </a:lnTo>
                  <a:lnTo>
                    <a:pt x="263" y="131"/>
                  </a:lnTo>
                  <a:lnTo>
                    <a:pt x="266" y="131"/>
                  </a:lnTo>
                  <a:lnTo>
                    <a:pt x="266" y="129"/>
                  </a:lnTo>
                  <a:lnTo>
                    <a:pt x="270" y="127"/>
                  </a:lnTo>
                  <a:lnTo>
                    <a:pt x="273" y="122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70" y="122"/>
                  </a:lnTo>
                  <a:lnTo>
                    <a:pt x="268" y="122"/>
                  </a:lnTo>
                  <a:lnTo>
                    <a:pt x="268" y="124"/>
                  </a:lnTo>
                  <a:lnTo>
                    <a:pt x="268" y="127"/>
                  </a:lnTo>
                  <a:lnTo>
                    <a:pt x="266" y="127"/>
                  </a:lnTo>
                  <a:lnTo>
                    <a:pt x="266" y="124"/>
                  </a:lnTo>
                  <a:lnTo>
                    <a:pt x="266" y="122"/>
                  </a:lnTo>
                  <a:lnTo>
                    <a:pt x="266" y="119"/>
                  </a:lnTo>
                  <a:lnTo>
                    <a:pt x="268" y="119"/>
                  </a:lnTo>
                  <a:lnTo>
                    <a:pt x="268" y="117"/>
                  </a:lnTo>
                  <a:lnTo>
                    <a:pt x="270" y="117"/>
                  </a:lnTo>
                  <a:lnTo>
                    <a:pt x="273" y="115"/>
                  </a:lnTo>
                  <a:lnTo>
                    <a:pt x="275" y="112"/>
                  </a:lnTo>
                  <a:lnTo>
                    <a:pt x="278" y="107"/>
                  </a:lnTo>
                  <a:lnTo>
                    <a:pt x="278" y="105"/>
                  </a:lnTo>
                  <a:lnTo>
                    <a:pt x="280" y="105"/>
                  </a:lnTo>
                  <a:lnTo>
                    <a:pt x="280" y="107"/>
                  </a:lnTo>
                  <a:lnTo>
                    <a:pt x="282" y="107"/>
                  </a:lnTo>
                  <a:lnTo>
                    <a:pt x="290" y="105"/>
                  </a:lnTo>
                  <a:lnTo>
                    <a:pt x="292" y="105"/>
                  </a:lnTo>
                  <a:lnTo>
                    <a:pt x="299" y="100"/>
                  </a:lnTo>
                  <a:lnTo>
                    <a:pt x="304" y="98"/>
                  </a:lnTo>
                  <a:lnTo>
                    <a:pt x="309" y="95"/>
                  </a:lnTo>
                  <a:lnTo>
                    <a:pt x="313" y="93"/>
                  </a:lnTo>
                  <a:lnTo>
                    <a:pt x="313" y="91"/>
                  </a:lnTo>
                  <a:lnTo>
                    <a:pt x="321" y="86"/>
                  </a:lnTo>
                  <a:lnTo>
                    <a:pt x="328" y="79"/>
                  </a:lnTo>
                  <a:lnTo>
                    <a:pt x="328" y="76"/>
                  </a:lnTo>
                  <a:lnTo>
                    <a:pt x="330" y="74"/>
                  </a:lnTo>
                  <a:lnTo>
                    <a:pt x="333" y="69"/>
                  </a:lnTo>
                  <a:lnTo>
                    <a:pt x="337" y="62"/>
                  </a:lnTo>
                  <a:lnTo>
                    <a:pt x="337" y="60"/>
                  </a:lnTo>
                  <a:lnTo>
                    <a:pt x="340" y="57"/>
                  </a:lnTo>
                  <a:lnTo>
                    <a:pt x="342" y="50"/>
                  </a:lnTo>
                  <a:lnTo>
                    <a:pt x="345" y="48"/>
                  </a:lnTo>
                  <a:lnTo>
                    <a:pt x="354" y="26"/>
                  </a:lnTo>
                  <a:lnTo>
                    <a:pt x="359" y="19"/>
                  </a:lnTo>
                  <a:lnTo>
                    <a:pt x="359" y="16"/>
                  </a:lnTo>
                  <a:lnTo>
                    <a:pt x="361" y="16"/>
                  </a:lnTo>
                  <a:lnTo>
                    <a:pt x="364" y="14"/>
                  </a:lnTo>
                  <a:lnTo>
                    <a:pt x="366" y="14"/>
                  </a:lnTo>
                  <a:lnTo>
                    <a:pt x="366" y="12"/>
                  </a:lnTo>
                  <a:lnTo>
                    <a:pt x="368" y="7"/>
                  </a:lnTo>
                  <a:lnTo>
                    <a:pt x="371" y="7"/>
                  </a:lnTo>
                  <a:lnTo>
                    <a:pt x="371" y="4"/>
                  </a:lnTo>
                  <a:lnTo>
                    <a:pt x="371" y="2"/>
                  </a:lnTo>
                  <a:lnTo>
                    <a:pt x="373" y="2"/>
                  </a:lnTo>
                  <a:lnTo>
                    <a:pt x="373" y="0"/>
                  </a:lnTo>
                  <a:lnTo>
                    <a:pt x="376" y="0"/>
                  </a:lnTo>
                  <a:lnTo>
                    <a:pt x="378" y="0"/>
                  </a:lnTo>
                  <a:lnTo>
                    <a:pt x="380" y="2"/>
                  </a:lnTo>
                  <a:lnTo>
                    <a:pt x="383" y="2"/>
                  </a:lnTo>
                  <a:lnTo>
                    <a:pt x="383" y="4"/>
                  </a:lnTo>
                  <a:lnTo>
                    <a:pt x="380" y="4"/>
                  </a:lnTo>
                  <a:lnTo>
                    <a:pt x="376" y="4"/>
                  </a:lnTo>
                  <a:lnTo>
                    <a:pt x="376" y="7"/>
                  </a:lnTo>
                  <a:lnTo>
                    <a:pt x="376" y="9"/>
                  </a:lnTo>
                  <a:lnTo>
                    <a:pt x="378" y="9"/>
                  </a:lnTo>
                  <a:lnTo>
                    <a:pt x="380" y="9"/>
                  </a:lnTo>
                  <a:lnTo>
                    <a:pt x="383" y="9"/>
                  </a:lnTo>
                  <a:lnTo>
                    <a:pt x="390" y="12"/>
                  </a:lnTo>
                  <a:lnTo>
                    <a:pt x="392" y="12"/>
                  </a:lnTo>
                  <a:lnTo>
                    <a:pt x="395" y="12"/>
                  </a:lnTo>
                  <a:lnTo>
                    <a:pt x="397" y="14"/>
                  </a:lnTo>
                  <a:lnTo>
                    <a:pt x="400" y="14"/>
                  </a:lnTo>
                  <a:lnTo>
                    <a:pt x="402" y="16"/>
                  </a:lnTo>
                  <a:lnTo>
                    <a:pt x="404" y="16"/>
                  </a:lnTo>
                  <a:lnTo>
                    <a:pt x="407" y="14"/>
                  </a:lnTo>
                  <a:lnTo>
                    <a:pt x="411" y="16"/>
                  </a:lnTo>
                  <a:lnTo>
                    <a:pt x="416" y="19"/>
                  </a:lnTo>
                  <a:lnTo>
                    <a:pt x="419" y="19"/>
                  </a:lnTo>
                  <a:lnTo>
                    <a:pt x="421" y="19"/>
                  </a:lnTo>
                  <a:lnTo>
                    <a:pt x="423" y="21"/>
                  </a:lnTo>
                  <a:lnTo>
                    <a:pt x="423" y="24"/>
                  </a:lnTo>
                  <a:lnTo>
                    <a:pt x="426" y="24"/>
                  </a:lnTo>
                  <a:lnTo>
                    <a:pt x="428" y="26"/>
                  </a:lnTo>
                  <a:lnTo>
                    <a:pt x="428" y="28"/>
                  </a:lnTo>
                  <a:lnTo>
                    <a:pt x="426" y="28"/>
                  </a:lnTo>
                  <a:lnTo>
                    <a:pt x="423" y="28"/>
                  </a:lnTo>
                  <a:lnTo>
                    <a:pt x="426" y="28"/>
                  </a:lnTo>
                  <a:lnTo>
                    <a:pt x="428" y="28"/>
                  </a:lnTo>
                  <a:lnTo>
                    <a:pt x="431" y="28"/>
                  </a:lnTo>
                  <a:lnTo>
                    <a:pt x="433" y="31"/>
                  </a:lnTo>
                  <a:lnTo>
                    <a:pt x="440" y="36"/>
                  </a:lnTo>
                  <a:lnTo>
                    <a:pt x="440" y="38"/>
                  </a:lnTo>
                  <a:lnTo>
                    <a:pt x="443" y="40"/>
                  </a:lnTo>
                  <a:lnTo>
                    <a:pt x="445" y="40"/>
                  </a:lnTo>
                  <a:lnTo>
                    <a:pt x="443" y="45"/>
                  </a:lnTo>
                  <a:lnTo>
                    <a:pt x="443" y="48"/>
                  </a:lnTo>
                  <a:lnTo>
                    <a:pt x="440" y="48"/>
                  </a:lnTo>
                  <a:lnTo>
                    <a:pt x="440" y="50"/>
                  </a:lnTo>
                  <a:lnTo>
                    <a:pt x="440" y="60"/>
                  </a:lnTo>
                  <a:lnTo>
                    <a:pt x="438" y="64"/>
                  </a:lnTo>
                  <a:lnTo>
                    <a:pt x="438" y="69"/>
                  </a:lnTo>
                  <a:lnTo>
                    <a:pt x="438" y="71"/>
                  </a:lnTo>
                  <a:lnTo>
                    <a:pt x="438" y="74"/>
                  </a:lnTo>
                  <a:lnTo>
                    <a:pt x="435" y="76"/>
                  </a:lnTo>
                  <a:lnTo>
                    <a:pt x="433" y="76"/>
                  </a:lnTo>
                  <a:lnTo>
                    <a:pt x="433" y="79"/>
                  </a:lnTo>
                  <a:lnTo>
                    <a:pt x="426" y="93"/>
                  </a:lnTo>
                  <a:lnTo>
                    <a:pt x="423" y="93"/>
                  </a:lnTo>
                  <a:lnTo>
                    <a:pt x="423" y="95"/>
                  </a:lnTo>
                  <a:lnTo>
                    <a:pt x="423" y="98"/>
                  </a:lnTo>
                  <a:lnTo>
                    <a:pt x="421" y="100"/>
                  </a:lnTo>
                  <a:lnTo>
                    <a:pt x="419" y="100"/>
                  </a:lnTo>
                  <a:lnTo>
                    <a:pt x="416" y="103"/>
                  </a:lnTo>
                  <a:lnTo>
                    <a:pt x="416" y="105"/>
                  </a:lnTo>
                  <a:lnTo>
                    <a:pt x="416" y="107"/>
                  </a:lnTo>
                  <a:lnTo>
                    <a:pt x="416" y="110"/>
                  </a:lnTo>
                  <a:lnTo>
                    <a:pt x="414" y="112"/>
                  </a:lnTo>
                  <a:lnTo>
                    <a:pt x="409" y="119"/>
                  </a:lnTo>
                  <a:lnTo>
                    <a:pt x="404" y="122"/>
                  </a:lnTo>
                  <a:lnTo>
                    <a:pt x="402" y="122"/>
                  </a:lnTo>
                  <a:lnTo>
                    <a:pt x="400" y="122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7"/>
                  </a:lnTo>
                  <a:lnTo>
                    <a:pt x="397" y="129"/>
                  </a:lnTo>
                  <a:lnTo>
                    <a:pt x="397" y="131"/>
                  </a:lnTo>
                  <a:lnTo>
                    <a:pt x="400" y="141"/>
                  </a:lnTo>
                  <a:lnTo>
                    <a:pt x="400" y="143"/>
                  </a:lnTo>
                  <a:lnTo>
                    <a:pt x="402" y="146"/>
                  </a:lnTo>
                  <a:lnTo>
                    <a:pt x="404" y="150"/>
                  </a:lnTo>
                  <a:lnTo>
                    <a:pt x="407" y="153"/>
                  </a:lnTo>
                  <a:lnTo>
                    <a:pt x="407" y="155"/>
                  </a:lnTo>
                  <a:lnTo>
                    <a:pt x="409" y="155"/>
                  </a:lnTo>
                  <a:lnTo>
                    <a:pt x="409" y="158"/>
                  </a:lnTo>
                  <a:lnTo>
                    <a:pt x="409" y="160"/>
                  </a:lnTo>
                  <a:lnTo>
                    <a:pt x="409" y="162"/>
                  </a:lnTo>
                  <a:lnTo>
                    <a:pt x="407" y="165"/>
                  </a:lnTo>
                  <a:lnTo>
                    <a:pt x="407" y="167"/>
                  </a:lnTo>
                  <a:lnTo>
                    <a:pt x="409" y="170"/>
                  </a:lnTo>
                  <a:lnTo>
                    <a:pt x="409" y="177"/>
                  </a:lnTo>
                  <a:lnTo>
                    <a:pt x="409" y="179"/>
                  </a:lnTo>
                  <a:lnTo>
                    <a:pt x="404" y="189"/>
                  </a:lnTo>
                  <a:lnTo>
                    <a:pt x="402" y="196"/>
                  </a:lnTo>
                  <a:lnTo>
                    <a:pt x="400" y="196"/>
                  </a:lnTo>
                  <a:lnTo>
                    <a:pt x="400" y="198"/>
                  </a:lnTo>
                  <a:lnTo>
                    <a:pt x="402" y="201"/>
                  </a:lnTo>
                  <a:lnTo>
                    <a:pt x="402" y="203"/>
                  </a:lnTo>
                  <a:lnTo>
                    <a:pt x="400" y="210"/>
                  </a:lnTo>
                  <a:lnTo>
                    <a:pt x="397" y="210"/>
                  </a:lnTo>
                  <a:lnTo>
                    <a:pt x="395" y="213"/>
                  </a:lnTo>
                  <a:lnTo>
                    <a:pt x="392" y="215"/>
                  </a:lnTo>
                  <a:lnTo>
                    <a:pt x="390" y="215"/>
                  </a:lnTo>
                  <a:lnTo>
                    <a:pt x="390" y="217"/>
                  </a:lnTo>
                  <a:lnTo>
                    <a:pt x="388" y="217"/>
                  </a:lnTo>
                  <a:lnTo>
                    <a:pt x="388" y="220"/>
                  </a:lnTo>
                  <a:lnTo>
                    <a:pt x="388" y="222"/>
                  </a:lnTo>
                  <a:lnTo>
                    <a:pt x="390" y="225"/>
                  </a:lnTo>
                  <a:lnTo>
                    <a:pt x="390" y="227"/>
                  </a:lnTo>
                  <a:lnTo>
                    <a:pt x="390" y="229"/>
                  </a:lnTo>
                  <a:lnTo>
                    <a:pt x="388" y="234"/>
                  </a:lnTo>
                  <a:lnTo>
                    <a:pt x="385" y="234"/>
                  </a:lnTo>
                  <a:lnTo>
                    <a:pt x="385" y="237"/>
                  </a:lnTo>
                  <a:lnTo>
                    <a:pt x="385" y="241"/>
                  </a:lnTo>
                  <a:lnTo>
                    <a:pt x="385" y="244"/>
                  </a:lnTo>
                  <a:lnTo>
                    <a:pt x="385" y="246"/>
                  </a:lnTo>
                  <a:lnTo>
                    <a:pt x="388" y="249"/>
                  </a:lnTo>
                  <a:lnTo>
                    <a:pt x="385" y="251"/>
                  </a:lnTo>
                  <a:lnTo>
                    <a:pt x="385" y="253"/>
                  </a:lnTo>
                  <a:lnTo>
                    <a:pt x="385" y="256"/>
                  </a:lnTo>
                  <a:lnTo>
                    <a:pt x="383" y="258"/>
                  </a:lnTo>
                  <a:lnTo>
                    <a:pt x="383" y="260"/>
                  </a:lnTo>
                  <a:lnTo>
                    <a:pt x="380" y="260"/>
                  </a:lnTo>
                  <a:lnTo>
                    <a:pt x="380" y="263"/>
                  </a:lnTo>
                  <a:lnTo>
                    <a:pt x="378" y="265"/>
                  </a:lnTo>
                  <a:lnTo>
                    <a:pt x="378" y="268"/>
                  </a:lnTo>
                  <a:lnTo>
                    <a:pt x="378" y="272"/>
                  </a:lnTo>
                  <a:lnTo>
                    <a:pt x="378" y="275"/>
                  </a:lnTo>
                  <a:lnTo>
                    <a:pt x="378" y="277"/>
                  </a:lnTo>
                  <a:lnTo>
                    <a:pt x="378" y="280"/>
                  </a:lnTo>
                  <a:lnTo>
                    <a:pt x="376" y="287"/>
                  </a:lnTo>
                  <a:lnTo>
                    <a:pt x="373" y="294"/>
                  </a:lnTo>
                  <a:lnTo>
                    <a:pt x="371" y="294"/>
                  </a:lnTo>
                  <a:lnTo>
                    <a:pt x="371" y="296"/>
                  </a:lnTo>
                  <a:lnTo>
                    <a:pt x="368" y="296"/>
                  </a:lnTo>
                  <a:lnTo>
                    <a:pt x="368" y="299"/>
                  </a:lnTo>
                  <a:lnTo>
                    <a:pt x="368" y="301"/>
                  </a:lnTo>
                  <a:lnTo>
                    <a:pt x="366" y="313"/>
                  </a:lnTo>
                  <a:lnTo>
                    <a:pt x="366" y="316"/>
                  </a:lnTo>
                  <a:lnTo>
                    <a:pt x="366" y="318"/>
                  </a:lnTo>
                  <a:lnTo>
                    <a:pt x="366" y="320"/>
                  </a:lnTo>
                  <a:lnTo>
                    <a:pt x="368" y="323"/>
                  </a:lnTo>
                  <a:lnTo>
                    <a:pt x="371" y="325"/>
                  </a:lnTo>
                  <a:lnTo>
                    <a:pt x="371" y="327"/>
                  </a:lnTo>
                  <a:lnTo>
                    <a:pt x="371" y="330"/>
                  </a:lnTo>
                  <a:lnTo>
                    <a:pt x="373" y="330"/>
                  </a:lnTo>
                  <a:lnTo>
                    <a:pt x="373" y="332"/>
                  </a:lnTo>
                  <a:lnTo>
                    <a:pt x="376" y="332"/>
                  </a:lnTo>
                  <a:lnTo>
                    <a:pt x="376" y="335"/>
                  </a:lnTo>
                  <a:lnTo>
                    <a:pt x="378" y="337"/>
                  </a:lnTo>
                  <a:lnTo>
                    <a:pt x="378" y="339"/>
                  </a:lnTo>
                  <a:lnTo>
                    <a:pt x="380" y="342"/>
                  </a:lnTo>
                  <a:lnTo>
                    <a:pt x="380" y="344"/>
                  </a:lnTo>
                  <a:lnTo>
                    <a:pt x="383" y="344"/>
                  </a:lnTo>
                  <a:lnTo>
                    <a:pt x="383" y="347"/>
                  </a:lnTo>
                  <a:lnTo>
                    <a:pt x="385" y="347"/>
                  </a:lnTo>
                  <a:lnTo>
                    <a:pt x="385" y="349"/>
                  </a:lnTo>
                  <a:lnTo>
                    <a:pt x="385" y="354"/>
                  </a:lnTo>
                  <a:lnTo>
                    <a:pt x="385" y="356"/>
                  </a:lnTo>
                  <a:lnTo>
                    <a:pt x="385" y="359"/>
                  </a:lnTo>
                  <a:lnTo>
                    <a:pt x="383" y="359"/>
                  </a:lnTo>
                  <a:lnTo>
                    <a:pt x="383" y="356"/>
                  </a:lnTo>
                  <a:lnTo>
                    <a:pt x="385" y="356"/>
                  </a:lnTo>
                  <a:lnTo>
                    <a:pt x="385" y="354"/>
                  </a:lnTo>
                  <a:lnTo>
                    <a:pt x="383" y="354"/>
                  </a:lnTo>
                  <a:lnTo>
                    <a:pt x="383" y="356"/>
                  </a:lnTo>
                  <a:lnTo>
                    <a:pt x="380" y="356"/>
                  </a:lnTo>
                  <a:lnTo>
                    <a:pt x="380" y="359"/>
                  </a:lnTo>
                  <a:lnTo>
                    <a:pt x="378" y="359"/>
                  </a:lnTo>
                  <a:lnTo>
                    <a:pt x="378" y="361"/>
                  </a:lnTo>
                  <a:lnTo>
                    <a:pt x="378" y="363"/>
                  </a:lnTo>
                  <a:lnTo>
                    <a:pt x="376" y="363"/>
                  </a:lnTo>
                  <a:lnTo>
                    <a:pt x="373" y="366"/>
                  </a:lnTo>
                  <a:lnTo>
                    <a:pt x="366" y="371"/>
                  </a:lnTo>
                  <a:lnTo>
                    <a:pt x="364" y="380"/>
                  </a:lnTo>
                  <a:lnTo>
                    <a:pt x="364" y="383"/>
                  </a:lnTo>
                  <a:lnTo>
                    <a:pt x="364" y="385"/>
                  </a:lnTo>
                  <a:lnTo>
                    <a:pt x="366" y="387"/>
                  </a:lnTo>
                  <a:lnTo>
                    <a:pt x="364" y="390"/>
                  </a:lnTo>
                  <a:lnTo>
                    <a:pt x="364" y="397"/>
                  </a:lnTo>
                  <a:lnTo>
                    <a:pt x="361" y="397"/>
                  </a:lnTo>
                  <a:lnTo>
                    <a:pt x="359" y="397"/>
                  </a:lnTo>
                  <a:lnTo>
                    <a:pt x="359" y="399"/>
                  </a:lnTo>
                  <a:lnTo>
                    <a:pt x="356" y="404"/>
                  </a:lnTo>
                  <a:lnTo>
                    <a:pt x="352" y="406"/>
                  </a:lnTo>
                  <a:lnTo>
                    <a:pt x="352" y="409"/>
                  </a:lnTo>
                  <a:lnTo>
                    <a:pt x="349" y="409"/>
                  </a:lnTo>
                  <a:lnTo>
                    <a:pt x="345" y="409"/>
                  </a:lnTo>
                  <a:lnTo>
                    <a:pt x="342" y="409"/>
                  </a:lnTo>
                  <a:lnTo>
                    <a:pt x="342" y="411"/>
                  </a:lnTo>
                  <a:lnTo>
                    <a:pt x="340" y="411"/>
                  </a:lnTo>
                  <a:lnTo>
                    <a:pt x="340" y="414"/>
                  </a:lnTo>
                  <a:lnTo>
                    <a:pt x="340" y="416"/>
                  </a:lnTo>
                  <a:lnTo>
                    <a:pt x="337" y="416"/>
                  </a:lnTo>
                  <a:lnTo>
                    <a:pt x="337" y="418"/>
                  </a:lnTo>
                  <a:lnTo>
                    <a:pt x="335" y="418"/>
                  </a:lnTo>
                  <a:lnTo>
                    <a:pt x="335" y="421"/>
                  </a:lnTo>
                  <a:lnTo>
                    <a:pt x="335" y="423"/>
                  </a:lnTo>
                  <a:lnTo>
                    <a:pt x="333" y="426"/>
                  </a:lnTo>
                  <a:lnTo>
                    <a:pt x="333" y="428"/>
                  </a:lnTo>
                  <a:lnTo>
                    <a:pt x="330" y="428"/>
                  </a:lnTo>
                  <a:lnTo>
                    <a:pt x="328" y="428"/>
                  </a:lnTo>
                  <a:lnTo>
                    <a:pt x="325" y="426"/>
                  </a:lnTo>
                  <a:lnTo>
                    <a:pt x="323" y="428"/>
                  </a:lnTo>
                  <a:lnTo>
                    <a:pt x="321" y="428"/>
                  </a:lnTo>
                  <a:lnTo>
                    <a:pt x="321" y="430"/>
                  </a:lnTo>
                  <a:lnTo>
                    <a:pt x="323" y="433"/>
                  </a:lnTo>
                  <a:lnTo>
                    <a:pt x="325" y="433"/>
                  </a:lnTo>
                  <a:lnTo>
                    <a:pt x="325" y="435"/>
                  </a:lnTo>
                  <a:lnTo>
                    <a:pt x="325" y="438"/>
                  </a:lnTo>
                  <a:lnTo>
                    <a:pt x="323" y="438"/>
                  </a:lnTo>
                  <a:lnTo>
                    <a:pt x="323" y="440"/>
                  </a:lnTo>
                  <a:lnTo>
                    <a:pt x="323" y="438"/>
                  </a:lnTo>
                  <a:lnTo>
                    <a:pt x="321" y="435"/>
                  </a:lnTo>
                  <a:lnTo>
                    <a:pt x="321" y="438"/>
                  </a:lnTo>
                  <a:lnTo>
                    <a:pt x="318" y="440"/>
                  </a:lnTo>
                  <a:lnTo>
                    <a:pt x="316" y="442"/>
                  </a:lnTo>
                  <a:lnTo>
                    <a:pt x="316" y="445"/>
                  </a:lnTo>
                  <a:lnTo>
                    <a:pt x="311" y="447"/>
                  </a:lnTo>
                  <a:lnTo>
                    <a:pt x="309" y="450"/>
                  </a:lnTo>
                  <a:lnTo>
                    <a:pt x="304" y="450"/>
                  </a:lnTo>
                  <a:lnTo>
                    <a:pt x="301" y="450"/>
                  </a:lnTo>
                  <a:lnTo>
                    <a:pt x="299" y="447"/>
                  </a:lnTo>
                  <a:lnTo>
                    <a:pt x="297" y="450"/>
                  </a:lnTo>
                  <a:lnTo>
                    <a:pt x="297" y="461"/>
                  </a:lnTo>
                  <a:lnTo>
                    <a:pt x="299" y="464"/>
                  </a:lnTo>
                  <a:lnTo>
                    <a:pt x="299" y="466"/>
                  </a:lnTo>
                  <a:lnTo>
                    <a:pt x="297" y="469"/>
                  </a:lnTo>
                  <a:lnTo>
                    <a:pt x="292" y="469"/>
                  </a:lnTo>
                  <a:lnTo>
                    <a:pt x="287" y="469"/>
                  </a:lnTo>
                  <a:lnTo>
                    <a:pt x="282" y="466"/>
                  </a:lnTo>
                  <a:lnTo>
                    <a:pt x="282" y="469"/>
                  </a:lnTo>
                  <a:lnTo>
                    <a:pt x="280" y="471"/>
                  </a:lnTo>
                  <a:lnTo>
                    <a:pt x="278" y="473"/>
                  </a:lnTo>
                  <a:lnTo>
                    <a:pt x="270" y="473"/>
                  </a:lnTo>
                  <a:lnTo>
                    <a:pt x="270" y="471"/>
                  </a:lnTo>
                  <a:lnTo>
                    <a:pt x="266" y="469"/>
                  </a:lnTo>
                  <a:lnTo>
                    <a:pt x="261" y="464"/>
                  </a:lnTo>
                  <a:lnTo>
                    <a:pt x="261" y="461"/>
                  </a:lnTo>
                  <a:lnTo>
                    <a:pt x="261" y="459"/>
                  </a:lnTo>
                  <a:lnTo>
                    <a:pt x="263" y="459"/>
                  </a:lnTo>
                  <a:lnTo>
                    <a:pt x="266" y="459"/>
                  </a:lnTo>
                  <a:lnTo>
                    <a:pt x="268" y="459"/>
                  </a:lnTo>
                  <a:lnTo>
                    <a:pt x="270" y="459"/>
                  </a:lnTo>
                  <a:lnTo>
                    <a:pt x="273" y="459"/>
                  </a:lnTo>
                  <a:lnTo>
                    <a:pt x="275" y="457"/>
                  </a:lnTo>
                  <a:lnTo>
                    <a:pt x="275" y="454"/>
                  </a:lnTo>
                  <a:lnTo>
                    <a:pt x="273" y="454"/>
                  </a:lnTo>
                  <a:lnTo>
                    <a:pt x="270" y="454"/>
                  </a:lnTo>
                  <a:lnTo>
                    <a:pt x="270" y="457"/>
                  </a:lnTo>
                  <a:lnTo>
                    <a:pt x="268" y="459"/>
                  </a:lnTo>
                  <a:lnTo>
                    <a:pt x="263" y="457"/>
                  </a:lnTo>
                  <a:lnTo>
                    <a:pt x="261" y="457"/>
                  </a:lnTo>
                  <a:lnTo>
                    <a:pt x="261" y="454"/>
                  </a:lnTo>
                  <a:lnTo>
                    <a:pt x="258" y="454"/>
                  </a:lnTo>
                  <a:lnTo>
                    <a:pt x="258" y="450"/>
                  </a:lnTo>
                  <a:lnTo>
                    <a:pt x="256" y="447"/>
                  </a:lnTo>
                  <a:lnTo>
                    <a:pt x="256" y="445"/>
                  </a:lnTo>
                  <a:lnTo>
                    <a:pt x="254" y="442"/>
                  </a:lnTo>
                  <a:lnTo>
                    <a:pt x="254" y="445"/>
                  </a:lnTo>
                  <a:lnTo>
                    <a:pt x="251" y="445"/>
                  </a:lnTo>
                  <a:lnTo>
                    <a:pt x="246" y="445"/>
                  </a:lnTo>
                  <a:lnTo>
                    <a:pt x="244" y="442"/>
                  </a:lnTo>
                  <a:lnTo>
                    <a:pt x="242" y="442"/>
                  </a:lnTo>
                  <a:lnTo>
                    <a:pt x="242" y="440"/>
                  </a:lnTo>
                  <a:lnTo>
                    <a:pt x="239" y="440"/>
                  </a:lnTo>
                  <a:lnTo>
                    <a:pt x="234" y="438"/>
                  </a:lnTo>
                  <a:lnTo>
                    <a:pt x="232" y="438"/>
                  </a:lnTo>
                  <a:lnTo>
                    <a:pt x="230" y="438"/>
                  </a:lnTo>
                  <a:lnTo>
                    <a:pt x="230" y="440"/>
                  </a:lnTo>
                  <a:lnTo>
                    <a:pt x="232" y="440"/>
                  </a:lnTo>
                  <a:lnTo>
                    <a:pt x="232" y="442"/>
                  </a:lnTo>
                  <a:lnTo>
                    <a:pt x="232" y="445"/>
                  </a:lnTo>
                  <a:lnTo>
                    <a:pt x="230" y="447"/>
                  </a:lnTo>
                  <a:lnTo>
                    <a:pt x="230" y="450"/>
                  </a:lnTo>
                  <a:lnTo>
                    <a:pt x="230" y="452"/>
                  </a:lnTo>
                  <a:lnTo>
                    <a:pt x="230" y="454"/>
                  </a:lnTo>
                  <a:lnTo>
                    <a:pt x="232" y="457"/>
                  </a:lnTo>
                  <a:lnTo>
                    <a:pt x="234" y="461"/>
                  </a:lnTo>
                  <a:lnTo>
                    <a:pt x="237" y="464"/>
                  </a:lnTo>
                  <a:lnTo>
                    <a:pt x="239" y="464"/>
                  </a:lnTo>
                  <a:lnTo>
                    <a:pt x="242" y="464"/>
                  </a:lnTo>
                  <a:lnTo>
                    <a:pt x="242" y="466"/>
                  </a:lnTo>
                  <a:lnTo>
                    <a:pt x="244" y="466"/>
                  </a:lnTo>
                  <a:lnTo>
                    <a:pt x="244" y="469"/>
                  </a:lnTo>
                  <a:lnTo>
                    <a:pt x="249" y="473"/>
                  </a:lnTo>
                  <a:lnTo>
                    <a:pt x="251" y="476"/>
                  </a:lnTo>
                  <a:lnTo>
                    <a:pt x="254" y="478"/>
                  </a:lnTo>
                  <a:lnTo>
                    <a:pt x="256" y="481"/>
                  </a:lnTo>
                  <a:lnTo>
                    <a:pt x="258" y="481"/>
                  </a:lnTo>
                  <a:lnTo>
                    <a:pt x="258" y="483"/>
                  </a:lnTo>
                  <a:lnTo>
                    <a:pt x="261" y="483"/>
                  </a:lnTo>
                  <a:lnTo>
                    <a:pt x="263" y="483"/>
                  </a:lnTo>
                  <a:lnTo>
                    <a:pt x="266" y="483"/>
                  </a:lnTo>
                  <a:lnTo>
                    <a:pt x="273" y="483"/>
                  </a:lnTo>
                  <a:lnTo>
                    <a:pt x="275" y="483"/>
                  </a:lnTo>
                  <a:lnTo>
                    <a:pt x="275" y="485"/>
                  </a:lnTo>
                  <a:lnTo>
                    <a:pt x="282" y="485"/>
                  </a:lnTo>
                  <a:lnTo>
                    <a:pt x="285" y="488"/>
                  </a:lnTo>
                  <a:lnTo>
                    <a:pt x="287" y="488"/>
                  </a:lnTo>
                  <a:lnTo>
                    <a:pt x="287" y="490"/>
                  </a:lnTo>
                  <a:lnTo>
                    <a:pt x="292" y="493"/>
                  </a:lnTo>
                  <a:lnTo>
                    <a:pt x="294" y="493"/>
                  </a:lnTo>
                  <a:lnTo>
                    <a:pt x="294" y="495"/>
                  </a:lnTo>
                  <a:lnTo>
                    <a:pt x="294" y="497"/>
                  </a:lnTo>
                  <a:lnTo>
                    <a:pt x="294" y="500"/>
                  </a:lnTo>
                  <a:lnTo>
                    <a:pt x="297" y="500"/>
                  </a:lnTo>
                  <a:lnTo>
                    <a:pt x="299" y="500"/>
                  </a:lnTo>
                  <a:lnTo>
                    <a:pt x="301" y="502"/>
                  </a:lnTo>
                  <a:lnTo>
                    <a:pt x="306" y="500"/>
                  </a:lnTo>
                  <a:lnTo>
                    <a:pt x="309" y="500"/>
                  </a:lnTo>
                  <a:lnTo>
                    <a:pt x="311" y="500"/>
                  </a:lnTo>
                  <a:lnTo>
                    <a:pt x="313" y="497"/>
                  </a:lnTo>
                  <a:lnTo>
                    <a:pt x="313" y="495"/>
                  </a:lnTo>
                  <a:lnTo>
                    <a:pt x="316" y="493"/>
                  </a:lnTo>
                  <a:lnTo>
                    <a:pt x="316" y="490"/>
                  </a:lnTo>
                  <a:lnTo>
                    <a:pt x="316" y="488"/>
                  </a:lnTo>
                  <a:lnTo>
                    <a:pt x="316" y="485"/>
                  </a:lnTo>
                  <a:lnTo>
                    <a:pt x="316" y="483"/>
                  </a:lnTo>
                  <a:lnTo>
                    <a:pt x="321" y="478"/>
                  </a:lnTo>
                  <a:lnTo>
                    <a:pt x="323" y="478"/>
                  </a:lnTo>
                  <a:lnTo>
                    <a:pt x="325" y="478"/>
                  </a:lnTo>
                  <a:lnTo>
                    <a:pt x="328" y="478"/>
                  </a:lnTo>
                  <a:lnTo>
                    <a:pt x="330" y="478"/>
                  </a:lnTo>
                  <a:lnTo>
                    <a:pt x="333" y="478"/>
                  </a:lnTo>
                  <a:lnTo>
                    <a:pt x="335" y="478"/>
                  </a:lnTo>
                  <a:lnTo>
                    <a:pt x="337" y="476"/>
                  </a:lnTo>
                  <a:lnTo>
                    <a:pt x="337" y="473"/>
                  </a:lnTo>
                  <a:lnTo>
                    <a:pt x="342" y="473"/>
                  </a:lnTo>
                  <a:lnTo>
                    <a:pt x="345" y="471"/>
                  </a:lnTo>
                  <a:lnTo>
                    <a:pt x="349" y="471"/>
                  </a:lnTo>
                  <a:lnTo>
                    <a:pt x="352" y="471"/>
                  </a:lnTo>
                  <a:lnTo>
                    <a:pt x="354" y="471"/>
                  </a:lnTo>
                  <a:lnTo>
                    <a:pt x="356" y="466"/>
                  </a:lnTo>
                  <a:lnTo>
                    <a:pt x="361" y="464"/>
                  </a:lnTo>
                  <a:lnTo>
                    <a:pt x="364" y="464"/>
                  </a:lnTo>
                  <a:lnTo>
                    <a:pt x="364" y="461"/>
                  </a:lnTo>
                  <a:lnTo>
                    <a:pt x="366" y="461"/>
                  </a:lnTo>
                  <a:lnTo>
                    <a:pt x="368" y="457"/>
                  </a:lnTo>
                  <a:lnTo>
                    <a:pt x="371" y="447"/>
                  </a:lnTo>
                  <a:lnTo>
                    <a:pt x="371" y="445"/>
                  </a:lnTo>
                  <a:lnTo>
                    <a:pt x="371" y="442"/>
                  </a:lnTo>
                  <a:lnTo>
                    <a:pt x="371" y="440"/>
                  </a:lnTo>
                  <a:lnTo>
                    <a:pt x="378" y="435"/>
                  </a:lnTo>
                  <a:lnTo>
                    <a:pt x="378" y="433"/>
                  </a:lnTo>
                  <a:lnTo>
                    <a:pt x="380" y="433"/>
                  </a:lnTo>
                  <a:lnTo>
                    <a:pt x="380" y="430"/>
                  </a:lnTo>
                  <a:lnTo>
                    <a:pt x="385" y="430"/>
                  </a:lnTo>
                  <a:lnTo>
                    <a:pt x="385" y="42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6" name="Freeform 880"/>
            <p:cNvSpPr>
              <a:spLocks/>
            </p:cNvSpPr>
            <p:nvPr/>
          </p:nvSpPr>
          <p:spPr bwMode="gray">
            <a:xfrm>
              <a:off x="3714364" y="2016291"/>
              <a:ext cx="63637" cy="52907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" y="26"/>
                </a:cxn>
                <a:cxn ang="0">
                  <a:pos x="5" y="24"/>
                </a:cxn>
                <a:cxn ang="0">
                  <a:pos x="5" y="21"/>
                </a:cxn>
                <a:cxn ang="0">
                  <a:pos x="7" y="19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4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41" y="7"/>
                </a:cxn>
                <a:cxn ang="0">
                  <a:pos x="36" y="12"/>
                </a:cxn>
                <a:cxn ang="0">
                  <a:pos x="31" y="16"/>
                </a:cxn>
                <a:cxn ang="0">
                  <a:pos x="31" y="19"/>
                </a:cxn>
                <a:cxn ang="0">
                  <a:pos x="36" y="21"/>
                </a:cxn>
                <a:cxn ang="0">
                  <a:pos x="36" y="19"/>
                </a:cxn>
                <a:cxn ang="0">
                  <a:pos x="41" y="19"/>
                </a:cxn>
                <a:cxn ang="0">
                  <a:pos x="41" y="16"/>
                </a:cxn>
                <a:cxn ang="0">
                  <a:pos x="43" y="16"/>
                </a:cxn>
                <a:cxn ang="0">
                  <a:pos x="43" y="21"/>
                </a:cxn>
                <a:cxn ang="0">
                  <a:pos x="43" y="24"/>
                </a:cxn>
                <a:cxn ang="0">
                  <a:pos x="43" y="26"/>
                </a:cxn>
                <a:cxn ang="0">
                  <a:pos x="43" y="28"/>
                </a:cxn>
                <a:cxn ang="0">
                  <a:pos x="43" y="31"/>
                </a:cxn>
                <a:cxn ang="0">
                  <a:pos x="41" y="31"/>
                </a:cxn>
                <a:cxn ang="0">
                  <a:pos x="41" y="28"/>
                </a:cxn>
                <a:cxn ang="0">
                  <a:pos x="38" y="28"/>
                </a:cxn>
                <a:cxn ang="0">
                  <a:pos x="36" y="28"/>
                </a:cxn>
                <a:cxn ang="0">
                  <a:pos x="34" y="31"/>
                </a:cxn>
                <a:cxn ang="0">
                  <a:pos x="31" y="31"/>
                </a:cxn>
                <a:cxn ang="0">
                  <a:pos x="29" y="31"/>
                </a:cxn>
                <a:cxn ang="0">
                  <a:pos x="26" y="31"/>
                </a:cxn>
                <a:cxn ang="0">
                  <a:pos x="26" y="28"/>
                </a:cxn>
                <a:cxn ang="0">
                  <a:pos x="22" y="28"/>
                </a:cxn>
                <a:cxn ang="0">
                  <a:pos x="17" y="31"/>
                </a:cxn>
                <a:cxn ang="0">
                  <a:pos x="15" y="31"/>
                </a:cxn>
                <a:cxn ang="0">
                  <a:pos x="15" y="33"/>
                </a:cxn>
                <a:cxn ang="0">
                  <a:pos x="12" y="33"/>
                </a:cxn>
                <a:cxn ang="0">
                  <a:pos x="10" y="33"/>
                </a:cxn>
                <a:cxn ang="0">
                  <a:pos x="10" y="31"/>
                </a:cxn>
                <a:cxn ang="0">
                  <a:pos x="7" y="31"/>
                </a:cxn>
                <a:cxn ang="0">
                  <a:pos x="7" y="28"/>
                </a:cxn>
                <a:cxn ang="0">
                  <a:pos x="7" y="26"/>
                </a:cxn>
                <a:cxn ang="0">
                  <a:pos x="5" y="28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0" y="28"/>
                </a:cxn>
              </a:cxnLst>
              <a:rect l="0" t="0" r="r" b="b"/>
              <a:pathLst>
                <a:path w="43" h="33">
                  <a:moveTo>
                    <a:pt x="0" y="28"/>
                  </a:moveTo>
                  <a:lnTo>
                    <a:pt x="3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41" y="7"/>
                  </a:lnTo>
                  <a:lnTo>
                    <a:pt x="36" y="12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7" name="Freeform 881"/>
            <p:cNvSpPr>
              <a:spLocks/>
            </p:cNvSpPr>
            <p:nvPr/>
          </p:nvSpPr>
          <p:spPr bwMode="gray">
            <a:xfrm>
              <a:off x="3927471" y="2179819"/>
              <a:ext cx="56238" cy="4328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4" y="17"/>
                </a:cxn>
                <a:cxn ang="0">
                  <a:pos x="7" y="15"/>
                </a:cxn>
                <a:cxn ang="0">
                  <a:pos x="9" y="15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21" y="3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3" y="8"/>
                </a:cxn>
                <a:cxn ang="0">
                  <a:pos x="36" y="8"/>
                </a:cxn>
                <a:cxn ang="0">
                  <a:pos x="36" y="10"/>
                </a:cxn>
                <a:cxn ang="0">
                  <a:pos x="38" y="12"/>
                </a:cxn>
                <a:cxn ang="0">
                  <a:pos x="38" y="15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8" y="22"/>
                </a:cxn>
                <a:cxn ang="0">
                  <a:pos x="26" y="22"/>
                </a:cxn>
                <a:cxn ang="0">
                  <a:pos x="24" y="24"/>
                </a:cxn>
                <a:cxn ang="0">
                  <a:pos x="24" y="27"/>
                </a:cxn>
                <a:cxn ang="0">
                  <a:pos x="21" y="27"/>
                </a:cxn>
                <a:cxn ang="0">
                  <a:pos x="16" y="27"/>
                </a:cxn>
                <a:cxn ang="0">
                  <a:pos x="14" y="27"/>
                </a:cxn>
                <a:cxn ang="0">
                  <a:pos x="12" y="27"/>
                </a:cxn>
                <a:cxn ang="0">
                  <a:pos x="9" y="24"/>
                </a:cxn>
                <a:cxn ang="0">
                  <a:pos x="7" y="24"/>
                </a:cxn>
                <a:cxn ang="0">
                  <a:pos x="7" y="27"/>
                </a:cxn>
                <a:cxn ang="0">
                  <a:pos x="4" y="27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2" y="20"/>
                </a:cxn>
              </a:cxnLst>
              <a:rect l="0" t="0" r="r" b="b"/>
              <a:pathLst>
                <a:path w="38" h="27">
                  <a:moveTo>
                    <a:pt x="2" y="20"/>
                  </a:moveTo>
                  <a:lnTo>
                    <a:pt x="4" y="1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3" y="20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1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8" name="Freeform 882"/>
            <p:cNvSpPr>
              <a:spLocks/>
            </p:cNvSpPr>
            <p:nvPr/>
          </p:nvSpPr>
          <p:spPr bwMode="gray">
            <a:xfrm>
              <a:off x="3487935" y="2771417"/>
              <a:ext cx="35518" cy="4649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12" y="24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10" y="10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7" y="7"/>
                </a:cxn>
                <a:cxn ang="0">
                  <a:pos x="17" y="10"/>
                </a:cxn>
                <a:cxn ang="0">
                  <a:pos x="19" y="12"/>
                </a:cxn>
                <a:cxn ang="0">
                  <a:pos x="22" y="12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4" y="29"/>
                </a:cxn>
                <a:cxn ang="0">
                  <a:pos x="14" y="26"/>
                </a:cxn>
              </a:cxnLst>
              <a:rect l="0" t="0" r="r" b="b"/>
              <a:pathLst>
                <a:path w="24" h="29">
                  <a:moveTo>
                    <a:pt x="14" y="26"/>
                  </a:moveTo>
                  <a:lnTo>
                    <a:pt x="12" y="24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4" y="29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39" name="Freeform 883"/>
            <p:cNvSpPr>
              <a:spLocks/>
            </p:cNvSpPr>
            <p:nvPr/>
          </p:nvSpPr>
          <p:spPr bwMode="gray">
            <a:xfrm>
              <a:off x="3851996" y="2096452"/>
              <a:ext cx="32558" cy="3366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5"/>
                </a:cxn>
                <a:cxn ang="0">
                  <a:pos x="20" y="7"/>
                </a:cxn>
                <a:cxn ang="0">
                  <a:pos x="22" y="7"/>
                </a:cxn>
                <a:cxn ang="0">
                  <a:pos x="20" y="7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2" y="14"/>
                </a:cxn>
                <a:cxn ang="0">
                  <a:pos x="12" y="17"/>
                </a:cxn>
                <a:cxn ang="0">
                  <a:pos x="12" y="19"/>
                </a:cxn>
                <a:cxn ang="0">
                  <a:pos x="12" y="21"/>
                </a:cxn>
                <a:cxn ang="0">
                  <a:pos x="10" y="21"/>
                </a:cxn>
                <a:cxn ang="0">
                  <a:pos x="5" y="17"/>
                </a:cxn>
                <a:cxn ang="0">
                  <a:pos x="3" y="12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22" h="21">
                  <a:moveTo>
                    <a:pt x="0" y="5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5" y="17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0" name="Freeform 884"/>
            <p:cNvSpPr>
              <a:spLocks/>
            </p:cNvSpPr>
            <p:nvPr/>
          </p:nvSpPr>
          <p:spPr bwMode="gray">
            <a:xfrm>
              <a:off x="3902315" y="2054766"/>
              <a:ext cx="31079" cy="1443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</a:cxnLst>
              <a:rect l="0" t="0" r="r" b="b"/>
              <a:pathLst>
                <a:path w="21" h="9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1" name="Freeform 885"/>
            <p:cNvSpPr>
              <a:spLocks/>
            </p:cNvSpPr>
            <p:nvPr/>
          </p:nvSpPr>
          <p:spPr bwMode="gray">
            <a:xfrm>
              <a:off x="3495337" y="2433136"/>
              <a:ext cx="17759" cy="19239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5"/>
                </a:cxn>
              </a:cxnLst>
              <a:rect l="0" t="0" r="r" b="b"/>
              <a:pathLst>
                <a:path w="12" h="12">
                  <a:moveTo>
                    <a:pt x="2" y="5"/>
                  </a:moveTo>
                  <a:lnTo>
                    <a:pt x="5" y="3"/>
                  </a:lnTo>
                  <a:lnTo>
                    <a:pt x="7" y="3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2" name="Freeform 886"/>
            <p:cNvSpPr>
              <a:spLocks/>
            </p:cNvSpPr>
            <p:nvPr/>
          </p:nvSpPr>
          <p:spPr bwMode="gray">
            <a:xfrm>
              <a:off x="3923034" y="2099660"/>
              <a:ext cx="22199" cy="1122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3" y="3"/>
                </a:cxn>
              </a:cxnLst>
              <a:rect l="0" t="0" r="r" b="b"/>
              <a:pathLst>
                <a:path w="15" h="7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3" name="Freeform 887"/>
            <p:cNvSpPr>
              <a:spLocks/>
            </p:cNvSpPr>
            <p:nvPr/>
          </p:nvSpPr>
          <p:spPr bwMode="gray">
            <a:xfrm>
              <a:off x="3764681" y="2030717"/>
              <a:ext cx="10360" cy="16032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</a:cxnLst>
              <a:rect l="0" t="0" r="r" b="b"/>
              <a:pathLst>
                <a:path w="7" h="10">
                  <a:moveTo>
                    <a:pt x="2" y="5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4" name="Freeform 888"/>
            <p:cNvSpPr>
              <a:spLocks/>
            </p:cNvSpPr>
            <p:nvPr/>
          </p:nvSpPr>
          <p:spPr bwMode="gray">
            <a:xfrm>
              <a:off x="3930432" y="2057976"/>
              <a:ext cx="20719" cy="19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5" name="Freeform 889"/>
            <p:cNvSpPr>
              <a:spLocks/>
            </p:cNvSpPr>
            <p:nvPr/>
          </p:nvSpPr>
          <p:spPr bwMode="gray">
            <a:xfrm>
              <a:off x="3490896" y="2445957"/>
              <a:ext cx="11839" cy="1443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0" y="4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6" name="Freeform 890"/>
            <p:cNvSpPr>
              <a:spLocks/>
            </p:cNvSpPr>
            <p:nvPr/>
          </p:nvSpPr>
          <p:spPr bwMode="gray">
            <a:xfrm>
              <a:off x="3445018" y="2471614"/>
              <a:ext cx="14799" cy="27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8" y="7"/>
                </a:cxn>
                <a:cxn ang="0">
                  <a:pos x="8" y="10"/>
                </a:cxn>
                <a:cxn ang="0">
                  <a:pos x="10" y="15"/>
                </a:cxn>
                <a:cxn ang="0">
                  <a:pos x="10" y="17"/>
                </a:cxn>
                <a:cxn ang="0">
                  <a:pos x="8" y="12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8" y="7"/>
                  </a:lnTo>
                  <a:lnTo>
                    <a:pt x="8" y="10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8" y="12"/>
                  </a:lnTo>
                  <a:lnTo>
                    <a:pt x="5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7" name="Freeform 891"/>
            <p:cNvSpPr>
              <a:spLocks/>
            </p:cNvSpPr>
            <p:nvPr/>
          </p:nvSpPr>
          <p:spPr bwMode="gray">
            <a:xfrm>
              <a:off x="3803160" y="2134932"/>
              <a:ext cx="2960" cy="112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8" name="Freeform 892"/>
            <p:cNvSpPr>
              <a:spLocks/>
            </p:cNvSpPr>
            <p:nvPr/>
          </p:nvSpPr>
          <p:spPr bwMode="gray">
            <a:xfrm>
              <a:off x="3477575" y="2518108"/>
              <a:ext cx="10360" cy="1122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49" name="Freeform 893"/>
            <p:cNvSpPr>
              <a:spLocks/>
            </p:cNvSpPr>
            <p:nvPr/>
          </p:nvSpPr>
          <p:spPr bwMode="gray">
            <a:xfrm>
              <a:off x="3516056" y="2782640"/>
              <a:ext cx="7399" cy="8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0" name="Freeform 894"/>
            <p:cNvSpPr>
              <a:spLocks/>
            </p:cNvSpPr>
            <p:nvPr/>
          </p:nvSpPr>
          <p:spPr bwMode="gray">
            <a:xfrm>
              <a:off x="3490895" y="2782640"/>
              <a:ext cx="4440" cy="80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1" name="Freeform 895"/>
            <p:cNvSpPr>
              <a:spLocks/>
            </p:cNvSpPr>
            <p:nvPr/>
          </p:nvSpPr>
          <p:spPr bwMode="gray">
            <a:xfrm>
              <a:off x="4131701" y="4167848"/>
              <a:ext cx="251586" cy="426463"/>
            </a:xfrm>
            <a:custGeom>
              <a:avLst/>
              <a:gdLst/>
              <a:ahLst/>
              <a:cxnLst>
                <a:cxn ang="0">
                  <a:pos x="34" y="254"/>
                </a:cxn>
                <a:cxn ang="0">
                  <a:pos x="27" y="266"/>
                </a:cxn>
                <a:cxn ang="0">
                  <a:pos x="10" y="261"/>
                </a:cxn>
                <a:cxn ang="0">
                  <a:pos x="3" y="249"/>
                </a:cxn>
                <a:cxn ang="0">
                  <a:pos x="5" y="234"/>
                </a:cxn>
                <a:cxn ang="0">
                  <a:pos x="5" y="230"/>
                </a:cxn>
                <a:cxn ang="0">
                  <a:pos x="15" y="215"/>
                </a:cxn>
                <a:cxn ang="0">
                  <a:pos x="27" y="210"/>
                </a:cxn>
                <a:cxn ang="0">
                  <a:pos x="36" y="201"/>
                </a:cxn>
                <a:cxn ang="0">
                  <a:pos x="55" y="184"/>
                </a:cxn>
                <a:cxn ang="0">
                  <a:pos x="60" y="167"/>
                </a:cxn>
                <a:cxn ang="0">
                  <a:pos x="48" y="160"/>
                </a:cxn>
                <a:cxn ang="0">
                  <a:pos x="55" y="143"/>
                </a:cxn>
                <a:cxn ang="0">
                  <a:pos x="46" y="136"/>
                </a:cxn>
                <a:cxn ang="0">
                  <a:pos x="51" y="127"/>
                </a:cxn>
                <a:cxn ang="0">
                  <a:pos x="63" y="110"/>
                </a:cxn>
                <a:cxn ang="0">
                  <a:pos x="63" y="98"/>
                </a:cxn>
                <a:cxn ang="0">
                  <a:pos x="60" y="88"/>
                </a:cxn>
                <a:cxn ang="0">
                  <a:pos x="65" y="74"/>
                </a:cxn>
                <a:cxn ang="0">
                  <a:pos x="53" y="67"/>
                </a:cxn>
                <a:cxn ang="0">
                  <a:pos x="46" y="74"/>
                </a:cxn>
                <a:cxn ang="0">
                  <a:pos x="43" y="65"/>
                </a:cxn>
                <a:cxn ang="0">
                  <a:pos x="46" y="48"/>
                </a:cxn>
                <a:cxn ang="0">
                  <a:pos x="53" y="36"/>
                </a:cxn>
                <a:cxn ang="0">
                  <a:pos x="46" y="24"/>
                </a:cxn>
                <a:cxn ang="0">
                  <a:pos x="41" y="9"/>
                </a:cxn>
                <a:cxn ang="0">
                  <a:pos x="48" y="0"/>
                </a:cxn>
                <a:cxn ang="0">
                  <a:pos x="58" y="7"/>
                </a:cxn>
                <a:cxn ang="0">
                  <a:pos x="72" y="24"/>
                </a:cxn>
                <a:cxn ang="0">
                  <a:pos x="89" y="33"/>
                </a:cxn>
                <a:cxn ang="0">
                  <a:pos x="99" y="24"/>
                </a:cxn>
                <a:cxn ang="0">
                  <a:pos x="110" y="29"/>
                </a:cxn>
                <a:cxn ang="0">
                  <a:pos x="118" y="41"/>
                </a:cxn>
                <a:cxn ang="0">
                  <a:pos x="130" y="43"/>
                </a:cxn>
                <a:cxn ang="0">
                  <a:pos x="132" y="55"/>
                </a:cxn>
                <a:cxn ang="0">
                  <a:pos x="146" y="69"/>
                </a:cxn>
                <a:cxn ang="0">
                  <a:pos x="156" y="96"/>
                </a:cxn>
                <a:cxn ang="0">
                  <a:pos x="151" y="115"/>
                </a:cxn>
                <a:cxn ang="0">
                  <a:pos x="161" y="132"/>
                </a:cxn>
                <a:cxn ang="0">
                  <a:pos x="165" y="146"/>
                </a:cxn>
                <a:cxn ang="0">
                  <a:pos x="149" y="155"/>
                </a:cxn>
                <a:cxn ang="0">
                  <a:pos x="151" y="167"/>
                </a:cxn>
                <a:cxn ang="0">
                  <a:pos x="139" y="184"/>
                </a:cxn>
                <a:cxn ang="0">
                  <a:pos x="127" y="189"/>
                </a:cxn>
                <a:cxn ang="0">
                  <a:pos x="118" y="201"/>
                </a:cxn>
                <a:cxn ang="0">
                  <a:pos x="108" y="213"/>
                </a:cxn>
                <a:cxn ang="0">
                  <a:pos x="89" y="227"/>
                </a:cxn>
                <a:cxn ang="0">
                  <a:pos x="91" y="244"/>
                </a:cxn>
                <a:cxn ang="0">
                  <a:pos x="79" y="246"/>
                </a:cxn>
                <a:cxn ang="0">
                  <a:pos x="70" y="254"/>
                </a:cxn>
                <a:cxn ang="0">
                  <a:pos x="63" y="251"/>
                </a:cxn>
                <a:cxn ang="0">
                  <a:pos x="55" y="249"/>
                </a:cxn>
                <a:cxn ang="0">
                  <a:pos x="41" y="251"/>
                </a:cxn>
              </a:cxnLst>
              <a:rect l="0" t="0" r="r" b="b"/>
              <a:pathLst>
                <a:path w="170" h="266">
                  <a:moveTo>
                    <a:pt x="36" y="251"/>
                  </a:moveTo>
                  <a:lnTo>
                    <a:pt x="34" y="251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34" y="254"/>
                  </a:lnTo>
                  <a:lnTo>
                    <a:pt x="34" y="256"/>
                  </a:lnTo>
                  <a:lnTo>
                    <a:pt x="34" y="258"/>
                  </a:lnTo>
                  <a:lnTo>
                    <a:pt x="34" y="261"/>
                  </a:lnTo>
                  <a:lnTo>
                    <a:pt x="29" y="266"/>
                  </a:lnTo>
                  <a:lnTo>
                    <a:pt x="27" y="266"/>
                  </a:lnTo>
                  <a:lnTo>
                    <a:pt x="24" y="266"/>
                  </a:lnTo>
                  <a:lnTo>
                    <a:pt x="20" y="266"/>
                  </a:lnTo>
                  <a:lnTo>
                    <a:pt x="12" y="263"/>
                  </a:lnTo>
                  <a:lnTo>
                    <a:pt x="12" y="261"/>
                  </a:lnTo>
                  <a:lnTo>
                    <a:pt x="10" y="261"/>
                  </a:lnTo>
                  <a:lnTo>
                    <a:pt x="10" y="258"/>
                  </a:lnTo>
                  <a:lnTo>
                    <a:pt x="10" y="256"/>
                  </a:lnTo>
                  <a:lnTo>
                    <a:pt x="8" y="254"/>
                  </a:lnTo>
                  <a:lnTo>
                    <a:pt x="5" y="254"/>
                  </a:lnTo>
                  <a:lnTo>
                    <a:pt x="3" y="249"/>
                  </a:lnTo>
                  <a:lnTo>
                    <a:pt x="8" y="246"/>
                  </a:lnTo>
                  <a:lnTo>
                    <a:pt x="12" y="239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5" y="234"/>
                  </a:lnTo>
                  <a:lnTo>
                    <a:pt x="3" y="234"/>
                  </a:lnTo>
                  <a:lnTo>
                    <a:pt x="0" y="234"/>
                  </a:lnTo>
                  <a:lnTo>
                    <a:pt x="3" y="232"/>
                  </a:lnTo>
                  <a:lnTo>
                    <a:pt x="3" y="230"/>
                  </a:lnTo>
                  <a:lnTo>
                    <a:pt x="5" y="230"/>
                  </a:lnTo>
                  <a:lnTo>
                    <a:pt x="8" y="227"/>
                  </a:lnTo>
                  <a:lnTo>
                    <a:pt x="12" y="220"/>
                  </a:lnTo>
                  <a:lnTo>
                    <a:pt x="12" y="218"/>
                  </a:lnTo>
                  <a:lnTo>
                    <a:pt x="12" y="215"/>
                  </a:lnTo>
                  <a:lnTo>
                    <a:pt x="15" y="215"/>
                  </a:lnTo>
                  <a:lnTo>
                    <a:pt x="17" y="215"/>
                  </a:lnTo>
                  <a:lnTo>
                    <a:pt x="17" y="218"/>
                  </a:lnTo>
                  <a:lnTo>
                    <a:pt x="24" y="213"/>
                  </a:lnTo>
                  <a:lnTo>
                    <a:pt x="24" y="210"/>
                  </a:lnTo>
                  <a:lnTo>
                    <a:pt x="27" y="210"/>
                  </a:lnTo>
                  <a:lnTo>
                    <a:pt x="36" y="208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39" y="201"/>
                  </a:lnTo>
                  <a:lnTo>
                    <a:pt x="36" y="201"/>
                  </a:lnTo>
                  <a:lnTo>
                    <a:pt x="41" y="196"/>
                  </a:lnTo>
                  <a:lnTo>
                    <a:pt x="43" y="196"/>
                  </a:lnTo>
                  <a:lnTo>
                    <a:pt x="48" y="191"/>
                  </a:lnTo>
                  <a:lnTo>
                    <a:pt x="55" y="187"/>
                  </a:lnTo>
                  <a:lnTo>
                    <a:pt x="55" y="184"/>
                  </a:lnTo>
                  <a:lnTo>
                    <a:pt x="55" y="182"/>
                  </a:lnTo>
                  <a:lnTo>
                    <a:pt x="55" y="177"/>
                  </a:lnTo>
                  <a:lnTo>
                    <a:pt x="58" y="177"/>
                  </a:lnTo>
                  <a:lnTo>
                    <a:pt x="63" y="172"/>
                  </a:lnTo>
                  <a:lnTo>
                    <a:pt x="60" y="167"/>
                  </a:lnTo>
                  <a:lnTo>
                    <a:pt x="58" y="165"/>
                  </a:lnTo>
                  <a:lnTo>
                    <a:pt x="55" y="163"/>
                  </a:lnTo>
                  <a:lnTo>
                    <a:pt x="53" y="163"/>
                  </a:lnTo>
                  <a:lnTo>
                    <a:pt x="51" y="163"/>
                  </a:lnTo>
                  <a:lnTo>
                    <a:pt x="48" y="160"/>
                  </a:lnTo>
                  <a:lnTo>
                    <a:pt x="51" y="158"/>
                  </a:lnTo>
                  <a:lnTo>
                    <a:pt x="51" y="155"/>
                  </a:lnTo>
                  <a:lnTo>
                    <a:pt x="53" y="155"/>
                  </a:lnTo>
                  <a:lnTo>
                    <a:pt x="55" y="151"/>
                  </a:lnTo>
                  <a:lnTo>
                    <a:pt x="55" y="14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48" y="134"/>
                  </a:lnTo>
                  <a:lnTo>
                    <a:pt x="48" y="136"/>
                  </a:lnTo>
                  <a:lnTo>
                    <a:pt x="46" y="136"/>
                  </a:lnTo>
                  <a:lnTo>
                    <a:pt x="46" y="132"/>
                  </a:lnTo>
                  <a:lnTo>
                    <a:pt x="48" y="132"/>
                  </a:lnTo>
                  <a:lnTo>
                    <a:pt x="48" y="129"/>
                  </a:lnTo>
                  <a:lnTo>
                    <a:pt x="51" y="129"/>
                  </a:lnTo>
                  <a:lnTo>
                    <a:pt x="51" y="127"/>
                  </a:lnTo>
                  <a:lnTo>
                    <a:pt x="51" y="124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3" y="110"/>
                  </a:lnTo>
                  <a:lnTo>
                    <a:pt x="65" y="108"/>
                  </a:lnTo>
                  <a:lnTo>
                    <a:pt x="67" y="105"/>
                  </a:lnTo>
                  <a:lnTo>
                    <a:pt x="65" y="100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0" y="98"/>
                  </a:lnTo>
                  <a:lnTo>
                    <a:pt x="58" y="93"/>
                  </a:lnTo>
                  <a:lnTo>
                    <a:pt x="58" y="91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3" y="86"/>
                  </a:lnTo>
                  <a:lnTo>
                    <a:pt x="65" y="86"/>
                  </a:lnTo>
                  <a:lnTo>
                    <a:pt x="67" y="79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58" y="72"/>
                  </a:lnTo>
                  <a:lnTo>
                    <a:pt x="55" y="67"/>
                  </a:lnTo>
                  <a:lnTo>
                    <a:pt x="53" y="67"/>
                  </a:lnTo>
                  <a:lnTo>
                    <a:pt x="51" y="67"/>
                  </a:lnTo>
                  <a:lnTo>
                    <a:pt x="48" y="69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3" y="76"/>
                  </a:lnTo>
                  <a:lnTo>
                    <a:pt x="41" y="74"/>
                  </a:lnTo>
                  <a:lnTo>
                    <a:pt x="41" y="72"/>
                  </a:lnTo>
                  <a:lnTo>
                    <a:pt x="41" y="67"/>
                  </a:lnTo>
                  <a:lnTo>
                    <a:pt x="43" y="65"/>
                  </a:lnTo>
                  <a:lnTo>
                    <a:pt x="46" y="60"/>
                  </a:lnTo>
                  <a:lnTo>
                    <a:pt x="46" y="55"/>
                  </a:lnTo>
                  <a:lnTo>
                    <a:pt x="46" y="53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6" y="45"/>
                  </a:lnTo>
                  <a:lnTo>
                    <a:pt x="48" y="45"/>
                  </a:lnTo>
                  <a:lnTo>
                    <a:pt x="51" y="45"/>
                  </a:lnTo>
                  <a:lnTo>
                    <a:pt x="53" y="43"/>
                  </a:lnTo>
                  <a:lnTo>
                    <a:pt x="53" y="36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65" y="9"/>
                  </a:lnTo>
                  <a:lnTo>
                    <a:pt x="65" y="12"/>
                  </a:lnTo>
                  <a:lnTo>
                    <a:pt x="67" y="14"/>
                  </a:lnTo>
                  <a:lnTo>
                    <a:pt x="67" y="17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7" y="29"/>
                  </a:lnTo>
                  <a:lnTo>
                    <a:pt x="77" y="31"/>
                  </a:lnTo>
                  <a:lnTo>
                    <a:pt x="79" y="33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6" y="26"/>
                  </a:lnTo>
                  <a:lnTo>
                    <a:pt x="99" y="24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9"/>
                  </a:lnTo>
                  <a:lnTo>
                    <a:pt x="115" y="29"/>
                  </a:lnTo>
                  <a:lnTo>
                    <a:pt x="118" y="29"/>
                  </a:lnTo>
                  <a:lnTo>
                    <a:pt x="120" y="33"/>
                  </a:lnTo>
                  <a:lnTo>
                    <a:pt x="118" y="38"/>
                  </a:lnTo>
                  <a:lnTo>
                    <a:pt x="118" y="41"/>
                  </a:lnTo>
                  <a:lnTo>
                    <a:pt x="122" y="41"/>
                  </a:lnTo>
                  <a:lnTo>
                    <a:pt x="125" y="38"/>
                  </a:lnTo>
                  <a:lnTo>
                    <a:pt x="127" y="41"/>
                  </a:lnTo>
                  <a:lnTo>
                    <a:pt x="127" y="43"/>
                  </a:lnTo>
                  <a:lnTo>
                    <a:pt x="130" y="43"/>
                  </a:lnTo>
                  <a:lnTo>
                    <a:pt x="134" y="43"/>
                  </a:lnTo>
                  <a:lnTo>
                    <a:pt x="134" y="45"/>
                  </a:lnTo>
                  <a:lnTo>
                    <a:pt x="134" y="50"/>
                  </a:lnTo>
                  <a:lnTo>
                    <a:pt x="132" y="53"/>
                  </a:lnTo>
                  <a:lnTo>
                    <a:pt x="132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42" y="62"/>
                  </a:lnTo>
                  <a:lnTo>
                    <a:pt x="144" y="67"/>
                  </a:lnTo>
                  <a:lnTo>
                    <a:pt x="146" y="69"/>
                  </a:lnTo>
                  <a:lnTo>
                    <a:pt x="146" y="74"/>
                  </a:lnTo>
                  <a:lnTo>
                    <a:pt x="149" y="79"/>
                  </a:lnTo>
                  <a:lnTo>
                    <a:pt x="151" y="84"/>
                  </a:lnTo>
                  <a:lnTo>
                    <a:pt x="154" y="88"/>
                  </a:lnTo>
                  <a:lnTo>
                    <a:pt x="156" y="96"/>
                  </a:lnTo>
                  <a:lnTo>
                    <a:pt x="156" y="98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1" y="108"/>
                  </a:lnTo>
                  <a:lnTo>
                    <a:pt x="151" y="115"/>
                  </a:lnTo>
                  <a:lnTo>
                    <a:pt x="154" y="117"/>
                  </a:lnTo>
                  <a:lnTo>
                    <a:pt x="156" y="122"/>
                  </a:lnTo>
                  <a:lnTo>
                    <a:pt x="158" y="129"/>
                  </a:lnTo>
                  <a:lnTo>
                    <a:pt x="158" y="132"/>
                  </a:lnTo>
                  <a:lnTo>
                    <a:pt x="161" y="132"/>
                  </a:lnTo>
                  <a:lnTo>
                    <a:pt x="168" y="136"/>
                  </a:lnTo>
                  <a:lnTo>
                    <a:pt x="168" y="139"/>
                  </a:lnTo>
                  <a:lnTo>
                    <a:pt x="170" y="141"/>
                  </a:lnTo>
                  <a:lnTo>
                    <a:pt x="168" y="143"/>
                  </a:lnTo>
                  <a:lnTo>
                    <a:pt x="165" y="146"/>
                  </a:lnTo>
                  <a:lnTo>
                    <a:pt x="163" y="148"/>
                  </a:lnTo>
                  <a:lnTo>
                    <a:pt x="161" y="153"/>
                  </a:lnTo>
                  <a:lnTo>
                    <a:pt x="156" y="155"/>
                  </a:lnTo>
                  <a:lnTo>
                    <a:pt x="151" y="155"/>
                  </a:lnTo>
                  <a:lnTo>
                    <a:pt x="149" y="155"/>
                  </a:lnTo>
                  <a:lnTo>
                    <a:pt x="149" y="158"/>
                  </a:lnTo>
                  <a:lnTo>
                    <a:pt x="149" y="163"/>
                  </a:lnTo>
                  <a:lnTo>
                    <a:pt x="151" y="163"/>
                  </a:lnTo>
                  <a:lnTo>
                    <a:pt x="151" y="165"/>
                  </a:lnTo>
                  <a:lnTo>
                    <a:pt x="151" y="167"/>
                  </a:lnTo>
                  <a:lnTo>
                    <a:pt x="149" y="170"/>
                  </a:lnTo>
                  <a:lnTo>
                    <a:pt x="146" y="175"/>
                  </a:lnTo>
                  <a:lnTo>
                    <a:pt x="144" y="175"/>
                  </a:lnTo>
                  <a:lnTo>
                    <a:pt x="144" y="177"/>
                  </a:lnTo>
                  <a:lnTo>
                    <a:pt x="139" y="184"/>
                  </a:lnTo>
                  <a:lnTo>
                    <a:pt x="139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4" y="187"/>
                  </a:lnTo>
                  <a:lnTo>
                    <a:pt x="127" y="189"/>
                  </a:lnTo>
                  <a:lnTo>
                    <a:pt x="125" y="189"/>
                  </a:lnTo>
                  <a:lnTo>
                    <a:pt x="122" y="194"/>
                  </a:lnTo>
                  <a:lnTo>
                    <a:pt x="120" y="196"/>
                  </a:lnTo>
                  <a:lnTo>
                    <a:pt x="118" y="199"/>
                  </a:lnTo>
                  <a:lnTo>
                    <a:pt x="118" y="201"/>
                  </a:lnTo>
                  <a:lnTo>
                    <a:pt x="118" y="203"/>
                  </a:lnTo>
                  <a:lnTo>
                    <a:pt x="115" y="203"/>
                  </a:lnTo>
                  <a:lnTo>
                    <a:pt x="115" y="206"/>
                  </a:lnTo>
                  <a:lnTo>
                    <a:pt x="113" y="208"/>
                  </a:lnTo>
                  <a:lnTo>
                    <a:pt x="108" y="213"/>
                  </a:lnTo>
                  <a:lnTo>
                    <a:pt x="108" y="215"/>
                  </a:lnTo>
                  <a:lnTo>
                    <a:pt x="106" y="215"/>
                  </a:lnTo>
                  <a:lnTo>
                    <a:pt x="101" y="215"/>
                  </a:lnTo>
                  <a:lnTo>
                    <a:pt x="96" y="218"/>
                  </a:lnTo>
                  <a:lnTo>
                    <a:pt x="89" y="227"/>
                  </a:lnTo>
                  <a:lnTo>
                    <a:pt x="89" y="237"/>
                  </a:lnTo>
                  <a:lnTo>
                    <a:pt x="91" y="237"/>
                  </a:lnTo>
                  <a:lnTo>
                    <a:pt x="91" y="239"/>
                  </a:lnTo>
                  <a:lnTo>
                    <a:pt x="91" y="242"/>
                  </a:lnTo>
                  <a:lnTo>
                    <a:pt x="91" y="244"/>
                  </a:lnTo>
                  <a:lnTo>
                    <a:pt x="89" y="244"/>
                  </a:lnTo>
                  <a:lnTo>
                    <a:pt x="87" y="242"/>
                  </a:lnTo>
                  <a:lnTo>
                    <a:pt x="84" y="242"/>
                  </a:lnTo>
                  <a:lnTo>
                    <a:pt x="84" y="244"/>
                  </a:lnTo>
                  <a:lnTo>
                    <a:pt x="79" y="246"/>
                  </a:lnTo>
                  <a:lnTo>
                    <a:pt x="77" y="249"/>
                  </a:lnTo>
                  <a:lnTo>
                    <a:pt x="77" y="251"/>
                  </a:lnTo>
                  <a:lnTo>
                    <a:pt x="77" y="254"/>
                  </a:lnTo>
                  <a:lnTo>
                    <a:pt x="75" y="254"/>
                  </a:lnTo>
                  <a:lnTo>
                    <a:pt x="70" y="254"/>
                  </a:lnTo>
                  <a:lnTo>
                    <a:pt x="67" y="254"/>
                  </a:lnTo>
                  <a:lnTo>
                    <a:pt x="67" y="251"/>
                  </a:lnTo>
                  <a:lnTo>
                    <a:pt x="65" y="251"/>
                  </a:lnTo>
                  <a:lnTo>
                    <a:pt x="63" y="249"/>
                  </a:lnTo>
                  <a:lnTo>
                    <a:pt x="63" y="251"/>
                  </a:lnTo>
                  <a:lnTo>
                    <a:pt x="60" y="251"/>
                  </a:lnTo>
                  <a:lnTo>
                    <a:pt x="58" y="254"/>
                  </a:lnTo>
                  <a:lnTo>
                    <a:pt x="55" y="254"/>
                  </a:lnTo>
                  <a:lnTo>
                    <a:pt x="55" y="251"/>
                  </a:lnTo>
                  <a:lnTo>
                    <a:pt x="55" y="249"/>
                  </a:lnTo>
                  <a:lnTo>
                    <a:pt x="53" y="246"/>
                  </a:lnTo>
                  <a:lnTo>
                    <a:pt x="48" y="249"/>
                  </a:lnTo>
                  <a:lnTo>
                    <a:pt x="46" y="249"/>
                  </a:lnTo>
                  <a:lnTo>
                    <a:pt x="43" y="251"/>
                  </a:lnTo>
                  <a:lnTo>
                    <a:pt x="41" y="251"/>
                  </a:lnTo>
                  <a:lnTo>
                    <a:pt x="39" y="251"/>
                  </a:lnTo>
                  <a:lnTo>
                    <a:pt x="36" y="25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2" name="Freeform 896"/>
            <p:cNvSpPr>
              <a:spLocks/>
            </p:cNvSpPr>
            <p:nvPr/>
          </p:nvSpPr>
          <p:spPr bwMode="gray">
            <a:xfrm>
              <a:off x="4769546" y="3845593"/>
              <a:ext cx="994506" cy="854530"/>
            </a:xfrm>
            <a:custGeom>
              <a:avLst/>
              <a:gdLst/>
              <a:ahLst/>
              <a:cxnLst>
                <a:cxn ang="0">
                  <a:pos x="239" y="457"/>
                </a:cxn>
                <a:cxn ang="0">
                  <a:pos x="261" y="426"/>
                </a:cxn>
                <a:cxn ang="0">
                  <a:pos x="294" y="378"/>
                </a:cxn>
                <a:cxn ang="0">
                  <a:pos x="347" y="330"/>
                </a:cxn>
                <a:cxn ang="0">
                  <a:pos x="368" y="275"/>
                </a:cxn>
                <a:cxn ang="0">
                  <a:pos x="368" y="201"/>
                </a:cxn>
                <a:cxn ang="0">
                  <a:pos x="361" y="163"/>
                </a:cxn>
                <a:cxn ang="0">
                  <a:pos x="366" y="129"/>
                </a:cxn>
                <a:cxn ang="0">
                  <a:pos x="347" y="112"/>
                </a:cxn>
                <a:cxn ang="0">
                  <a:pos x="371" y="86"/>
                </a:cxn>
                <a:cxn ang="0">
                  <a:pos x="390" y="72"/>
                </a:cxn>
                <a:cxn ang="0">
                  <a:pos x="426" y="67"/>
                </a:cxn>
                <a:cxn ang="0">
                  <a:pos x="447" y="45"/>
                </a:cxn>
                <a:cxn ang="0">
                  <a:pos x="469" y="50"/>
                </a:cxn>
                <a:cxn ang="0">
                  <a:pos x="490" y="48"/>
                </a:cxn>
                <a:cxn ang="0">
                  <a:pos x="509" y="62"/>
                </a:cxn>
                <a:cxn ang="0">
                  <a:pos x="541" y="60"/>
                </a:cxn>
                <a:cxn ang="0">
                  <a:pos x="569" y="26"/>
                </a:cxn>
                <a:cxn ang="0">
                  <a:pos x="593" y="2"/>
                </a:cxn>
                <a:cxn ang="0">
                  <a:pos x="596" y="21"/>
                </a:cxn>
                <a:cxn ang="0">
                  <a:pos x="588" y="43"/>
                </a:cxn>
                <a:cxn ang="0">
                  <a:pos x="610" y="76"/>
                </a:cxn>
                <a:cxn ang="0">
                  <a:pos x="617" y="103"/>
                </a:cxn>
                <a:cxn ang="0">
                  <a:pos x="648" y="127"/>
                </a:cxn>
                <a:cxn ang="0">
                  <a:pos x="672" y="153"/>
                </a:cxn>
                <a:cxn ang="0">
                  <a:pos x="627" y="194"/>
                </a:cxn>
                <a:cxn ang="0">
                  <a:pos x="598" y="232"/>
                </a:cxn>
                <a:cxn ang="0">
                  <a:pos x="579" y="244"/>
                </a:cxn>
                <a:cxn ang="0">
                  <a:pos x="600" y="287"/>
                </a:cxn>
                <a:cxn ang="0">
                  <a:pos x="576" y="325"/>
                </a:cxn>
                <a:cxn ang="0">
                  <a:pos x="548" y="342"/>
                </a:cxn>
                <a:cxn ang="0">
                  <a:pos x="526" y="349"/>
                </a:cxn>
                <a:cxn ang="0">
                  <a:pos x="498" y="385"/>
                </a:cxn>
                <a:cxn ang="0">
                  <a:pos x="464" y="407"/>
                </a:cxn>
                <a:cxn ang="0">
                  <a:pos x="419" y="421"/>
                </a:cxn>
                <a:cxn ang="0">
                  <a:pos x="395" y="433"/>
                </a:cxn>
                <a:cxn ang="0">
                  <a:pos x="399" y="450"/>
                </a:cxn>
                <a:cxn ang="0">
                  <a:pos x="383" y="474"/>
                </a:cxn>
                <a:cxn ang="0">
                  <a:pos x="409" y="488"/>
                </a:cxn>
                <a:cxn ang="0">
                  <a:pos x="378" y="510"/>
                </a:cxn>
                <a:cxn ang="0">
                  <a:pos x="349" y="522"/>
                </a:cxn>
                <a:cxn ang="0">
                  <a:pos x="309" y="510"/>
                </a:cxn>
                <a:cxn ang="0">
                  <a:pos x="270" y="512"/>
                </a:cxn>
                <a:cxn ang="0">
                  <a:pos x="237" y="526"/>
                </a:cxn>
                <a:cxn ang="0">
                  <a:pos x="213" y="533"/>
                </a:cxn>
                <a:cxn ang="0">
                  <a:pos x="182" y="526"/>
                </a:cxn>
                <a:cxn ang="0">
                  <a:pos x="155" y="514"/>
                </a:cxn>
                <a:cxn ang="0">
                  <a:pos x="148" y="493"/>
                </a:cxn>
                <a:cxn ang="0">
                  <a:pos x="139" y="459"/>
                </a:cxn>
                <a:cxn ang="0">
                  <a:pos x="110" y="459"/>
                </a:cxn>
                <a:cxn ang="0">
                  <a:pos x="74" y="443"/>
                </a:cxn>
                <a:cxn ang="0">
                  <a:pos x="38" y="435"/>
                </a:cxn>
                <a:cxn ang="0">
                  <a:pos x="0" y="402"/>
                </a:cxn>
                <a:cxn ang="0">
                  <a:pos x="10" y="368"/>
                </a:cxn>
                <a:cxn ang="0">
                  <a:pos x="33" y="356"/>
                </a:cxn>
                <a:cxn ang="0">
                  <a:pos x="65" y="352"/>
                </a:cxn>
                <a:cxn ang="0">
                  <a:pos x="84" y="373"/>
                </a:cxn>
                <a:cxn ang="0">
                  <a:pos x="115" y="392"/>
                </a:cxn>
                <a:cxn ang="0">
                  <a:pos x="139" y="404"/>
                </a:cxn>
                <a:cxn ang="0">
                  <a:pos x="179" y="428"/>
                </a:cxn>
                <a:cxn ang="0">
                  <a:pos x="199" y="450"/>
                </a:cxn>
              </a:cxnLst>
              <a:rect l="0" t="0" r="r" b="b"/>
              <a:pathLst>
                <a:path w="672" h="533">
                  <a:moveTo>
                    <a:pt x="210" y="471"/>
                  </a:moveTo>
                  <a:lnTo>
                    <a:pt x="213" y="469"/>
                  </a:lnTo>
                  <a:lnTo>
                    <a:pt x="215" y="469"/>
                  </a:lnTo>
                  <a:lnTo>
                    <a:pt x="220" y="464"/>
                  </a:lnTo>
                  <a:lnTo>
                    <a:pt x="222" y="464"/>
                  </a:lnTo>
                  <a:lnTo>
                    <a:pt x="222" y="462"/>
                  </a:lnTo>
                  <a:lnTo>
                    <a:pt x="222" y="459"/>
                  </a:lnTo>
                  <a:lnTo>
                    <a:pt x="225" y="459"/>
                  </a:lnTo>
                  <a:lnTo>
                    <a:pt x="230" y="459"/>
                  </a:lnTo>
                  <a:lnTo>
                    <a:pt x="234" y="457"/>
                  </a:lnTo>
                  <a:lnTo>
                    <a:pt x="237" y="457"/>
                  </a:lnTo>
                  <a:lnTo>
                    <a:pt x="239" y="457"/>
                  </a:lnTo>
                  <a:lnTo>
                    <a:pt x="239" y="459"/>
                  </a:lnTo>
                  <a:lnTo>
                    <a:pt x="242" y="459"/>
                  </a:lnTo>
                  <a:lnTo>
                    <a:pt x="244" y="455"/>
                  </a:lnTo>
                  <a:lnTo>
                    <a:pt x="244" y="450"/>
                  </a:lnTo>
                  <a:lnTo>
                    <a:pt x="242" y="450"/>
                  </a:lnTo>
                  <a:lnTo>
                    <a:pt x="242" y="447"/>
                  </a:lnTo>
                  <a:lnTo>
                    <a:pt x="239" y="435"/>
                  </a:lnTo>
                  <a:lnTo>
                    <a:pt x="246" y="433"/>
                  </a:lnTo>
                  <a:lnTo>
                    <a:pt x="249" y="433"/>
                  </a:lnTo>
                  <a:lnTo>
                    <a:pt x="258" y="428"/>
                  </a:lnTo>
                  <a:lnTo>
                    <a:pt x="258" y="426"/>
                  </a:lnTo>
                  <a:lnTo>
                    <a:pt x="261" y="426"/>
                  </a:lnTo>
                  <a:lnTo>
                    <a:pt x="270" y="419"/>
                  </a:lnTo>
                  <a:lnTo>
                    <a:pt x="270" y="416"/>
                  </a:lnTo>
                  <a:lnTo>
                    <a:pt x="273" y="414"/>
                  </a:lnTo>
                  <a:lnTo>
                    <a:pt x="280" y="407"/>
                  </a:lnTo>
                  <a:lnTo>
                    <a:pt x="280" y="404"/>
                  </a:lnTo>
                  <a:lnTo>
                    <a:pt x="282" y="402"/>
                  </a:lnTo>
                  <a:lnTo>
                    <a:pt x="287" y="397"/>
                  </a:lnTo>
                  <a:lnTo>
                    <a:pt x="287" y="392"/>
                  </a:lnTo>
                  <a:lnTo>
                    <a:pt x="289" y="392"/>
                  </a:lnTo>
                  <a:lnTo>
                    <a:pt x="292" y="385"/>
                  </a:lnTo>
                  <a:lnTo>
                    <a:pt x="294" y="380"/>
                  </a:lnTo>
                  <a:lnTo>
                    <a:pt x="294" y="378"/>
                  </a:lnTo>
                  <a:lnTo>
                    <a:pt x="294" y="376"/>
                  </a:lnTo>
                  <a:lnTo>
                    <a:pt x="299" y="373"/>
                  </a:lnTo>
                  <a:lnTo>
                    <a:pt x="301" y="371"/>
                  </a:lnTo>
                  <a:lnTo>
                    <a:pt x="313" y="361"/>
                  </a:lnTo>
                  <a:lnTo>
                    <a:pt x="318" y="356"/>
                  </a:lnTo>
                  <a:lnTo>
                    <a:pt x="328" y="349"/>
                  </a:lnTo>
                  <a:lnTo>
                    <a:pt x="330" y="344"/>
                  </a:lnTo>
                  <a:lnTo>
                    <a:pt x="330" y="342"/>
                  </a:lnTo>
                  <a:lnTo>
                    <a:pt x="335" y="340"/>
                  </a:lnTo>
                  <a:lnTo>
                    <a:pt x="340" y="335"/>
                  </a:lnTo>
                  <a:lnTo>
                    <a:pt x="342" y="333"/>
                  </a:lnTo>
                  <a:lnTo>
                    <a:pt x="347" y="330"/>
                  </a:lnTo>
                  <a:lnTo>
                    <a:pt x="352" y="325"/>
                  </a:lnTo>
                  <a:lnTo>
                    <a:pt x="356" y="323"/>
                  </a:lnTo>
                  <a:lnTo>
                    <a:pt x="359" y="321"/>
                  </a:lnTo>
                  <a:lnTo>
                    <a:pt x="359" y="318"/>
                  </a:lnTo>
                  <a:lnTo>
                    <a:pt x="361" y="318"/>
                  </a:lnTo>
                  <a:lnTo>
                    <a:pt x="361" y="316"/>
                  </a:lnTo>
                  <a:lnTo>
                    <a:pt x="361" y="311"/>
                  </a:lnTo>
                  <a:lnTo>
                    <a:pt x="364" y="297"/>
                  </a:lnTo>
                  <a:lnTo>
                    <a:pt x="366" y="285"/>
                  </a:lnTo>
                  <a:lnTo>
                    <a:pt x="368" y="282"/>
                  </a:lnTo>
                  <a:lnTo>
                    <a:pt x="368" y="277"/>
                  </a:lnTo>
                  <a:lnTo>
                    <a:pt x="368" y="275"/>
                  </a:lnTo>
                  <a:lnTo>
                    <a:pt x="376" y="254"/>
                  </a:lnTo>
                  <a:lnTo>
                    <a:pt x="378" y="251"/>
                  </a:lnTo>
                  <a:lnTo>
                    <a:pt x="378" y="249"/>
                  </a:lnTo>
                  <a:lnTo>
                    <a:pt x="380" y="242"/>
                  </a:lnTo>
                  <a:lnTo>
                    <a:pt x="383" y="234"/>
                  </a:lnTo>
                  <a:lnTo>
                    <a:pt x="385" y="230"/>
                  </a:lnTo>
                  <a:lnTo>
                    <a:pt x="371" y="227"/>
                  </a:lnTo>
                  <a:lnTo>
                    <a:pt x="368" y="227"/>
                  </a:lnTo>
                  <a:lnTo>
                    <a:pt x="368" y="225"/>
                  </a:lnTo>
                  <a:lnTo>
                    <a:pt x="371" y="220"/>
                  </a:lnTo>
                  <a:lnTo>
                    <a:pt x="368" y="203"/>
                  </a:lnTo>
                  <a:lnTo>
                    <a:pt x="368" y="201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6" y="196"/>
                  </a:lnTo>
                  <a:lnTo>
                    <a:pt x="366" y="194"/>
                  </a:lnTo>
                  <a:lnTo>
                    <a:pt x="368" y="191"/>
                  </a:lnTo>
                  <a:lnTo>
                    <a:pt x="368" y="187"/>
                  </a:lnTo>
                  <a:lnTo>
                    <a:pt x="368" y="184"/>
                  </a:lnTo>
                  <a:lnTo>
                    <a:pt x="366" y="182"/>
                  </a:lnTo>
                  <a:lnTo>
                    <a:pt x="364" y="182"/>
                  </a:lnTo>
                  <a:lnTo>
                    <a:pt x="361" y="179"/>
                  </a:lnTo>
                  <a:lnTo>
                    <a:pt x="361" y="172"/>
                  </a:lnTo>
                  <a:lnTo>
                    <a:pt x="361" y="163"/>
                  </a:lnTo>
                  <a:lnTo>
                    <a:pt x="364" y="158"/>
                  </a:lnTo>
                  <a:lnTo>
                    <a:pt x="364" y="148"/>
                  </a:lnTo>
                  <a:lnTo>
                    <a:pt x="364" y="143"/>
                  </a:lnTo>
                  <a:lnTo>
                    <a:pt x="364" y="141"/>
                  </a:lnTo>
                  <a:lnTo>
                    <a:pt x="366" y="136"/>
                  </a:lnTo>
                  <a:lnTo>
                    <a:pt x="371" y="136"/>
                  </a:lnTo>
                  <a:lnTo>
                    <a:pt x="376" y="136"/>
                  </a:lnTo>
                  <a:lnTo>
                    <a:pt x="376" y="134"/>
                  </a:lnTo>
                  <a:lnTo>
                    <a:pt x="378" y="134"/>
                  </a:lnTo>
                  <a:lnTo>
                    <a:pt x="376" y="132"/>
                  </a:lnTo>
                  <a:lnTo>
                    <a:pt x="371" y="132"/>
                  </a:lnTo>
                  <a:lnTo>
                    <a:pt x="366" y="129"/>
                  </a:lnTo>
                  <a:lnTo>
                    <a:pt x="364" y="127"/>
                  </a:lnTo>
                  <a:lnTo>
                    <a:pt x="364" y="124"/>
                  </a:lnTo>
                  <a:lnTo>
                    <a:pt x="364" y="122"/>
                  </a:lnTo>
                  <a:lnTo>
                    <a:pt x="361" y="120"/>
                  </a:lnTo>
                  <a:lnTo>
                    <a:pt x="359" y="120"/>
                  </a:lnTo>
                  <a:lnTo>
                    <a:pt x="359" y="117"/>
                  </a:lnTo>
                  <a:lnTo>
                    <a:pt x="356" y="117"/>
                  </a:lnTo>
                  <a:lnTo>
                    <a:pt x="354" y="117"/>
                  </a:lnTo>
                  <a:lnTo>
                    <a:pt x="352" y="117"/>
                  </a:lnTo>
                  <a:lnTo>
                    <a:pt x="349" y="117"/>
                  </a:lnTo>
                  <a:lnTo>
                    <a:pt x="349" y="115"/>
                  </a:lnTo>
                  <a:lnTo>
                    <a:pt x="347" y="112"/>
                  </a:lnTo>
                  <a:lnTo>
                    <a:pt x="349" y="112"/>
                  </a:lnTo>
                  <a:lnTo>
                    <a:pt x="349" y="108"/>
                  </a:lnTo>
                  <a:lnTo>
                    <a:pt x="352" y="103"/>
                  </a:lnTo>
                  <a:lnTo>
                    <a:pt x="352" y="100"/>
                  </a:lnTo>
                  <a:lnTo>
                    <a:pt x="352" y="98"/>
                  </a:lnTo>
                  <a:lnTo>
                    <a:pt x="352" y="96"/>
                  </a:lnTo>
                  <a:lnTo>
                    <a:pt x="354" y="96"/>
                  </a:lnTo>
                  <a:lnTo>
                    <a:pt x="361" y="91"/>
                  </a:lnTo>
                  <a:lnTo>
                    <a:pt x="366" y="88"/>
                  </a:lnTo>
                  <a:lnTo>
                    <a:pt x="368" y="88"/>
                  </a:lnTo>
                  <a:lnTo>
                    <a:pt x="371" y="88"/>
                  </a:lnTo>
                  <a:lnTo>
                    <a:pt x="371" y="86"/>
                  </a:lnTo>
                  <a:lnTo>
                    <a:pt x="373" y="84"/>
                  </a:lnTo>
                  <a:lnTo>
                    <a:pt x="373" y="81"/>
                  </a:lnTo>
                  <a:lnTo>
                    <a:pt x="378" y="81"/>
                  </a:lnTo>
                  <a:lnTo>
                    <a:pt x="380" y="81"/>
                  </a:lnTo>
                  <a:lnTo>
                    <a:pt x="380" y="84"/>
                  </a:lnTo>
                  <a:lnTo>
                    <a:pt x="383" y="84"/>
                  </a:lnTo>
                  <a:lnTo>
                    <a:pt x="385" y="84"/>
                  </a:lnTo>
                  <a:lnTo>
                    <a:pt x="388" y="81"/>
                  </a:lnTo>
                  <a:lnTo>
                    <a:pt x="388" y="79"/>
                  </a:lnTo>
                  <a:lnTo>
                    <a:pt x="390" y="76"/>
                  </a:lnTo>
                  <a:lnTo>
                    <a:pt x="390" y="74"/>
                  </a:lnTo>
                  <a:lnTo>
                    <a:pt x="390" y="72"/>
                  </a:lnTo>
                  <a:lnTo>
                    <a:pt x="390" y="69"/>
                  </a:lnTo>
                  <a:lnTo>
                    <a:pt x="390" y="67"/>
                  </a:lnTo>
                  <a:lnTo>
                    <a:pt x="392" y="65"/>
                  </a:lnTo>
                  <a:lnTo>
                    <a:pt x="397" y="62"/>
                  </a:lnTo>
                  <a:lnTo>
                    <a:pt x="404" y="65"/>
                  </a:lnTo>
                  <a:lnTo>
                    <a:pt x="409" y="65"/>
                  </a:lnTo>
                  <a:lnTo>
                    <a:pt x="414" y="69"/>
                  </a:lnTo>
                  <a:lnTo>
                    <a:pt x="416" y="69"/>
                  </a:lnTo>
                  <a:lnTo>
                    <a:pt x="419" y="69"/>
                  </a:lnTo>
                  <a:lnTo>
                    <a:pt x="421" y="65"/>
                  </a:lnTo>
                  <a:lnTo>
                    <a:pt x="423" y="67"/>
                  </a:lnTo>
                  <a:lnTo>
                    <a:pt x="426" y="67"/>
                  </a:lnTo>
                  <a:lnTo>
                    <a:pt x="428" y="65"/>
                  </a:lnTo>
                  <a:lnTo>
                    <a:pt x="431" y="65"/>
                  </a:lnTo>
                  <a:lnTo>
                    <a:pt x="433" y="65"/>
                  </a:lnTo>
                  <a:lnTo>
                    <a:pt x="433" y="67"/>
                  </a:lnTo>
                  <a:lnTo>
                    <a:pt x="435" y="67"/>
                  </a:lnTo>
                  <a:lnTo>
                    <a:pt x="443" y="60"/>
                  </a:lnTo>
                  <a:lnTo>
                    <a:pt x="443" y="57"/>
                  </a:lnTo>
                  <a:lnTo>
                    <a:pt x="440" y="57"/>
                  </a:lnTo>
                  <a:lnTo>
                    <a:pt x="443" y="53"/>
                  </a:lnTo>
                  <a:lnTo>
                    <a:pt x="443" y="50"/>
                  </a:lnTo>
                  <a:lnTo>
                    <a:pt x="443" y="45"/>
                  </a:lnTo>
                  <a:lnTo>
                    <a:pt x="447" y="45"/>
                  </a:lnTo>
                  <a:lnTo>
                    <a:pt x="447" y="43"/>
                  </a:lnTo>
                  <a:lnTo>
                    <a:pt x="447" y="45"/>
                  </a:lnTo>
                  <a:lnTo>
                    <a:pt x="450" y="50"/>
                  </a:lnTo>
                  <a:lnTo>
                    <a:pt x="452" y="50"/>
                  </a:lnTo>
                  <a:lnTo>
                    <a:pt x="454" y="50"/>
                  </a:lnTo>
                  <a:lnTo>
                    <a:pt x="454" y="53"/>
                  </a:lnTo>
                  <a:lnTo>
                    <a:pt x="457" y="55"/>
                  </a:lnTo>
                  <a:lnTo>
                    <a:pt x="459" y="55"/>
                  </a:lnTo>
                  <a:lnTo>
                    <a:pt x="459" y="53"/>
                  </a:lnTo>
                  <a:lnTo>
                    <a:pt x="462" y="53"/>
                  </a:lnTo>
                  <a:lnTo>
                    <a:pt x="466" y="50"/>
                  </a:lnTo>
                  <a:lnTo>
                    <a:pt x="469" y="50"/>
                  </a:lnTo>
                  <a:lnTo>
                    <a:pt x="469" y="53"/>
                  </a:lnTo>
                  <a:lnTo>
                    <a:pt x="471" y="53"/>
                  </a:lnTo>
                  <a:lnTo>
                    <a:pt x="471" y="55"/>
                  </a:lnTo>
                  <a:lnTo>
                    <a:pt x="474" y="55"/>
                  </a:lnTo>
                  <a:lnTo>
                    <a:pt x="478" y="55"/>
                  </a:lnTo>
                  <a:lnTo>
                    <a:pt x="481" y="55"/>
                  </a:lnTo>
                  <a:lnTo>
                    <a:pt x="481" y="53"/>
                  </a:lnTo>
                  <a:lnTo>
                    <a:pt x="483" y="50"/>
                  </a:lnTo>
                  <a:lnTo>
                    <a:pt x="483" y="48"/>
                  </a:lnTo>
                  <a:lnTo>
                    <a:pt x="486" y="45"/>
                  </a:lnTo>
                  <a:lnTo>
                    <a:pt x="488" y="45"/>
                  </a:lnTo>
                  <a:lnTo>
                    <a:pt x="490" y="48"/>
                  </a:lnTo>
                  <a:lnTo>
                    <a:pt x="490" y="50"/>
                  </a:lnTo>
                  <a:lnTo>
                    <a:pt x="488" y="50"/>
                  </a:lnTo>
                  <a:lnTo>
                    <a:pt x="490" y="53"/>
                  </a:lnTo>
                  <a:lnTo>
                    <a:pt x="490" y="57"/>
                  </a:lnTo>
                  <a:lnTo>
                    <a:pt x="493" y="57"/>
                  </a:lnTo>
                  <a:lnTo>
                    <a:pt x="493" y="60"/>
                  </a:lnTo>
                  <a:lnTo>
                    <a:pt x="498" y="62"/>
                  </a:lnTo>
                  <a:lnTo>
                    <a:pt x="500" y="62"/>
                  </a:lnTo>
                  <a:lnTo>
                    <a:pt x="502" y="62"/>
                  </a:lnTo>
                  <a:lnTo>
                    <a:pt x="505" y="62"/>
                  </a:lnTo>
                  <a:lnTo>
                    <a:pt x="507" y="62"/>
                  </a:lnTo>
                  <a:lnTo>
                    <a:pt x="509" y="62"/>
                  </a:lnTo>
                  <a:lnTo>
                    <a:pt x="517" y="62"/>
                  </a:lnTo>
                  <a:lnTo>
                    <a:pt x="519" y="60"/>
                  </a:lnTo>
                  <a:lnTo>
                    <a:pt x="519" y="57"/>
                  </a:lnTo>
                  <a:lnTo>
                    <a:pt x="521" y="57"/>
                  </a:lnTo>
                  <a:lnTo>
                    <a:pt x="524" y="57"/>
                  </a:lnTo>
                  <a:lnTo>
                    <a:pt x="531" y="60"/>
                  </a:lnTo>
                  <a:lnTo>
                    <a:pt x="533" y="60"/>
                  </a:lnTo>
                  <a:lnTo>
                    <a:pt x="533" y="62"/>
                  </a:lnTo>
                  <a:lnTo>
                    <a:pt x="536" y="65"/>
                  </a:lnTo>
                  <a:lnTo>
                    <a:pt x="538" y="65"/>
                  </a:lnTo>
                  <a:lnTo>
                    <a:pt x="541" y="62"/>
                  </a:lnTo>
                  <a:lnTo>
                    <a:pt x="541" y="60"/>
                  </a:lnTo>
                  <a:lnTo>
                    <a:pt x="543" y="55"/>
                  </a:lnTo>
                  <a:lnTo>
                    <a:pt x="543" y="53"/>
                  </a:lnTo>
                  <a:lnTo>
                    <a:pt x="548" y="50"/>
                  </a:lnTo>
                  <a:lnTo>
                    <a:pt x="553" y="50"/>
                  </a:lnTo>
                  <a:lnTo>
                    <a:pt x="555" y="50"/>
                  </a:lnTo>
                  <a:lnTo>
                    <a:pt x="562" y="48"/>
                  </a:lnTo>
                  <a:lnTo>
                    <a:pt x="565" y="48"/>
                  </a:lnTo>
                  <a:lnTo>
                    <a:pt x="565" y="41"/>
                  </a:lnTo>
                  <a:lnTo>
                    <a:pt x="565" y="38"/>
                  </a:lnTo>
                  <a:lnTo>
                    <a:pt x="567" y="33"/>
                  </a:lnTo>
                  <a:lnTo>
                    <a:pt x="569" y="29"/>
                  </a:lnTo>
                  <a:lnTo>
                    <a:pt x="569" y="26"/>
                  </a:lnTo>
                  <a:lnTo>
                    <a:pt x="569" y="24"/>
                  </a:lnTo>
                  <a:lnTo>
                    <a:pt x="569" y="21"/>
                  </a:lnTo>
                  <a:lnTo>
                    <a:pt x="569" y="17"/>
                  </a:lnTo>
                  <a:lnTo>
                    <a:pt x="574" y="17"/>
                  </a:lnTo>
                  <a:lnTo>
                    <a:pt x="576" y="17"/>
                  </a:lnTo>
                  <a:lnTo>
                    <a:pt x="579" y="17"/>
                  </a:lnTo>
                  <a:lnTo>
                    <a:pt x="584" y="17"/>
                  </a:lnTo>
                  <a:lnTo>
                    <a:pt x="586" y="14"/>
                  </a:lnTo>
                  <a:lnTo>
                    <a:pt x="591" y="12"/>
                  </a:lnTo>
                  <a:lnTo>
                    <a:pt x="593" y="7"/>
                  </a:lnTo>
                  <a:lnTo>
                    <a:pt x="593" y="5"/>
                  </a:lnTo>
                  <a:lnTo>
                    <a:pt x="593" y="2"/>
                  </a:lnTo>
                  <a:lnTo>
                    <a:pt x="596" y="2"/>
                  </a:lnTo>
                  <a:lnTo>
                    <a:pt x="603" y="0"/>
                  </a:lnTo>
                  <a:lnTo>
                    <a:pt x="605" y="0"/>
                  </a:lnTo>
                  <a:lnTo>
                    <a:pt x="605" y="2"/>
                  </a:lnTo>
                  <a:lnTo>
                    <a:pt x="610" y="7"/>
                  </a:lnTo>
                  <a:lnTo>
                    <a:pt x="605" y="12"/>
                  </a:lnTo>
                  <a:lnTo>
                    <a:pt x="603" y="14"/>
                  </a:lnTo>
                  <a:lnTo>
                    <a:pt x="600" y="17"/>
                  </a:lnTo>
                  <a:lnTo>
                    <a:pt x="598" y="17"/>
                  </a:lnTo>
                  <a:lnTo>
                    <a:pt x="598" y="19"/>
                  </a:lnTo>
                  <a:lnTo>
                    <a:pt x="596" y="19"/>
                  </a:lnTo>
                  <a:lnTo>
                    <a:pt x="596" y="21"/>
                  </a:lnTo>
                  <a:lnTo>
                    <a:pt x="593" y="24"/>
                  </a:lnTo>
                  <a:lnTo>
                    <a:pt x="593" y="26"/>
                  </a:lnTo>
                  <a:lnTo>
                    <a:pt x="591" y="26"/>
                  </a:lnTo>
                  <a:lnTo>
                    <a:pt x="591" y="29"/>
                  </a:lnTo>
                  <a:lnTo>
                    <a:pt x="591" y="31"/>
                  </a:lnTo>
                  <a:lnTo>
                    <a:pt x="593" y="33"/>
                  </a:lnTo>
                  <a:lnTo>
                    <a:pt x="593" y="36"/>
                  </a:lnTo>
                  <a:lnTo>
                    <a:pt x="593" y="38"/>
                  </a:lnTo>
                  <a:lnTo>
                    <a:pt x="593" y="41"/>
                  </a:lnTo>
                  <a:lnTo>
                    <a:pt x="591" y="41"/>
                  </a:lnTo>
                  <a:lnTo>
                    <a:pt x="591" y="43"/>
                  </a:lnTo>
                  <a:lnTo>
                    <a:pt x="588" y="43"/>
                  </a:lnTo>
                  <a:lnTo>
                    <a:pt x="588" y="45"/>
                  </a:lnTo>
                  <a:lnTo>
                    <a:pt x="591" y="48"/>
                  </a:lnTo>
                  <a:lnTo>
                    <a:pt x="596" y="48"/>
                  </a:lnTo>
                  <a:lnTo>
                    <a:pt x="598" y="48"/>
                  </a:lnTo>
                  <a:lnTo>
                    <a:pt x="603" y="55"/>
                  </a:lnTo>
                  <a:lnTo>
                    <a:pt x="603" y="57"/>
                  </a:lnTo>
                  <a:lnTo>
                    <a:pt x="600" y="57"/>
                  </a:lnTo>
                  <a:lnTo>
                    <a:pt x="600" y="60"/>
                  </a:lnTo>
                  <a:lnTo>
                    <a:pt x="603" y="65"/>
                  </a:lnTo>
                  <a:lnTo>
                    <a:pt x="605" y="69"/>
                  </a:lnTo>
                  <a:lnTo>
                    <a:pt x="608" y="72"/>
                  </a:lnTo>
                  <a:lnTo>
                    <a:pt x="610" y="76"/>
                  </a:lnTo>
                  <a:lnTo>
                    <a:pt x="610" y="79"/>
                  </a:lnTo>
                  <a:lnTo>
                    <a:pt x="612" y="84"/>
                  </a:lnTo>
                  <a:lnTo>
                    <a:pt x="615" y="84"/>
                  </a:lnTo>
                  <a:lnTo>
                    <a:pt x="615" y="86"/>
                  </a:lnTo>
                  <a:lnTo>
                    <a:pt x="617" y="86"/>
                  </a:lnTo>
                  <a:lnTo>
                    <a:pt x="617" y="88"/>
                  </a:lnTo>
                  <a:lnTo>
                    <a:pt x="617" y="91"/>
                  </a:lnTo>
                  <a:lnTo>
                    <a:pt x="617" y="93"/>
                  </a:lnTo>
                  <a:lnTo>
                    <a:pt x="615" y="93"/>
                  </a:lnTo>
                  <a:lnTo>
                    <a:pt x="617" y="93"/>
                  </a:lnTo>
                  <a:lnTo>
                    <a:pt x="617" y="96"/>
                  </a:lnTo>
                  <a:lnTo>
                    <a:pt x="617" y="103"/>
                  </a:lnTo>
                  <a:lnTo>
                    <a:pt x="622" y="112"/>
                  </a:lnTo>
                  <a:lnTo>
                    <a:pt x="627" y="120"/>
                  </a:lnTo>
                  <a:lnTo>
                    <a:pt x="627" y="122"/>
                  </a:lnTo>
                  <a:lnTo>
                    <a:pt x="634" y="122"/>
                  </a:lnTo>
                  <a:lnTo>
                    <a:pt x="636" y="120"/>
                  </a:lnTo>
                  <a:lnTo>
                    <a:pt x="639" y="120"/>
                  </a:lnTo>
                  <a:lnTo>
                    <a:pt x="639" y="117"/>
                  </a:lnTo>
                  <a:lnTo>
                    <a:pt x="641" y="117"/>
                  </a:lnTo>
                  <a:lnTo>
                    <a:pt x="643" y="117"/>
                  </a:lnTo>
                  <a:lnTo>
                    <a:pt x="646" y="122"/>
                  </a:lnTo>
                  <a:lnTo>
                    <a:pt x="648" y="124"/>
                  </a:lnTo>
                  <a:lnTo>
                    <a:pt x="648" y="127"/>
                  </a:lnTo>
                  <a:lnTo>
                    <a:pt x="655" y="129"/>
                  </a:lnTo>
                  <a:lnTo>
                    <a:pt x="658" y="132"/>
                  </a:lnTo>
                  <a:lnTo>
                    <a:pt x="660" y="132"/>
                  </a:lnTo>
                  <a:lnTo>
                    <a:pt x="660" y="129"/>
                  </a:lnTo>
                  <a:lnTo>
                    <a:pt x="660" y="132"/>
                  </a:lnTo>
                  <a:lnTo>
                    <a:pt x="663" y="132"/>
                  </a:lnTo>
                  <a:lnTo>
                    <a:pt x="667" y="139"/>
                  </a:lnTo>
                  <a:lnTo>
                    <a:pt x="667" y="141"/>
                  </a:lnTo>
                  <a:lnTo>
                    <a:pt x="667" y="143"/>
                  </a:lnTo>
                  <a:lnTo>
                    <a:pt x="670" y="146"/>
                  </a:lnTo>
                  <a:lnTo>
                    <a:pt x="672" y="148"/>
                  </a:lnTo>
                  <a:lnTo>
                    <a:pt x="672" y="153"/>
                  </a:lnTo>
                  <a:lnTo>
                    <a:pt x="672" y="155"/>
                  </a:lnTo>
                  <a:lnTo>
                    <a:pt x="667" y="167"/>
                  </a:lnTo>
                  <a:lnTo>
                    <a:pt x="665" y="170"/>
                  </a:lnTo>
                  <a:lnTo>
                    <a:pt x="655" y="172"/>
                  </a:lnTo>
                  <a:lnTo>
                    <a:pt x="653" y="172"/>
                  </a:lnTo>
                  <a:lnTo>
                    <a:pt x="651" y="172"/>
                  </a:lnTo>
                  <a:lnTo>
                    <a:pt x="648" y="175"/>
                  </a:lnTo>
                  <a:lnTo>
                    <a:pt x="639" y="179"/>
                  </a:lnTo>
                  <a:lnTo>
                    <a:pt x="631" y="184"/>
                  </a:lnTo>
                  <a:lnTo>
                    <a:pt x="629" y="187"/>
                  </a:lnTo>
                  <a:lnTo>
                    <a:pt x="627" y="191"/>
                  </a:lnTo>
                  <a:lnTo>
                    <a:pt x="627" y="194"/>
                  </a:lnTo>
                  <a:lnTo>
                    <a:pt x="624" y="196"/>
                  </a:lnTo>
                  <a:lnTo>
                    <a:pt x="622" y="199"/>
                  </a:lnTo>
                  <a:lnTo>
                    <a:pt x="617" y="203"/>
                  </a:lnTo>
                  <a:lnTo>
                    <a:pt x="617" y="206"/>
                  </a:lnTo>
                  <a:lnTo>
                    <a:pt x="617" y="208"/>
                  </a:lnTo>
                  <a:lnTo>
                    <a:pt x="612" y="218"/>
                  </a:lnTo>
                  <a:lnTo>
                    <a:pt x="608" y="220"/>
                  </a:lnTo>
                  <a:lnTo>
                    <a:pt x="608" y="222"/>
                  </a:lnTo>
                  <a:lnTo>
                    <a:pt x="605" y="222"/>
                  </a:lnTo>
                  <a:lnTo>
                    <a:pt x="600" y="225"/>
                  </a:lnTo>
                  <a:lnTo>
                    <a:pt x="598" y="227"/>
                  </a:lnTo>
                  <a:lnTo>
                    <a:pt x="598" y="232"/>
                  </a:lnTo>
                  <a:lnTo>
                    <a:pt x="596" y="232"/>
                  </a:lnTo>
                  <a:lnTo>
                    <a:pt x="596" y="234"/>
                  </a:lnTo>
                  <a:lnTo>
                    <a:pt x="593" y="234"/>
                  </a:lnTo>
                  <a:lnTo>
                    <a:pt x="591" y="234"/>
                  </a:lnTo>
                  <a:lnTo>
                    <a:pt x="593" y="234"/>
                  </a:lnTo>
                  <a:lnTo>
                    <a:pt x="593" y="237"/>
                  </a:lnTo>
                  <a:lnTo>
                    <a:pt x="591" y="237"/>
                  </a:lnTo>
                  <a:lnTo>
                    <a:pt x="591" y="239"/>
                  </a:lnTo>
                  <a:lnTo>
                    <a:pt x="586" y="239"/>
                  </a:lnTo>
                  <a:lnTo>
                    <a:pt x="584" y="242"/>
                  </a:lnTo>
                  <a:lnTo>
                    <a:pt x="579" y="242"/>
                  </a:lnTo>
                  <a:lnTo>
                    <a:pt x="579" y="244"/>
                  </a:lnTo>
                  <a:lnTo>
                    <a:pt x="579" y="246"/>
                  </a:lnTo>
                  <a:lnTo>
                    <a:pt x="579" y="249"/>
                  </a:lnTo>
                  <a:lnTo>
                    <a:pt x="574" y="251"/>
                  </a:lnTo>
                  <a:lnTo>
                    <a:pt x="576" y="261"/>
                  </a:lnTo>
                  <a:lnTo>
                    <a:pt x="576" y="266"/>
                  </a:lnTo>
                  <a:lnTo>
                    <a:pt x="579" y="266"/>
                  </a:lnTo>
                  <a:lnTo>
                    <a:pt x="586" y="273"/>
                  </a:lnTo>
                  <a:lnTo>
                    <a:pt x="591" y="275"/>
                  </a:lnTo>
                  <a:lnTo>
                    <a:pt x="596" y="275"/>
                  </a:lnTo>
                  <a:lnTo>
                    <a:pt x="600" y="282"/>
                  </a:lnTo>
                  <a:lnTo>
                    <a:pt x="600" y="285"/>
                  </a:lnTo>
                  <a:lnTo>
                    <a:pt x="600" y="287"/>
                  </a:lnTo>
                  <a:lnTo>
                    <a:pt x="600" y="292"/>
                  </a:lnTo>
                  <a:lnTo>
                    <a:pt x="600" y="294"/>
                  </a:lnTo>
                  <a:lnTo>
                    <a:pt x="600" y="297"/>
                  </a:lnTo>
                  <a:lnTo>
                    <a:pt x="598" y="304"/>
                  </a:lnTo>
                  <a:lnTo>
                    <a:pt x="598" y="306"/>
                  </a:lnTo>
                  <a:lnTo>
                    <a:pt x="591" y="313"/>
                  </a:lnTo>
                  <a:lnTo>
                    <a:pt x="588" y="316"/>
                  </a:lnTo>
                  <a:lnTo>
                    <a:pt x="586" y="316"/>
                  </a:lnTo>
                  <a:lnTo>
                    <a:pt x="586" y="318"/>
                  </a:lnTo>
                  <a:lnTo>
                    <a:pt x="584" y="321"/>
                  </a:lnTo>
                  <a:lnTo>
                    <a:pt x="579" y="325"/>
                  </a:lnTo>
                  <a:lnTo>
                    <a:pt x="576" y="325"/>
                  </a:lnTo>
                  <a:lnTo>
                    <a:pt x="572" y="328"/>
                  </a:lnTo>
                  <a:lnTo>
                    <a:pt x="569" y="328"/>
                  </a:lnTo>
                  <a:lnTo>
                    <a:pt x="567" y="328"/>
                  </a:lnTo>
                  <a:lnTo>
                    <a:pt x="565" y="330"/>
                  </a:lnTo>
                  <a:lnTo>
                    <a:pt x="562" y="333"/>
                  </a:lnTo>
                  <a:lnTo>
                    <a:pt x="560" y="337"/>
                  </a:lnTo>
                  <a:lnTo>
                    <a:pt x="557" y="337"/>
                  </a:lnTo>
                  <a:lnTo>
                    <a:pt x="557" y="340"/>
                  </a:lnTo>
                  <a:lnTo>
                    <a:pt x="555" y="337"/>
                  </a:lnTo>
                  <a:lnTo>
                    <a:pt x="553" y="340"/>
                  </a:lnTo>
                  <a:lnTo>
                    <a:pt x="550" y="342"/>
                  </a:lnTo>
                  <a:lnTo>
                    <a:pt x="548" y="342"/>
                  </a:lnTo>
                  <a:lnTo>
                    <a:pt x="545" y="340"/>
                  </a:lnTo>
                  <a:lnTo>
                    <a:pt x="543" y="340"/>
                  </a:lnTo>
                  <a:lnTo>
                    <a:pt x="543" y="342"/>
                  </a:lnTo>
                  <a:lnTo>
                    <a:pt x="541" y="342"/>
                  </a:lnTo>
                  <a:lnTo>
                    <a:pt x="541" y="344"/>
                  </a:lnTo>
                  <a:lnTo>
                    <a:pt x="543" y="347"/>
                  </a:lnTo>
                  <a:lnTo>
                    <a:pt x="541" y="347"/>
                  </a:lnTo>
                  <a:lnTo>
                    <a:pt x="541" y="349"/>
                  </a:lnTo>
                  <a:lnTo>
                    <a:pt x="538" y="352"/>
                  </a:lnTo>
                  <a:lnTo>
                    <a:pt x="536" y="349"/>
                  </a:lnTo>
                  <a:lnTo>
                    <a:pt x="529" y="347"/>
                  </a:lnTo>
                  <a:lnTo>
                    <a:pt x="526" y="349"/>
                  </a:lnTo>
                  <a:lnTo>
                    <a:pt x="524" y="349"/>
                  </a:lnTo>
                  <a:lnTo>
                    <a:pt x="521" y="356"/>
                  </a:lnTo>
                  <a:lnTo>
                    <a:pt x="519" y="361"/>
                  </a:lnTo>
                  <a:lnTo>
                    <a:pt x="517" y="361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7" y="368"/>
                  </a:lnTo>
                  <a:lnTo>
                    <a:pt x="514" y="368"/>
                  </a:lnTo>
                  <a:lnTo>
                    <a:pt x="514" y="371"/>
                  </a:lnTo>
                  <a:lnTo>
                    <a:pt x="512" y="376"/>
                  </a:lnTo>
                  <a:lnTo>
                    <a:pt x="507" y="378"/>
                  </a:lnTo>
                  <a:lnTo>
                    <a:pt x="498" y="385"/>
                  </a:lnTo>
                  <a:lnTo>
                    <a:pt x="495" y="385"/>
                  </a:lnTo>
                  <a:lnTo>
                    <a:pt x="493" y="388"/>
                  </a:lnTo>
                  <a:lnTo>
                    <a:pt x="490" y="388"/>
                  </a:lnTo>
                  <a:lnTo>
                    <a:pt x="486" y="397"/>
                  </a:lnTo>
                  <a:lnTo>
                    <a:pt x="486" y="400"/>
                  </a:lnTo>
                  <a:lnTo>
                    <a:pt x="483" y="407"/>
                  </a:lnTo>
                  <a:lnTo>
                    <a:pt x="481" y="409"/>
                  </a:lnTo>
                  <a:lnTo>
                    <a:pt x="476" y="409"/>
                  </a:lnTo>
                  <a:lnTo>
                    <a:pt x="469" y="409"/>
                  </a:lnTo>
                  <a:lnTo>
                    <a:pt x="469" y="407"/>
                  </a:lnTo>
                  <a:lnTo>
                    <a:pt x="466" y="407"/>
                  </a:lnTo>
                  <a:lnTo>
                    <a:pt x="464" y="407"/>
                  </a:lnTo>
                  <a:lnTo>
                    <a:pt x="457" y="407"/>
                  </a:lnTo>
                  <a:lnTo>
                    <a:pt x="452" y="407"/>
                  </a:lnTo>
                  <a:lnTo>
                    <a:pt x="447" y="411"/>
                  </a:lnTo>
                  <a:lnTo>
                    <a:pt x="445" y="411"/>
                  </a:lnTo>
                  <a:lnTo>
                    <a:pt x="445" y="414"/>
                  </a:lnTo>
                  <a:lnTo>
                    <a:pt x="440" y="419"/>
                  </a:lnTo>
                  <a:lnTo>
                    <a:pt x="435" y="421"/>
                  </a:lnTo>
                  <a:lnTo>
                    <a:pt x="431" y="423"/>
                  </a:lnTo>
                  <a:lnTo>
                    <a:pt x="426" y="428"/>
                  </a:lnTo>
                  <a:lnTo>
                    <a:pt x="423" y="426"/>
                  </a:lnTo>
                  <a:lnTo>
                    <a:pt x="419" y="423"/>
                  </a:lnTo>
                  <a:lnTo>
                    <a:pt x="419" y="421"/>
                  </a:lnTo>
                  <a:lnTo>
                    <a:pt x="416" y="421"/>
                  </a:lnTo>
                  <a:lnTo>
                    <a:pt x="414" y="423"/>
                  </a:lnTo>
                  <a:lnTo>
                    <a:pt x="411" y="423"/>
                  </a:lnTo>
                  <a:lnTo>
                    <a:pt x="404" y="426"/>
                  </a:lnTo>
                  <a:lnTo>
                    <a:pt x="399" y="423"/>
                  </a:lnTo>
                  <a:lnTo>
                    <a:pt x="399" y="421"/>
                  </a:lnTo>
                  <a:lnTo>
                    <a:pt x="397" y="421"/>
                  </a:lnTo>
                  <a:lnTo>
                    <a:pt x="397" y="423"/>
                  </a:lnTo>
                  <a:lnTo>
                    <a:pt x="395" y="426"/>
                  </a:lnTo>
                  <a:lnTo>
                    <a:pt x="397" y="426"/>
                  </a:lnTo>
                  <a:lnTo>
                    <a:pt x="397" y="428"/>
                  </a:lnTo>
                  <a:lnTo>
                    <a:pt x="395" y="433"/>
                  </a:lnTo>
                  <a:lnTo>
                    <a:pt x="395" y="435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0" y="438"/>
                  </a:lnTo>
                  <a:lnTo>
                    <a:pt x="390" y="440"/>
                  </a:lnTo>
                  <a:lnTo>
                    <a:pt x="392" y="440"/>
                  </a:lnTo>
                  <a:lnTo>
                    <a:pt x="395" y="443"/>
                  </a:lnTo>
                  <a:lnTo>
                    <a:pt x="397" y="443"/>
                  </a:lnTo>
                  <a:lnTo>
                    <a:pt x="399" y="445"/>
                  </a:lnTo>
                  <a:lnTo>
                    <a:pt x="402" y="447"/>
                  </a:lnTo>
                  <a:lnTo>
                    <a:pt x="399" y="447"/>
                  </a:lnTo>
                  <a:lnTo>
                    <a:pt x="399" y="450"/>
                  </a:lnTo>
                  <a:lnTo>
                    <a:pt x="399" y="452"/>
                  </a:lnTo>
                  <a:lnTo>
                    <a:pt x="397" y="452"/>
                  </a:lnTo>
                  <a:lnTo>
                    <a:pt x="395" y="452"/>
                  </a:lnTo>
                  <a:lnTo>
                    <a:pt x="392" y="452"/>
                  </a:lnTo>
                  <a:lnTo>
                    <a:pt x="392" y="455"/>
                  </a:lnTo>
                  <a:lnTo>
                    <a:pt x="390" y="462"/>
                  </a:lnTo>
                  <a:lnTo>
                    <a:pt x="390" y="464"/>
                  </a:lnTo>
                  <a:lnTo>
                    <a:pt x="390" y="467"/>
                  </a:lnTo>
                  <a:lnTo>
                    <a:pt x="385" y="469"/>
                  </a:lnTo>
                  <a:lnTo>
                    <a:pt x="385" y="471"/>
                  </a:lnTo>
                  <a:lnTo>
                    <a:pt x="385" y="474"/>
                  </a:lnTo>
                  <a:lnTo>
                    <a:pt x="383" y="474"/>
                  </a:lnTo>
                  <a:lnTo>
                    <a:pt x="385" y="474"/>
                  </a:lnTo>
                  <a:lnTo>
                    <a:pt x="385" y="476"/>
                  </a:lnTo>
                  <a:lnTo>
                    <a:pt x="388" y="476"/>
                  </a:lnTo>
                  <a:lnTo>
                    <a:pt x="388" y="478"/>
                  </a:lnTo>
                  <a:lnTo>
                    <a:pt x="390" y="478"/>
                  </a:lnTo>
                  <a:lnTo>
                    <a:pt x="397" y="481"/>
                  </a:lnTo>
                  <a:lnTo>
                    <a:pt x="399" y="481"/>
                  </a:lnTo>
                  <a:lnTo>
                    <a:pt x="402" y="481"/>
                  </a:lnTo>
                  <a:lnTo>
                    <a:pt x="411" y="483"/>
                  </a:lnTo>
                  <a:lnTo>
                    <a:pt x="411" y="486"/>
                  </a:lnTo>
                  <a:lnTo>
                    <a:pt x="411" y="488"/>
                  </a:lnTo>
                  <a:lnTo>
                    <a:pt x="409" y="488"/>
                  </a:lnTo>
                  <a:lnTo>
                    <a:pt x="407" y="488"/>
                  </a:lnTo>
                  <a:lnTo>
                    <a:pt x="402" y="490"/>
                  </a:lnTo>
                  <a:lnTo>
                    <a:pt x="399" y="493"/>
                  </a:lnTo>
                  <a:lnTo>
                    <a:pt x="397" y="493"/>
                  </a:lnTo>
                  <a:lnTo>
                    <a:pt x="395" y="493"/>
                  </a:lnTo>
                  <a:lnTo>
                    <a:pt x="392" y="493"/>
                  </a:lnTo>
                  <a:lnTo>
                    <a:pt x="392" y="495"/>
                  </a:lnTo>
                  <a:lnTo>
                    <a:pt x="392" y="498"/>
                  </a:lnTo>
                  <a:lnTo>
                    <a:pt x="390" y="500"/>
                  </a:lnTo>
                  <a:lnTo>
                    <a:pt x="388" y="500"/>
                  </a:lnTo>
                  <a:lnTo>
                    <a:pt x="385" y="500"/>
                  </a:lnTo>
                  <a:lnTo>
                    <a:pt x="378" y="510"/>
                  </a:lnTo>
                  <a:lnTo>
                    <a:pt x="378" y="512"/>
                  </a:lnTo>
                  <a:lnTo>
                    <a:pt x="378" y="514"/>
                  </a:lnTo>
                  <a:lnTo>
                    <a:pt x="378" y="517"/>
                  </a:lnTo>
                  <a:lnTo>
                    <a:pt x="380" y="517"/>
                  </a:lnTo>
                  <a:lnTo>
                    <a:pt x="380" y="522"/>
                  </a:lnTo>
                  <a:lnTo>
                    <a:pt x="378" y="524"/>
                  </a:lnTo>
                  <a:lnTo>
                    <a:pt x="371" y="524"/>
                  </a:lnTo>
                  <a:lnTo>
                    <a:pt x="366" y="526"/>
                  </a:lnTo>
                  <a:lnTo>
                    <a:pt x="359" y="526"/>
                  </a:lnTo>
                  <a:lnTo>
                    <a:pt x="354" y="524"/>
                  </a:lnTo>
                  <a:lnTo>
                    <a:pt x="352" y="522"/>
                  </a:lnTo>
                  <a:lnTo>
                    <a:pt x="349" y="522"/>
                  </a:lnTo>
                  <a:lnTo>
                    <a:pt x="349" y="519"/>
                  </a:lnTo>
                  <a:lnTo>
                    <a:pt x="347" y="514"/>
                  </a:lnTo>
                  <a:lnTo>
                    <a:pt x="337" y="510"/>
                  </a:lnTo>
                  <a:lnTo>
                    <a:pt x="335" y="507"/>
                  </a:lnTo>
                  <a:lnTo>
                    <a:pt x="330" y="507"/>
                  </a:lnTo>
                  <a:lnTo>
                    <a:pt x="328" y="507"/>
                  </a:lnTo>
                  <a:lnTo>
                    <a:pt x="325" y="507"/>
                  </a:lnTo>
                  <a:lnTo>
                    <a:pt x="323" y="510"/>
                  </a:lnTo>
                  <a:lnTo>
                    <a:pt x="318" y="510"/>
                  </a:lnTo>
                  <a:lnTo>
                    <a:pt x="316" y="512"/>
                  </a:lnTo>
                  <a:lnTo>
                    <a:pt x="313" y="512"/>
                  </a:lnTo>
                  <a:lnTo>
                    <a:pt x="309" y="510"/>
                  </a:lnTo>
                  <a:lnTo>
                    <a:pt x="306" y="510"/>
                  </a:lnTo>
                  <a:lnTo>
                    <a:pt x="306" y="507"/>
                  </a:lnTo>
                  <a:lnTo>
                    <a:pt x="304" y="507"/>
                  </a:lnTo>
                  <a:lnTo>
                    <a:pt x="297" y="505"/>
                  </a:lnTo>
                  <a:lnTo>
                    <a:pt x="292" y="507"/>
                  </a:lnTo>
                  <a:lnTo>
                    <a:pt x="285" y="507"/>
                  </a:lnTo>
                  <a:lnTo>
                    <a:pt x="277" y="505"/>
                  </a:lnTo>
                  <a:lnTo>
                    <a:pt x="275" y="505"/>
                  </a:lnTo>
                  <a:lnTo>
                    <a:pt x="275" y="507"/>
                  </a:lnTo>
                  <a:lnTo>
                    <a:pt x="273" y="507"/>
                  </a:lnTo>
                  <a:lnTo>
                    <a:pt x="270" y="510"/>
                  </a:lnTo>
                  <a:lnTo>
                    <a:pt x="270" y="512"/>
                  </a:lnTo>
                  <a:lnTo>
                    <a:pt x="268" y="512"/>
                  </a:lnTo>
                  <a:lnTo>
                    <a:pt x="266" y="512"/>
                  </a:lnTo>
                  <a:lnTo>
                    <a:pt x="263" y="512"/>
                  </a:lnTo>
                  <a:lnTo>
                    <a:pt x="261" y="512"/>
                  </a:lnTo>
                  <a:lnTo>
                    <a:pt x="251" y="517"/>
                  </a:lnTo>
                  <a:lnTo>
                    <a:pt x="249" y="517"/>
                  </a:lnTo>
                  <a:lnTo>
                    <a:pt x="249" y="519"/>
                  </a:lnTo>
                  <a:lnTo>
                    <a:pt x="246" y="519"/>
                  </a:lnTo>
                  <a:lnTo>
                    <a:pt x="244" y="519"/>
                  </a:lnTo>
                  <a:lnTo>
                    <a:pt x="242" y="519"/>
                  </a:lnTo>
                  <a:lnTo>
                    <a:pt x="239" y="522"/>
                  </a:lnTo>
                  <a:lnTo>
                    <a:pt x="237" y="526"/>
                  </a:lnTo>
                  <a:lnTo>
                    <a:pt x="234" y="526"/>
                  </a:lnTo>
                  <a:lnTo>
                    <a:pt x="234" y="529"/>
                  </a:lnTo>
                  <a:lnTo>
                    <a:pt x="230" y="531"/>
                  </a:lnTo>
                  <a:lnTo>
                    <a:pt x="227" y="531"/>
                  </a:lnTo>
                  <a:lnTo>
                    <a:pt x="225" y="533"/>
                  </a:lnTo>
                  <a:lnTo>
                    <a:pt x="225" y="531"/>
                  </a:lnTo>
                  <a:lnTo>
                    <a:pt x="222" y="531"/>
                  </a:lnTo>
                  <a:lnTo>
                    <a:pt x="220" y="531"/>
                  </a:lnTo>
                  <a:lnTo>
                    <a:pt x="218" y="531"/>
                  </a:lnTo>
                  <a:lnTo>
                    <a:pt x="218" y="529"/>
                  </a:lnTo>
                  <a:lnTo>
                    <a:pt x="215" y="531"/>
                  </a:lnTo>
                  <a:lnTo>
                    <a:pt x="213" y="533"/>
                  </a:lnTo>
                  <a:lnTo>
                    <a:pt x="210" y="533"/>
                  </a:lnTo>
                  <a:lnTo>
                    <a:pt x="208" y="533"/>
                  </a:lnTo>
                  <a:lnTo>
                    <a:pt x="206" y="533"/>
                  </a:lnTo>
                  <a:lnTo>
                    <a:pt x="196" y="531"/>
                  </a:lnTo>
                  <a:lnTo>
                    <a:pt x="194" y="531"/>
                  </a:lnTo>
                  <a:lnTo>
                    <a:pt x="194" y="529"/>
                  </a:lnTo>
                  <a:lnTo>
                    <a:pt x="194" y="526"/>
                  </a:lnTo>
                  <a:lnTo>
                    <a:pt x="191" y="526"/>
                  </a:lnTo>
                  <a:lnTo>
                    <a:pt x="189" y="526"/>
                  </a:lnTo>
                  <a:lnTo>
                    <a:pt x="187" y="526"/>
                  </a:lnTo>
                  <a:lnTo>
                    <a:pt x="184" y="526"/>
                  </a:lnTo>
                  <a:lnTo>
                    <a:pt x="182" y="526"/>
                  </a:lnTo>
                  <a:lnTo>
                    <a:pt x="179" y="526"/>
                  </a:lnTo>
                  <a:lnTo>
                    <a:pt x="177" y="526"/>
                  </a:lnTo>
                  <a:lnTo>
                    <a:pt x="177" y="524"/>
                  </a:lnTo>
                  <a:lnTo>
                    <a:pt x="175" y="524"/>
                  </a:lnTo>
                  <a:lnTo>
                    <a:pt x="172" y="522"/>
                  </a:lnTo>
                  <a:lnTo>
                    <a:pt x="167" y="522"/>
                  </a:lnTo>
                  <a:lnTo>
                    <a:pt x="165" y="522"/>
                  </a:lnTo>
                  <a:lnTo>
                    <a:pt x="165" y="519"/>
                  </a:lnTo>
                  <a:lnTo>
                    <a:pt x="163" y="514"/>
                  </a:lnTo>
                  <a:lnTo>
                    <a:pt x="160" y="514"/>
                  </a:lnTo>
                  <a:lnTo>
                    <a:pt x="158" y="514"/>
                  </a:lnTo>
                  <a:lnTo>
                    <a:pt x="155" y="514"/>
                  </a:lnTo>
                  <a:lnTo>
                    <a:pt x="155" y="512"/>
                  </a:lnTo>
                  <a:lnTo>
                    <a:pt x="153" y="512"/>
                  </a:lnTo>
                  <a:lnTo>
                    <a:pt x="153" y="510"/>
                  </a:lnTo>
                  <a:lnTo>
                    <a:pt x="153" y="507"/>
                  </a:lnTo>
                  <a:lnTo>
                    <a:pt x="153" y="505"/>
                  </a:lnTo>
                  <a:lnTo>
                    <a:pt x="153" y="502"/>
                  </a:lnTo>
                  <a:lnTo>
                    <a:pt x="153" y="500"/>
                  </a:lnTo>
                  <a:lnTo>
                    <a:pt x="151" y="500"/>
                  </a:lnTo>
                  <a:lnTo>
                    <a:pt x="151" y="498"/>
                  </a:lnTo>
                  <a:lnTo>
                    <a:pt x="148" y="498"/>
                  </a:lnTo>
                  <a:lnTo>
                    <a:pt x="148" y="495"/>
                  </a:lnTo>
                  <a:lnTo>
                    <a:pt x="148" y="493"/>
                  </a:lnTo>
                  <a:lnTo>
                    <a:pt x="148" y="486"/>
                  </a:lnTo>
                  <a:lnTo>
                    <a:pt x="148" y="483"/>
                  </a:lnTo>
                  <a:lnTo>
                    <a:pt x="146" y="483"/>
                  </a:lnTo>
                  <a:lnTo>
                    <a:pt x="146" y="481"/>
                  </a:lnTo>
                  <a:lnTo>
                    <a:pt x="144" y="478"/>
                  </a:lnTo>
                  <a:lnTo>
                    <a:pt x="144" y="469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6" y="464"/>
                  </a:lnTo>
                  <a:lnTo>
                    <a:pt x="141" y="462"/>
                  </a:lnTo>
                  <a:lnTo>
                    <a:pt x="139" y="462"/>
                  </a:lnTo>
                  <a:lnTo>
                    <a:pt x="139" y="459"/>
                  </a:lnTo>
                  <a:lnTo>
                    <a:pt x="139" y="462"/>
                  </a:lnTo>
                  <a:lnTo>
                    <a:pt x="136" y="462"/>
                  </a:lnTo>
                  <a:lnTo>
                    <a:pt x="136" y="459"/>
                  </a:lnTo>
                  <a:lnTo>
                    <a:pt x="132" y="459"/>
                  </a:lnTo>
                  <a:lnTo>
                    <a:pt x="127" y="457"/>
                  </a:lnTo>
                  <a:lnTo>
                    <a:pt x="124" y="457"/>
                  </a:lnTo>
                  <a:lnTo>
                    <a:pt x="120" y="457"/>
                  </a:lnTo>
                  <a:lnTo>
                    <a:pt x="117" y="457"/>
                  </a:lnTo>
                  <a:lnTo>
                    <a:pt x="115" y="457"/>
                  </a:lnTo>
                  <a:lnTo>
                    <a:pt x="112" y="457"/>
                  </a:lnTo>
                  <a:lnTo>
                    <a:pt x="112" y="459"/>
                  </a:lnTo>
                  <a:lnTo>
                    <a:pt x="110" y="459"/>
                  </a:lnTo>
                  <a:lnTo>
                    <a:pt x="110" y="457"/>
                  </a:lnTo>
                  <a:lnTo>
                    <a:pt x="108" y="457"/>
                  </a:lnTo>
                  <a:lnTo>
                    <a:pt x="108" y="455"/>
                  </a:lnTo>
                  <a:lnTo>
                    <a:pt x="105" y="455"/>
                  </a:lnTo>
                  <a:lnTo>
                    <a:pt x="103" y="455"/>
                  </a:lnTo>
                  <a:lnTo>
                    <a:pt x="100" y="452"/>
                  </a:lnTo>
                  <a:lnTo>
                    <a:pt x="96" y="452"/>
                  </a:lnTo>
                  <a:lnTo>
                    <a:pt x="91" y="450"/>
                  </a:lnTo>
                  <a:lnTo>
                    <a:pt x="86" y="447"/>
                  </a:lnTo>
                  <a:lnTo>
                    <a:pt x="84" y="445"/>
                  </a:lnTo>
                  <a:lnTo>
                    <a:pt x="77" y="443"/>
                  </a:lnTo>
                  <a:lnTo>
                    <a:pt x="74" y="443"/>
                  </a:lnTo>
                  <a:lnTo>
                    <a:pt x="72" y="443"/>
                  </a:lnTo>
                  <a:lnTo>
                    <a:pt x="67" y="443"/>
                  </a:lnTo>
                  <a:lnTo>
                    <a:pt x="65" y="445"/>
                  </a:lnTo>
                  <a:lnTo>
                    <a:pt x="55" y="445"/>
                  </a:lnTo>
                  <a:lnTo>
                    <a:pt x="55" y="443"/>
                  </a:lnTo>
                  <a:lnTo>
                    <a:pt x="53" y="443"/>
                  </a:lnTo>
                  <a:lnTo>
                    <a:pt x="50" y="443"/>
                  </a:lnTo>
                  <a:lnTo>
                    <a:pt x="48" y="440"/>
                  </a:lnTo>
                  <a:lnTo>
                    <a:pt x="48" y="438"/>
                  </a:lnTo>
                  <a:lnTo>
                    <a:pt x="45" y="435"/>
                  </a:lnTo>
                  <a:lnTo>
                    <a:pt x="43" y="435"/>
                  </a:lnTo>
                  <a:lnTo>
                    <a:pt x="38" y="435"/>
                  </a:lnTo>
                  <a:lnTo>
                    <a:pt x="29" y="433"/>
                  </a:lnTo>
                  <a:lnTo>
                    <a:pt x="26" y="433"/>
                  </a:lnTo>
                  <a:lnTo>
                    <a:pt x="26" y="431"/>
                  </a:lnTo>
                  <a:lnTo>
                    <a:pt x="19" y="428"/>
                  </a:lnTo>
                  <a:lnTo>
                    <a:pt x="14" y="426"/>
                  </a:lnTo>
                  <a:lnTo>
                    <a:pt x="12" y="421"/>
                  </a:lnTo>
                  <a:lnTo>
                    <a:pt x="12" y="419"/>
                  </a:lnTo>
                  <a:lnTo>
                    <a:pt x="12" y="416"/>
                  </a:lnTo>
                  <a:lnTo>
                    <a:pt x="5" y="411"/>
                  </a:lnTo>
                  <a:lnTo>
                    <a:pt x="2" y="411"/>
                  </a:lnTo>
                  <a:lnTo>
                    <a:pt x="0" y="404"/>
                  </a:lnTo>
                  <a:lnTo>
                    <a:pt x="0" y="402"/>
                  </a:lnTo>
                  <a:lnTo>
                    <a:pt x="2" y="400"/>
                  </a:lnTo>
                  <a:lnTo>
                    <a:pt x="5" y="397"/>
                  </a:lnTo>
                  <a:lnTo>
                    <a:pt x="5" y="395"/>
                  </a:lnTo>
                  <a:lnTo>
                    <a:pt x="5" y="392"/>
                  </a:lnTo>
                  <a:lnTo>
                    <a:pt x="5" y="390"/>
                  </a:lnTo>
                  <a:lnTo>
                    <a:pt x="7" y="388"/>
                  </a:lnTo>
                  <a:lnTo>
                    <a:pt x="10" y="388"/>
                  </a:lnTo>
                  <a:lnTo>
                    <a:pt x="10" y="378"/>
                  </a:lnTo>
                  <a:lnTo>
                    <a:pt x="7" y="378"/>
                  </a:lnTo>
                  <a:lnTo>
                    <a:pt x="5" y="376"/>
                  </a:lnTo>
                  <a:lnTo>
                    <a:pt x="10" y="371"/>
                  </a:lnTo>
                  <a:lnTo>
                    <a:pt x="10" y="368"/>
                  </a:lnTo>
                  <a:lnTo>
                    <a:pt x="10" y="371"/>
                  </a:lnTo>
                  <a:lnTo>
                    <a:pt x="12" y="371"/>
                  </a:lnTo>
                  <a:lnTo>
                    <a:pt x="14" y="371"/>
                  </a:lnTo>
                  <a:lnTo>
                    <a:pt x="14" y="373"/>
                  </a:lnTo>
                  <a:lnTo>
                    <a:pt x="19" y="373"/>
                  </a:lnTo>
                  <a:lnTo>
                    <a:pt x="19" y="371"/>
                  </a:lnTo>
                  <a:lnTo>
                    <a:pt x="22" y="368"/>
                  </a:lnTo>
                  <a:lnTo>
                    <a:pt x="22" y="366"/>
                  </a:lnTo>
                  <a:lnTo>
                    <a:pt x="24" y="356"/>
                  </a:lnTo>
                  <a:lnTo>
                    <a:pt x="26" y="356"/>
                  </a:lnTo>
                  <a:lnTo>
                    <a:pt x="29" y="356"/>
                  </a:lnTo>
                  <a:lnTo>
                    <a:pt x="33" y="356"/>
                  </a:lnTo>
                  <a:lnTo>
                    <a:pt x="43" y="352"/>
                  </a:lnTo>
                  <a:lnTo>
                    <a:pt x="43" y="347"/>
                  </a:lnTo>
                  <a:lnTo>
                    <a:pt x="43" y="344"/>
                  </a:lnTo>
                  <a:lnTo>
                    <a:pt x="48" y="342"/>
                  </a:lnTo>
                  <a:lnTo>
                    <a:pt x="50" y="344"/>
                  </a:lnTo>
                  <a:lnTo>
                    <a:pt x="53" y="344"/>
                  </a:lnTo>
                  <a:lnTo>
                    <a:pt x="55" y="342"/>
                  </a:lnTo>
                  <a:lnTo>
                    <a:pt x="55" y="340"/>
                  </a:lnTo>
                  <a:lnTo>
                    <a:pt x="60" y="340"/>
                  </a:lnTo>
                  <a:lnTo>
                    <a:pt x="65" y="347"/>
                  </a:lnTo>
                  <a:lnTo>
                    <a:pt x="65" y="349"/>
                  </a:lnTo>
                  <a:lnTo>
                    <a:pt x="65" y="352"/>
                  </a:lnTo>
                  <a:lnTo>
                    <a:pt x="62" y="352"/>
                  </a:lnTo>
                  <a:lnTo>
                    <a:pt x="65" y="354"/>
                  </a:lnTo>
                  <a:lnTo>
                    <a:pt x="65" y="356"/>
                  </a:lnTo>
                  <a:lnTo>
                    <a:pt x="67" y="356"/>
                  </a:lnTo>
                  <a:lnTo>
                    <a:pt x="69" y="359"/>
                  </a:lnTo>
                  <a:lnTo>
                    <a:pt x="72" y="361"/>
                  </a:lnTo>
                  <a:lnTo>
                    <a:pt x="74" y="364"/>
                  </a:lnTo>
                  <a:lnTo>
                    <a:pt x="74" y="366"/>
                  </a:lnTo>
                  <a:lnTo>
                    <a:pt x="77" y="368"/>
                  </a:lnTo>
                  <a:lnTo>
                    <a:pt x="79" y="368"/>
                  </a:lnTo>
                  <a:lnTo>
                    <a:pt x="84" y="371"/>
                  </a:lnTo>
                  <a:lnTo>
                    <a:pt x="84" y="373"/>
                  </a:lnTo>
                  <a:lnTo>
                    <a:pt x="86" y="373"/>
                  </a:lnTo>
                  <a:lnTo>
                    <a:pt x="89" y="376"/>
                  </a:lnTo>
                  <a:lnTo>
                    <a:pt x="91" y="376"/>
                  </a:lnTo>
                  <a:lnTo>
                    <a:pt x="93" y="376"/>
                  </a:lnTo>
                  <a:lnTo>
                    <a:pt x="93" y="378"/>
                  </a:lnTo>
                  <a:lnTo>
                    <a:pt x="100" y="380"/>
                  </a:lnTo>
                  <a:lnTo>
                    <a:pt x="103" y="383"/>
                  </a:lnTo>
                  <a:lnTo>
                    <a:pt x="105" y="383"/>
                  </a:lnTo>
                  <a:lnTo>
                    <a:pt x="108" y="383"/>
                  </a:lnTo>
                  <a:lnTo>
                    <a:pt x="110" y="388"/>
                  </a:lnTo>
                  <a:lnTo>
                    <a:pt x="115" y="390"/>
                  </a:lnTo>
                  <a:lnTo>
                    <a:pt x="115" y="392"/>
                  </a:lnTo>
                  <a:lnTo>
                    <a:pt x="120" y="395"/>
                  </a:lnTo>
                  <a:lnTo>
                    <a:pt x="120" y="397"/>
                  </a:lnTo>
                  <a:lnTo>
                    <a:pt x="122" y="397"/>
                  </a:lnTo>
                  <a:lnTo>
                    <a:pt x="127" y="402"/>
                  </a:lnTo>
                  <a:lnTo>
                    <a:pt x="127" y="404"/>
                  </a:lnTo>
                  <a:lnTo>
                    <a:pt x="129" y="407"/>
                  </a:lnTo>
                  <a:lnTo>
                    <a:pt x="132" y="409"/>
                  </a:lnTo>
                  <a:lnTo>
                    <a:pt x="134" y="409"/>
                  </a:lnTo>
                  <a:lnTo>
                    <a:pt x="134" y="407"/>
                  </a:lnTo>
                  <a:lnTo>
                    <a:pt x="134" y="404"/>
                  </a:lnTo>
                  <a:lnTo>
                    <a:pt x="136" y="404"/>
                  </a:lnTo>
                  <a:lnTo>
                    <a:pt x="139" y="404"/>
                  </a:lnTo>
                  <a:lnTo>
                    <a:pt x="146" y="404"/>
                  </a:lnTo>
                  <a:lnTo>
                    <a:pt x="153" y="404"/>
                  </a:lnTo>
                  <a:lnTo>
                    <a:pt x="153" y="407"/>
                  </a:lnTo>
                  <a:lnTo>
                    <a:pt x="155" y="411"/>
                  </a:lnTo>
                  <a:lnTo>
                    <a:pt x="158" y="411"/>
                  </a:lnTo>
                  <a:lnTo>
                    <a:pt x="158" y="414"/>
                  </a:lnTo>
                  <a:lnTo>
                    <a:pt x="160" y="414"/>
                  </a:lnTo>
                  <a:lnTo>
                    <a:pt x="163" y="416"/>
                  </a:lnTo>
                  <a:lnTo>
                    <a:pt x="167" y="423"/>
                  </a:lnTo>
                  <a:lnTo>
                    <a:pt x="170" y="423"/>
                  </a:lnTo>
                  <a:lnTo>
                    <a:pt x="177" y="428"/>
                  </a:lnTo>
                  <a:lnTo>
                    <a:pt x="179" y="428"/>
                  </a:lnTo>
                  <a:lnTo>
                    <a:pt x="182" y="428"/>
                  </a:lnTo>
                  <a:lnTo>
                    <a:pt x="182" y="431"/>
                  </a:lnTo>
                  <a:lnTo>
                    <a:pt x="182" y="438"/>
                  </a:lnTo>
                  <a:lnTo>
                    <a:pt x="182" y="440"/>
                  </a:lnTo>
                  <a:lnTo>
                    <a:pt x="182" y="443"/>
                  </a:lnTo>
                  <a:lnTo>
                    <a:pt x="184" y="447"/>
                  </a:lnTo>
                  <a:lnTo>
                    <a:pt x="189" y="452"/>
                  </a:lnTo>
                  <a:lnTo>
                    <a:pt x="189" y="455"/>
                  </a:lnTo>
                  <a:lnTo>
                    <a:pt x="191" y="452"/>
                  </a:lnTo>
                  <a:lnTo>
                    <a:pt x="196" y="452"/>
                  </a:lnTo>
                  <a:lnTo>
                    <a:pt x="196" y="450"/>
                  </a:lnTo>
                  <a:lnTo>
                    <a:pt x="199" y="450"/>
                  </a:lnTo>
                  <a:lnTo>
                    <a:pt x="203" y="450"/>
                  </a:lnTo>
                  <a:lnTo>
                    <a:pt x="206" y="452"/>
                  </a:lnTo>
                  <a:lnTo>
                    <a:pt x="208" y="452"/>
                  </a:lnTo>
                  <a:lnTo>
                    <a:pt x="208" y="455"/>
                  </a:lnTo>
                  <a:lnTo>
                    <a:pt x="208" y="457"/>
                  </a:lnTo>
                  <a:lnTo>
                    <a:pt x="210" y="462"/>
                  </a:lnTo>
                  <a:lnTo>
                    <a:pt x="210" y="464"/>
                  </a:lnTo>
                  <a:lnTo>
                    <a:pt x="210" y="469"/>
                  </a:lnTo>
                  <a:lnTo>
                    <a:pt x="210" y="47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3" name="Freeform 899"/>
            <p:cNvSpPr>
              <a:spLocks/>
            </p:cNvSpPr>
            <p:nvPr/>
          </p:nvSpPr>
          <p:spPr bwMode="gray">
            <a:xfrm>
              <a:off x="4278213" y="2572619"/>
              <a:ext cx="877593" cy="1245723"/>
            </a:xfrm>
            <a:custGeom>
              <a:avLst/>
              <a:gdLst/>
              <a:ahLst/>
              <a:cxnLst>
                <a:cxn ang="0">
                  <a:pos x="105" y="634"/>
                </a:cxn>
                <a:cxn ang="0">
                  <a:pos x="71" y="646"/>
                </a:cxn>
                <a:cxn ang="0">
                  <a:pos x="52" y="607"/>
                </a:cxn>
                <a:cxn ang="0">
                  <a:pos x="55" y="574"/>
                </a:cxn>
                <a:cxn ang="0">
                  <a:pos x="43" y="540"/>
                </a:cxn>
                <a:cxn ang="0">
                  <a:pos x="76" y="504"/>
                </a:cxn>
                <a:cxn ang="0">
                  <a:pos x="83" y="473"/>
                </a:cxn>
                <a:cxn ang="0">
                  <a:pos x="95" y="433"/>
                </a:cxn>
                <a:cxn ang="0">
                  <a:pos x="74" y="402"/>
                </a:cxn>
                <a:cxn ang="0">
                  <a:pos x="50" y="392"/>
                </a:cxn>
                <a:cxn ang="0">
                  <a:pos x="14" y="373"/>
                </a:cxn>
                <a:cxn ang="0">
                  <a:pos x="11" y="320"/>
                </a:cxn>
                <a:cxn ang="0">
                  <a:pos x="14" y="272"/>
                </a:cxn>
                <a:cxn ang="0">
                  <a:pos x="43" y="241"/>
                </a:cxn>
                <a:cxn ang="0">
                  <a:pos x="74" y="201"/>
                </a:cxn>
                <a:cxn ang="0">
                  <a:pos x="100" y="162"/>
                </a:cxn>
                <a:cxn ang="0">
                  <a:pos x="138" y="112"/>
                </a:cxn>
                <a:cxn ang="0">
                  <a:pos x="174" y="86"/>
                </a:cxn>
                <a:cxn ang="0">
                  <a:pos x="188" y="59"/>
                </a:cxn>
                <a:cxn ang="0">
                  <a:pos x="229" y="35"/>
                </a:cxn>
                <a:cxn ang="0">
                  <a:pos x="258" y="21"/>
                </a:cxn>
                <a:cxn ang="0">
                  <a:pos x="296" y="9"/>
                </a:cxn>
                <a:cxn ang="0">
                  <a:pos x="327" y="21"/>
                </a:cxn>
                <a:cxn ang="0">
                  <a:pos x="361" y="21"/>
                </a:cxn>
                <a:cxn ang="0">
                  <a:pos x="401" y="31"/>
                </a:cxn>
                <a:cxn ang="0">
                  <a:pos x="432" y="26"/>
                </a:cxn>
                <a:cxn ang="0">
                  <a:pos x="468" y="23"/>
                </a:cxn>
                <a:cxn ang="0">
                  <a:pos x="499" y="55"/>
                </a:cxn>
                <a:cxn ang="0">
                  <a:pos x="511" y="177"/>
                </a:cxn>
                <a:cxn ang="0">
                  <a:pos x="487" y="196"/>
                </a:cxn>
                <a:cxn ang="0">
                  <a:pos x="509" y="229"/>
                </a:cxn>
                <a:cxn ang="0">
                  <a:pos x="521" y="275"/>
                </a:cxn>
                <a:cxn ang="0">
                  <a:pos x="531" y="308"/>
                </a:cxn>
                <a:cxn ang="0">
                  <a:pos x="519" y="346"/>
                </a:cxn>
                <a:cxn ang="0">
                  <a:pos x="516" y="375"/>
                </a:cxn>
                <a:cxn ang="0">
                  <a:pos x="540" y="373"/>
                </a:cxn>
                <a:cxn ang="0">
                  <a:pos x="583" y="382"/>
                </a:cxn>
                <a:cxn ang="0">
                  <a:pos x="571" y="411"/>
                </a:cxn>
                <a:cxn ang="0">
                  <a:pos x="547" y="413"/>
                </a:cxn>
                <a:cxn ang="0">
                  <a:pos x="540" y="457"/>
                </a:cxn>
                <a:cxn ang="0">
                  <a:pos x="550" y="495"/>
                </a:cxn>
                <a:cxn ang="0">
                  <a:pos x="547" y="543"/>
                </a:cxn>
                <a:cxn ang="0">
                  <a:pos x="521" y="583"/>
                </a:cxn>
                <a:cxn ang="0">
                  <a:pos x="504" y="612"/>
                </a:cxn>
                <a:cxn ang="0">
                  <a:pos x="511" y="658"/>
                </a:cxn>
                <a:cxn ang="0">
                  <a:pos x="538" y="672"/>
                </a:cxn>
                <a:cxn ang="0">
                  <a:pos x="526" y="720"/>
                </a:cxn>
                <a:cxn ang="0">
                  <a:pos x="531" y="753"/>
                </a:cxn>
                <a:cxn ang="0">
                  <a:pos x="497" y="770"/>
                </a:cxn>
                <a:cxn ang="0">
                  <a:pos x="471" y="744"/>
                </a:cxn>
                <a:cxn ang="0">
                  <a:pos x="449" y="744"/>
                </a:cxn>
                <a:cxn ang="0">
                  <a:pos x="442" y="717"/>
                </a:cxn>
                <a:cxn ang="0">
                  <a:pos x="404" y="715"/>
                </a:cxn>
                <a:cxn ang="0">
                  <a:pos x="361" y="703"/>
                </a:cxn>
                <a:cxn ang="0">
                  <a:pos x="308" y="715"/>
                </a:cxn>
                <a:cxn ang="0">
                  <a:pos x="263" y="727"/>
                </a:cxn>
                <a:cxn ang="0">
                  <a:pos x="234" y="732"/>
                </a:cxn>
                <a:cxn ang="0">
                  <a:pos x="205" y="727"/>
                </a:cxn>
                <a:cxn ang="0">
                  <a:pos x="186" y="681"/>
                </a:cxn>
                <a:cxn ang="0">
                  <a:pos x="200" y="641"/>
                </a:cxn>
                <a:cxn ang="0">
                  <a:pos x="155" y="634"/>
                </a:cxn>
                <a:cxn ang="0">
                  <a:pos x="129" y="617"/>
                </a:cxn>
              </a:cxnLst>
              <a:rect l="0" t="0" r="r" b="b"/>
              <a:pathLst>
                <a:path w="593" h="777">
                  <a:moveTo>
                    <a:pt x="122" y="626"/>
                  </a:moveTo>
                  <a:lnTo>
                    <a:pt x="119" y="629"/>
                  </a:lnTo>
                  <a:lnTo>
                    <a:pt x="119" y="631"/>
                  </a:lnTo>
                  <a:lnTo>
                    <a:pt x="119" y="629"/>
                  </a:lnTo>
                  <a:lnTo>
                    <a:pt x="117" y="629"/>
                  </a:lnTo>
                  <a:lnTo>
                    <a:pt x="114" y="629"/>
                  </a:lnTo>
                  <a:lnTo>
                    <a:pt x="112" y="624"/>
                  </a:lnTo>
                  <a:lnTo>
                    <a:pt x="110" y="622"/>
                  </a:lnTo>
                  <a:lnTo>
                    <a:pt x="107" y="622"/>
                  </a:lnTo>
                  <a:lnTo>
                    <a:pt x="105" y="622"/>
                  </a:lnTo>
                  <a:lnTo>
                    <a:pt x="105" y="624"/>
                  </a:lnTo>
                  <a:lnTo>
                    <a:pt x="102" y="626"/>
                  </a:lnTo>
                  <a:lnTo>
                    <a:pt x="105" y="626"/>
                  </a:lnTo>
                  <a:lnTo>
                    <a:pt x="105" y="629"/>
                  </a:lnTo>
                  <a:lnTo>
                    <a:pt x="105" y="631"/>
                  </a:lnTo>
                  <a:lnTo>
                    <a:pt x="105" y="634"/>
                  </a:lnTo>
                  <a:lnTo>
                    <a:pt x="105" y="636"/>
                  </a:lnTo>
                  <a:lnTo>
                    <a:pt x="102" y="636"/>
                  </a:lnTo>
                  <a:lnTo>
                    <a:pt x="100" y="636"/>
                  </a:lnTo>
                  <a:lnTo>
                    <a:pt x="98" y="634"/>
                  </a:lnTo>
                  <a:lnTo>
                    <a:pt x="95" y="641"/>
                  </a:lnTo>
                  <a:lnTo>
                    <a:pt x="93" y="641"/>
                  </a:lnTo>
                  <a:lnTo>
                    <a:pt x="93" y="643"/>
                  </a:lnTo>
                  <a:lnTo>
                    <a:pt x="95" y="643"/>
                  </a:lnTo>
                  <a:lnTo>
                    <a:pt x="93" y="646"/>
                  </a:lnTo>
                  <a:lnTo>
                    <a:pt x="78" y="648"/>
                  </a:lnTo>
                  <a:lnTo>
                    <a:pt x="69" y="650"/>
                  </a:lnTo>
                  <a:lnTo>
                    <a:pt x="62" y="653"/>
                  </a:lnTo>
                  <a:lnTo>
                    <a:pt x="64" y="650"/>
                  </a:lnTo>
                  <a:lnTo>
                    <a:pt x="66" y="650"/>
                  </a:lnTo>
                  <a:lnTo>
                    <a:pt x="69" y="648"/>
                  </a:lnTo>
                  <a:lnTo>
                    <a:pt x="71" y="646"/>
                  </a:lnTo>
                  <a:lnTo>
                    <a:pt x="69" y="643"/>
                  </a:lnTo>
                  <a:lnTo>
                    <a:pt x="69" y="641"/>
                  </a:lnTo>
                  <a:lnTo>
                    <a:pt x="66" y="641"/>
                  </a:lnTo>
                  <a:lnTo>
                    <a:pt x="66" y="638"/>
                  </a:lnTo>
                  <a:lnTo>
                    <a:pt x="64" y="638"/>
                  </a:lnTo>
                  <a:lnTo>
                    <a:pt x="62" y="631"/>
                  </a:lnTo>
                  <a:lnTo>
                    <a:pt x="62" y="629"/>
                  </a:lnTo>
                  <a:lnTo>
                    <a:pt x="62" y="626"/>
                  </a:lnTo>
                  <a:lnTo>
                    <a:pt x="62" y="624"/>
                  </a:lnTo>
                  <a:lnTo>
                    <a:pt x="59" y="622"/>
                  </a:lnTo>
                  <a:lnTo>
                    <a:pt x="57" y="619"/>
                  </a:lnTo>
                  <a:lnTo>
                    <a:pt x="55" y="619"/>
                  </a:lnTo>
                  <a:lnTo>
                    <a:pt x="55" y="617"/>
                  </a:lnTo>
                  <a:lnTo>
                    <a:pt x="52" y="617"/>
                  </a:lnTo>
                  <a:lnTo>
                    <a:pt x="52" y="614"/>
                  </a:lnTo>
                  <a:lnTo>
                    <a:pt x="52" y="607"/>
                  </a:lnTo>
                  <a:lnTo>
                    <a:pt x="50" y="605"/>
                  </a:lnTo>
                  <a:lnTo>
                    <a:pt x="47" y="600"/>
                  </a:lnTo>
                  <a:lnTo>
                    <a:pt x="47" y="598"/>
                  </a:lnTo>
                  <a:lnTo>
                    <a:pt x="50" y="591"/>
                  </a:lnTo>
                  <a:lnTo>
                    <a:pt x="52" y="588"/>
                  </a:lnTo>
                  <a:lnTo>
                    <a:pt x="52" y="586"/>
                  </a:lnTo>
                  <a:lnTo>
                    <a:pt x="52" y="588"/>
                  </a:lnTo>
                  <a:lnTo>
                    <a:pt x="55" y="588"/>
                  </a:lnTo>
                  <a:lnTo>
                    <a:pt x="57" y="588"/>
                  </a:lnTo>
                  <a:lnTo>
                    <a:pt x="57" y="586"/>
                  </a:lnTo>
                  <a:lnTo>
                    <a:pt x="57" y="583"/>
                  </a:lnTo>
                  <a:lnTo>
                    <a:pt x="57" y="581"/>
                  </a:lnTo>
                  <a:lnTo>
                    <a:pt x="57" y="579"/>
                  </a:lnTo>
                  <a:lnTo>
                    <a:pt x="57" y="576"/>
                  </a:lnTo>
                  <a:lnTo>
                    <a:pt x="57" y="574"/>
                  </a:lnTo>
                  <a:lnTo>
                    <a:pt x="55" y="574"/>
                  </a:lnTo>
                  <a:lnTo>
                    <a:pt x="55" y="571"/>
                  </a:lnTo>
                  <a:lnTo>
                    <a:pt x="52" y="571"/>
                  </a:lnTo>
                  <a:lnTo>
                    <a:pt x="52" y="569"/>
                  </a:lnTo>
                  <a:lnTo>
                    <a:pt x="50" y="569"/>
                  </a:lnTo>
                  <a:lnTo>
                    <a:pt x="45" y="567"/>
                  </a:lnTo>
                  <a:lnTo>
                    <a:pt x="43" y="562"/>
                  </a:lnTo>
                  <a:lnTo>
                    <a:pt x="38" y="557"/>
                  </a:lnTo>
                  <a:lnTo>
                    <a:pt x="35" y="557"/>
                  </a:lnTo>
                  <a:lnTo>
                    <a:pt x="35" y="555"/>
                  </a:lnTo>
                  <a:lnTo>
                    <a:pt x="33" y="552"/>
                  </a:lnTo>
                  <a:lnTo>
                    <a:pt x="31" y="552"/>
                  </a:lnTo>
                  <a:lnTo>
                    <a:pt x="33" y="550"/>
                  </a:lnTo>
                  <a:lnTo>
                    <a:pt x="38" y="545"/>
                  </a:lnTo>
                  <a:lnTo>
                    <a:pt x="40" y="543"/>
                  </a:lnTo>
                  <a:lnTo>
                    <a:pt x="40" y="540"/>
                  </a:lnTo>
                  <a:lnTo>
                    <a:pt x="43" y="540"/>
                  </a:lnTo>
                  <a:lnTo>
                    <a:pt x="43" y="538"/>
                  </a:lnTo>
                  <a:lnTo>
                    <a:pt x="43" y="536"/>
                  </a:lnTo>
                  <a:lnTo>
                    <a:pt x="45" y="533"/>
                  </a:lnTo>
                  <a:lnTo>
                    <a:pt x="47" y="531"/>
                  </a:lnTo>
                  <a:lnTo>
                    <a:pt x="52" y="531"/>
                  </a:lnTo>
                  <a:lnTo>
                    <a:pt x="57" y="531"/>
                  </a:lnTo>
                  <a:lnTo>
                    <a:pt x="59" y="531"/>
                  </a:lnTo>
                  <a:lnTo>
                    <a:pt x="62" y="524"/>
                  </a:lnTo>
                  <a:lnTo>
                    <a:pt x="64" y="524"/>
                  </a:lnTo>
                  <a:lnTo>
                    <a:pt x="64" y="521"/>
                  </a:lnTo>
                  <a:lnTo>
                    <a:pt x="64" y="519"/>
                  </a:lnTo>
                  <a:lnTo>
                    <a:pt x="64" y="516"/>
                  </a:lnTo>
                  <a:lnTo>
                    <a:pt x="71" y="509"/>
                  </a:lnTo>
                  <a:lnTo>
                    <a:pt x="74" y="507"/>
                  </a:lnTo>
                  <a:lnTo>
                    <a:pt x="76" y="507"/>
                  </a:lnTo>
                  <a:lnTo>
                    <a:pt x="76" y="504"/>
                  </a:lnTo>
                  <a:lnTo>
                    <a:pt x="81" y="502"/>
                  </a:lnTo>
                  <a:lnTo>
                    <a:pt x="81" y="500"/>
                  </a:lnTo>
                  <a:lnTo>
                    <a:pt x="83" y="500"/>
                  </a:lnTo>
                  <a:lnTo>
                    <a:pt x="86" y="497"/>
                  </a:lnTo>
                  <a:lnTo>
                    <a:pt x="88" y="497"/>
                  </a:lnTo>
                  <a:lnTo>
                    <a:pt x="88" y="495"/>
                  </a:lnTo>
                  <a:lnTo>
                    <a:pt x="88" y="492"/>
                  </a:lnTo>
                  <a:lnTo>
                    <a:pt x="88" y="490"/>
                  </a:lnTo>
                  <a:lnTo>
                    <a:pt x="86" y="490"/>
                  </a:lnTo>
                  <a:lnTo>
                    <a:pt x="86" y="488"/>
                  </a:lnTo>
                  <a:lnTo>
                    <a:pt x="86" y="485"/>
                  </a:lnTo>
                  <a:lnTo>
                    <a:pt x="83" y="485"/>
                  </a:lnTo>
                  <a:lnTo>
                    <a:pt x="83" y="480"/>
                  </a:lnTo>
                  <a:lnTo>
                    <a:pt x="86" y="478"/>
                  </a:lnTo>
                  <a:lnTo>
                    <a:pt x="83" y="476"/>
                  </a:lnTo>
                  <a:lnTo>
                    <a:pt x="83" y="473"/>
                  </a:lnTo>
                  <a:lnTo>
                    <a:pt x="86" y="471"/>
                  </a:lnTo>
                  <a:lnTo>
                    <a:pt x="86" y="469"/>
                  </a:lnTo>
                  <a:lnTo>
                    <a:pt x="88" y="469"/>
                  </a:lnTo>
                  <a:lnTo>
                    <a:pt x="88" y="466"/>
                  </a:lnTo>
                  <a:lnTo>
                    <a:pt x="88" y="461"/>
                  </a:lnTo>
                  <a:lnTo>
                    <a:pt x="90" y="459"/>
                  </a:lnTo>
                  <a:lnTo>
                    <a:pt x="93" y="454"/>
                  </a:lnTo>
                  <a:lnTo>
                    <a:pt x="95" y="454"/>
                  </a:lnTo>
                  <a:lnTo>
                    <a:pt x="98" y="454"/>
                  </a:lnTo>
                  <a:lnTo>
                    <a:pt x="100" y="454"/>
                  </a:lnTo>
                  <a:lnTo>
                    <a:pt x="100" y="452"/>
                  </a:lnTo>
                  <a:lnTo>
                    <a:pt x="102" y="447"/>
                  </a:lnTo>
                  <a:lnTo>
                    <a:pt x="102" y="437"/>
                  </a:lnTo>
                  <a:lnTo>
                    <a:pt x="100" y="437"/>
                  </a:lnTo>
                  <a:lnTo>
                    <a:pt x="100" y="435"/>
                  </a:lnTo>
                  <a:lnTo>
                    <a:pt x="95" y="433"/>
                  </a:lnTo>
                  <a:lnTo>
                    <a:pt x="93" y="433"/>
                  </a:lnTo>
                  <a:lnTo>
                    <a:pt x="93" y="430"/>
                  </a:lnTo>
                  <a:lnTo>
                    <a:pt x="93" y="428"/>
                  </a:lnTo>
                  <a:lnTo>
                    <a:pt x="95" y="428"/>
                  </a:lnTo>
                  <a:lnTo>
                    <a:pt x="98" y="423"/>
                  </a:lnTo>
                  <a:lnTo>
                    <a:pt x="100" y="418"/>
                  </a:lnTo>
                  <a:lnTo>
                    <a:pt x="98" y="418"/>
                  </a:lnTo>
                  <a:lnTo>
                    <a:pt x="98" y="416"/>
                  </a:lnTo>
                  <a:lnTo>
                    <a:pt x="93" y="416"/>
                  </a:lnTo>
                  <a:lnTo>
                    <a:pt x="88" y="411"/>
                  </a:lnTo>
                  <a:lnTo>
                    <a:pt x="90" y="409"/>
                  </a:lnTo>
                  <a:lnTo>
                    <a:pt x="88" y="404"/>
                  </a:lnTo>
                  <a:lnTo>
                    <a:pt x="88" y="402"/>
                  </a:lnTo>
                  <a:lnTo>
                    <a:pt x="86" y="402"/>
                  </a:lnTo>
                  <a:lnTo>
                    <a:pt x="83" y="402"/>
                  </a:lnTo>
                  <a:lnTo>
                    <a:pt x="74" y="402"/>
                  </a:lnTo>
                  <a:lnTo>
                    <a:pt x="74" y="404"/>
                  </a:lnTo>
                  <a:lnTo>
                    <a:pt x="71" y="404"/>
                  </a:lnTo>
                  <a:lnTo>
                    <a:pt x="71" y="402"/>
                  </a:lnTo>
                  <a:lnTo>
                    <a:pt x="71" y="399"/>
                  </a:lnTo>
                  <a:lnTo>
                    <a:pt x="69" y="399"/>
                  </a:lnTo>
                  <a:lnTo>
                    <a:pt x="69" y="397"/>
                  </a:lnTo>
                  <a:lnTo>
                    <a:pt x="66" y="397"/>
                  </a:lnTo>
                  <a:lnTo>
                    <a:pt x="62" y="397"/>
                  </a:lnTo>
                  <a:lnTo>
                    <a:pt x="57" y="394"/>
                  </a:lnTo>
                  <a:lnTo>
                    <a:pt x="59" y="387"/>
                  </a:lnTo>
                  <a:lnTo>
                    <a:pt x="57" y="385"/>
                  </a:lnTo>
                  <a:lnTo>
                    <a:pt x="52" y="382"/>
                  </a:lnTo>
                  <a:lnTo>
                    <a:pt x="52" y="385"/>
                  </a:lnTo>
                  <a:lnTo>
                    <a:pt x="52" y="387"/>
                  </a:lnTo>
                  <a:lnTo>
                    <a:pt x="52" y="390"/>
                  </a:lnTo>
                  <a:lnTo>
                    <a:pt x="50" y="392"/>
                  </a:lnTo>
                  <a:lnTo>
                    <a:pt x="45" y="387"/>
                  </a:lnTo>
                  <a:lnTo>
                    <a:pt x="40" y="382"/>
                  </a:lnTo>
                  <a:lnTo>
                    <a:pt x="40" y="378"/>
                  </a:lnTo>
                  <a:lnTo>
                    <a:pt x="38" y="378"/>
                  </a:lnTo>
                  <a:lnTo>
                    <a:pt x="33" y="378"/>
                  </a:lnTo>
                  <a:lnTo>
                    <a:pt x="31" y="378"/>
                  </a:lnTo>
                  <a:lnTo>
                    <a:pt x="31" y="375"/>
                  </a:lnTo>
                  <a:lnTo>
                    <a:pt x="33" y="373"/>
                  </a:lnTo>
                  <a:lnTo>
                    <a:pt x="33" y="370"/>
                  </a:lnTo>
                  <a:lnTo>
                    <a:pt x="33" y="368"/>
                  </a:lnTo>
                  <a:lnTo>
                    <a:pt x="31" y="368"/>
                  </a:lnTo>
                  <a:lnTo>
                    <a:pt x="28" y="368"/>
                  </a:lnTo>
                  <a:lnTo>
                    <a:pt x="26" y="370"/>
                  </a:lnTo>
                  <a:lnTo>
                    <a:pt x="23" y="370"/>
                  </a:lnTo>
                  <a:lnTo>
                    <a:pt x="21" y="370"/>
                  </a:lnTo>
                  <a:lnTo>
                    <a:pt x="14" y="373"/>
                  </a:lnTo>
                  <a:lnTo>
                    <a:pt x="14" y="370"/>
                  </a:lnTo>
                  <a:lnTo>
                    <a:pt x="11" y="368"/>
                  </a:lnTo>
                  <a:lnTo>
                    <a:pt x="11" y="366"/>
                  </a:lnTo>
                  <a:lnTo>
                    <a:pt x="14" y="366"/>
                  </a:lnTo>
                  <a:lnTo>
                    <a:pt x="14" y="361"/>
                  </a:lnTo>
                  <a:lnTo>
                    <a:pt x="19" y="356"/>
                  </a:lnTo>
                  <a:lnTo>
                    <a:pt x="19" y="354"/>
                  </a:lnTo>
                  <a:lnTo>
                    <a:pt x="21" y="354"/>
                  </a:lnTo>
                  <a:lnTo>
                    <a:pt x="21" y="351"/>
                  </a:lnTo>
                  <a:lnTo>
                    <a:pt x="23" y="346"/>
                  </a:lnTo>
                  <a:lnTo>
                    <a:pt x="23" y="344"/>
                  </a:lnTo>
                  <a:lnTo>
                    <a:pt x="26" y="335"/>
                  </a:lnTo>
                  <a:lnTo>
                    <a:pt x="23" y="332"/>
                  </a:lnTo>
                  <a:lnTo>
                    <a:pt x="23" y="330"/>
                  </a:lnTo>
                  <a:lnTo>
                    <a:pt x="16" y="323"/>
                  </a:lnTo>
                  <a:lnTo>
                    <a:pt x="11" y="320"/>
                  </a:lnTo>
                  <a:lnTo>
                    <a:pt x="9" y="320"/>
                  </a:lnTo>
                  <a:lnTo>
                    <a:pt x="9" y="318"/>
                  </a:lnTo>
                  <a:lnTo>
                    <a:pt x="9" y="320"/>
                  </a:lnTo>
                  <a:lnTo>
                    <a:pt x="7" y="318"/>
                  </a:lnTo>
                  <a:lnTo>
                    <a:pt x="0" y="315"/>
                  </a:lnTo>
                  <a:lnTo>
                    <a:pt x="2" y="311"/>
                  </a:lnTo>
                  <a:lnTo>
                    <a:pt x="2" y="308"/>
                  </a:lnTo>
                  <a:lnTo>
                    <a:pt x="9" y="301"/>
                  </a:lnTo>
                  <a:lnTo>
                    <a:pt x="14" y="296"/>
                  </a:lnTo>
                  <a:lnTo>
                    <a:pt x="14" y="294"/>
                  </a:lnTo>
                  <a:lnTo>
                    <a:pt x="16" y="291"/>
                  </a:lnTo>
                  <a:lnTo>
                    <a:pt x="16" y="289"/>
                  </a:lnTo>
                  <a:lnTo>
                    <a:pt x="16" y="279"/>
                  </a:lnTo>
                  <a:lnTo>
                    <a:pt x="14" y="277"/>
                  </a:lnTo>
                  <a:lnTo>
                    <a:pt x="14" y="275"/>
                  </a:lnTo>
                  <a:lnTo>
                    <a:pt x="14" y="272"/>
                  </a:lnTo>
                  <a:lnTo>
                    <a:pt x="16" y="265"/>
                  </a:lnTo>
                  <a:lnTo>
                    <a:pt x="19" y="260"/>
                  </a:lnTo>
                  <a:lnTo>
                    <a:pt x="19" y="256"/>
                  </a:lnTo>
                  <a:lnTo>
                    <a:pt x="21" y="251"/>
                  </a:lnTo>
                  <a:lnTo>
                    <a:pt x="23" y="251"/>
                  </a:lnTo>
                  <a:lnTo>
                    <a:pt x="26" y="251"/>
                  </a:lnTo>
                  <a:lnTo>
                    <a:pt x="31" y="251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5" y="253"/>
                  </a:lnTo>
                  <a:lnTo>
                    <a:pt x="38" y="253"/>
                  </a:lnTo>
                  <a:lnTo>
                    <a:pt x="40" y="253"/>
                  </a:lnTo>
                  <a:lnTo>
                    <a:pt x="40" y="251"/>
                  </a:lnTo>
                  <a:lnTo>
                    <a:pt x="43" y="246"/>
                  </a:lnTo>
                  <a:lnTo>
                    <a:pt x="43" y="244"/>
                  </a:lnTo>
                  <a:lnTo>
                    <a:pt x="43" y="241"/>
                  </a:lnTo>
                  <a:lnTo>
                    <a:pt x="43" y="239"/>
                  </a:lnTo>
                  <a:lnTo>
                    <a:pt x="45" y="239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5" y="229"/>
                  </a:lnTo>
                  <a:lnTo>
                    <a:pt x="57" y="227"/>
                  </a:lnTo>
                  <a:lnTo>
                    <a:pt x="59" y="224"/>
                  </a:lnTo>
                  <a:lnTo>
                    <a:pt x="62" y="222"/>
                  </a:lnTo>
                  <a:lnTo>
                    <a:pt x="66" y="217"/>
                  </a:lnTo>
                  <a:lnTo>
                    <a:pt x="66" y="215"/>
                  </a:lnTo>
                  <a:lnTo>
                    <a:pt x="69" y="212"/>
                  </a:lnTo>
                  <a:lnTo>
                    <a:pt x="69" y="210"/>
                  </a:lnTo>
                  <a:lnTo>
                    <a:pt x="71" y="203"/>
                  </a:lnTo>
                  <a:lnTo>
                    <a:pt x="74" y="201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81" y="193"/>
                  </a:lnTo>
                  <a:lnTo>
                    <a:pt x="81" y="191"/>
                  </a:lnTo>
                  <a:lnTo>
                    <a:pt x="83" y="189"/>
                  </a:lnTo>
                  <a:lnTo>
                    <a:pt x="83" y="186"/>
                  </a:lnTo>
                  <a:lnTo>
                    <a:pt x="83" y="184"/>
                  </a:lnTo>
                  <a:lnTo>
                    <a:pt x="83" y="181"/>
                  </a:lnTo>
                  <a:lnTo>
                    <a:pt x="86" y="181"/>
                  </a:lnTo>
                  <a:lnTo>
                    <a:pt x="88" y="181"/>
                  </a:lnTo>
                  <a:lnTo>
                    <a:pt x="93" y="177"/>
                  </a:lnTo>
                  <a:lnTo>
                    <a:pt x="93" y="174"/>
                  </a:lnTo>
                  <a:lnTo>
                    <a:pt x="98" y="169"/>
                  </a:lnTo>
                  <a:lnTo>
                    <a:pt x="98" y="167"/>
                  </a:lnTo>
                  <a:lnTo>
                    <a:pt x="98" y="165"/>
                  </a:lnTo>
                  <a:lnTo>
                    <a:pt x="100" y="162"/>
                  </a:lnTo>
                  <a:lnTo>
                    <a:pt x="102" y="162"/>
                  </a:lnTo>
                  <a:lnTo>
                    <a:pt x="105" y="157"/>
                  </a:lnTo>
                  <a:lnTo>
                    <a:pt x="107" y="155"/>
                  </a:lnTo>
                  <a:lnTo>
                    <a:pt x="110" y="150"/>
                  </a:lnTo>
                  <a:lnTo>
                    <a:pt x="112" y="148"/>
                  </a:lnTo>
                  <a:lnTo>
                    <a:pt x="114" y="145"/>
                  </a:lnTo>
                  <a:lnTo>
                    <a:pt x="117" y="145"/>
                  </a:lnTo>
                  <a:lnTo>
                    <a:pt x="119" y="143"/>
                  </a:lnTo>
                  <a:lnTo>
                    <a:pt x="122" y="138"/>
                  </a:lnTo>
                  <a:lnTo>
                    <a:pt x="124" y="136"/>
                  </a:lnTo>
                  <a:lnTo>
                    <a:pt x="126" y="134"/>
                  </a:lnTo>
                  <a:lnTo>
                    <a:pt x="129" y="131"/>
                  </a:lnTo>
                  <a:lnTo>
                    <a:pt x="129" y="126"/>
                  </a:lnTo>
                  <a:lnTo>
                    <a:pt x="129" y="122"/>
                  </a:lnTo>
                  <a:lnTo>
                    <a:pt x="131" y="119"/>
                  </a:lnTo>
                  <a:lnTo>
                    <a:pt x="138" y="112"/>
                  </a:lnTo>
                  <a:lnTo>
                    <a:pt x="141" y="112"/>
                  </a:lnTo>
                  <a:lnTo>
                    <a:pt x="143" y="110"/>
                  </a:lnTo>
                  <a:lnTo>
                    <a:pt x="150" y="112"/>
                  </a:lnTo>
                  <a:lnTo>
                    <a:pt x="153" y="112"/>
                  </a:lnTo>
                  <a:lnTo>
                    <a:pt x="157" y="117"/>
                  </a:lnTo>
                  <a:lnTo>
                    <a:pt x="160" y="117"/>
                  </a:lnTo>
                  <a:lnTo>
                    <a:pt x="162" y="117"/>
                  </a:lnTo>
                  <a:lnTo>
                    <a:pt x="165" y="117"/>
                  </a:lnTo>
                  <a:lnTo>
                    <a:pt x="167" y="117"/>
                  </a:lnTo>
                  <a:lnTo>
                    <a:pt x="167" y="110"/>
                  </a:lnTo>
                  <a:lnTo>
                    <a:pt x="167" y="105"/>
                  </a:lnTo>
                  <a:lnTo>
                    <a:pt x="165" y="102"/>
                  </a:lnTo>
                  <a:lnTo>
                    <a:pt x="167" y="9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4" y="86"/>
                  </a:lnTo>
                  <a:lnTo>
                    <a:pt x="177" y="86"/>
                  </a:lnTo>
                  <a:lnTo>
                    <a:pt x="179" y="78"/>
                  </a:lnTo>
                  <a:lnTo>
                    <a:pt x="179" y="76"/>
                  </a:lnTo>
                  <a:lnTo>
                    <a:pt x="181" y="76"/>
                  </a:lnTo>
                  <a:lnTo>
                    <a:pt x="181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86" y="71"/>
                  </a:lnTo>
                  <a:lnTo>
                    <a:pt x="184" y="69"/>
                  </a:lnTo>
                  <a:lnTo>
                    <a:pt x="184" y="67"/>
                  </a:lnTo>
                  <a:lnTo>
                    <a:pt x="181" y="67"/>
                  </a:lnTo>
                  <a:lnTo>
                    <a:pt x="181" y="64"/>
                  </a:lnTo>
                  <a:lnTo>
                    <a:pt x="184" y="64"/>
                  </a:lnTo>
                  <a:lnTo>
                    <a:pt x="184" y="62"/>
                  </a:lnTo>
                  <a:lnTo>
                    <a:pt x="188" y="62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91" y="55"/>
                  </a:lnTo>
                  <a:lnTo>
                    <a:pt x="193" y="52"/>
                  </a:lnTo>
                  <a:lnTo>
                    <a:pt x="196" y="52"/>
                  </a:lnTo>
                  <a:lnTo>
                    <a:pt x="196" y="50"/>
                  </a:lnTo>
                  <a:lnTo>
                    <a:pt x="198" y="50"/>
                  </a:lnTo>
                  <a:lnTo>
                    <a:pt x="203" y="47"/>
                  </a:lnTo>
                  <a:lnTo>
                    <a:pt x="205" y="47"/>
                  </a:lnTo>
                  <a:lnTo>
                    <a:pt x="208" y="47"/>
                  </a:lnTo>
                  <a:lnTo>
                    <a:pt x="210" y="45"/>
                  </a:lnTo>
                  <a:lnTo>
                    <a:pt x="212" y="45"/>
                  </a:lnTo>
                  <a:lnTo>
                    <a:pt x="215" y="45"/>
                  </a:lnTo>
                  <a:lnTo>
                    <a:pt x="220" y="43"/>
                  </a:lnTo>
                  <a:lnTo>
                    <a:pt x="222" y="40"/>
                  </a:lnTo>
                  <a:lnTo>
                    <a:pt x="227" y="35"/>
                  </a:lnTo>
                  <a:lnTo>
                    <a:pt x="229" y="35"/>
                  </a:lnTo>
                  <a:lnTo>
                    <a:pt x="229" y="31"/>
                  </a:lnTo>
                  <a:lnTo>
                    <a:pt x="232" y="31"/>
                  </a:lnTo>
                  <a:lnTo>
                    <a:pt x="232" y="28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9" y="28"/>
                  </a:lnTo>
                  <a:lnTo>
                    <a:pt x="241" y="28"/>
                  </a:lnTo>
                  <a:lnTo>
                    <a:pt x="243" y="26"/>
                  </a:lnTo>
                  <a:lnTo>
                    <a:pt x="243" y="23"/>
                  </a:lnTo>
                  <a:lnTo>
                    <a:pt x="243" y="21"/>
                  </a:lnTo>
                  <a:lnTo>
                    <a:pt x="246" y="21"/>
                  </a:lnTo>
                  <a:lnTo>
                    <a:pt x="251" y="19"/>
                  </a:lnTo>
                  <a:lnTo>
                    <a:pt x="253" y="19"/>
                  </a:lnTo>
                  <a:lnTo>
                    <a:pt x="255" y="19"/>
                  </a:lnTo>
                  <a:lnTo>
                    <a:pt x="255" y="21"/>
                  </a:lnTo>
                  <a:lnTo>
                    <a:pt x="258" y="21"/>
                  </a:lnTo>
                  <a:lnTo>
                    <a:pt x="260" y="16"/>
                  </a:lnTo>
                  <a:lnTo>
                    <a:pt x="263" y="14"/>
                  </a:lnTo>
                  <a:lnTo>
                    <a:pt x="263" y="11"/>
                  </a:lnTo>
                  <a:lnTo>
                    <a:pt x="265" y="11"/>
                  </a:lnTo>
                  <a:lnTo>
                    <a:pt x="267" y="11"/>
                  </a:lnTo>
                  <a:lnTo>
                    <a:pt x="270" y="9"/>
                  </a:lnTo>
                  <a:lnTo>
                    <a:pt x="275" y="11"/>
                  </a:lnTo>
                  <a:lnTo>
                    <a:pt x="277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4"/>
                  </a:lnTo>
                  <a:lnTo>
                    <a:pt x="296" y="14"/>
                  </a:lnTo>
                  <a:lnTo>
                    <a:pt x="299" y="14"/>
                  </a:lnTo>
                  <a:lnTo>
                    <a:pt x="299" y="11"/>
                  </a:lnTo>
                  <a:lnTo>
                    <a:pt x="299" y="9"/>
                  </a:lnTo>
                  <a:lnTo>
                    <a:pt x="296" y="9"/>
                  </a:lnTo>
                  <a:lnTo>
                    <a:pt x="299" y="4"/>
                  </a:lnTo>
                  <a:lnTo>
                    <a:pt x="299" y="2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3" y="0"/>
                  </a:lnTo>
                  <a:lnTo>
                    <a:pt x="308" y="0"/>
                  </a:lnTo>
                  <a:lnTo>
                    <a:pt x="308" y="2"/>
                  </a:lnTo>
                  <a:lnTo>
                    <a:pt x="310" y="2"/>
                  </a:lnTo>
                  <a:lnTo>
                    <a:pt x="313" y="2"/>
                  </a:lnTo>
                  <a:lnTo>
                    <a:pt x="315" y="2"/>
                  </a:lnTo>
                  <a:lnTo>
                    <a:pt x="322" y="4"/>
                  </a:lnTo>
                  <a:lnTo>
                    <a:pt x="325" y="7"/>
                  </a:lnTo>
                  <a:lnTo>
                    <a:pt x="327" y="11"/>
                  </a:lnTo>
                  <a:lnTo>
                    <a:pt x="327" y="16"/>
                  </a:lnTo>
                  <a:lnTo>
                    <a:pt x="327" y="19"/>
                  </a:lnTo>
                  <a:lnTo>
                    <a:pt x="327" y="21"/>
                  </a:lnTo>
                  <a:lnTo>
                    <a:pt x="327" y="23"/>
                  </a:lnTo>
                  <a:lnTo>
                    <a:pt x="330" y="26"/>
                  </a:lnTo>
                  <a:lnTo>
                    <a:pt x="332" y="26"/>
                  </a:lnTo>
                  <a:lnTo>
                    <a:pt x="334" y="21"/>
                  </a:lnTo>
                  <a:lnTo>
                    <a:pt x="334" y="19"/>
                  </a:lnTo>
                  <a:lnTo>
                    <a:pt x="337" y="19"/>
                  </a:lnTo>
                  <a:lnTo>
                    <a:pt x="337" y="16"/>
                  </a:lnTo>
                  <a:lnTo>
                    <a:pt x="339" y="16"/>
                  </a:lnTo>
                  <a:lnTo>
                    <a:pt x="339" y="19"/>
                  </a:lnTo>
                  <a:lnTo>
                    <a:pt x="342" y="21"/>
                  </a:lnTo>
                  <a:lnTo>
                    <a:pt x="344" y="21"/>
                  </a:lnTo>
                  <a:lnTo>
                    <a:pt x="346" y="21"/>
                  </a:lnTo>
                  <a:lnTo>
                    <a:pt x="351" y="21"/>
                  </a:lnTo>
                  <a:lnTo>
                    <a:pt x="351" y="23"/>
                  </a:lnTo>
                  <a:lnTo>
                    <a:pt x="358" y="21"/>
                  </a:lnTo>
                  <a:lnTo>
                    <a:pt x="361" y="21"/>
                  </a:lnTo>
                  <a:lnTo>
                    <a:pt x="361" y="19"/>
                  </a:lnTo>
                  <a:lnTo>
                    <a:pt x="363" y="19"/>
                  </a:lnTo>
                  <a:lnTo>
                    <a:pt x="365" y="19"/>
                  </a:lnTo>
                  <a:lnTo>
                    <a:pt x="368" y="21"/>
                  </a:lnTo>
                  <a:lnTo>
                    <a:pt x="370" y="21"/>
                  </a:lnTo>
                  <a:lnTo>
                    <a:pt x="375" y="23"/>
                  </a:lnTo>
                  <a:lnTo>
                    <a:pt x="375" y="26"/>
                  </a:lnTo>
                  <a:lnTo>
                    <a:pt x="375" y="28"/>
                  </a:lnTo>
                  <a:lnTo>
                    <a:pt x="373" y="28"/>
                  </a:lnTo>
                  <a:lnTo>
                    <a:pt x="377" y="31"/>
                  </a:lnTo>
                  <a:lnTo>
                    <a:pt x="389" y="35"/>
                  </a:lnTo>
                  <a:lnTo>
                    <a:pt x="394" y="35"/>
                  </a:lnTo>
                  <a:lnTo>
                    <a:pt x="397" y="33"/>
                  </a:lnTo>
                  <a:lnTo>
                    <a:pt x="399" y="33"/>
                  </a:lnTo>
                  <a:lnTo>
                    <a:pt x="399" y="31"/>
                  </a:lnTo>
                  <a:lnTo>
                    <a:pt x="401" y="31"/>
                  </a:lnTo>
                  <a:lnTo>
                    <a:pt x="406" y="31"/>
                  </a:lnTo>
                  <a:lnTo>
                    <a:pt x="409" y="31"/>
                  </a:lnTo>
                  <a:lnTo>
                    <a:pt x="411" y="33"/>
                  </a:lnTo>
                  <a:lnTo>
                    <a:pt x="413" y="38"/>
                  </a:lnTo>
                  <a:lnTo>
                    <a:pt x="416" y="38"/>
                  </a:lnTo>
                  <a:lnTo>
                    <a:pt x="418" y="38"/>
                  </a:lnTo>
                  <a:lnTo>
                    <a:pt x="421" y="38"/>
                  </a:lnTo>
                  <a:lnTo>
                    <a:pt x="421" y="35"/>
                  </a:lnTo>
                  <a:lnTo>
                    <a:pt x="423" y="35"/>
                  </a:lnTo>
                  <a:lnTo>
                    <a:pt x="423" y="33"/>
                  </a:lnTo>
                  <a:lnTo>
                    <a:pt x="425" y="31"/>
                  </a:lnTo>
                  <a:lnTo>
                    <a:pt x="425" y="33"/>
                  </a:lnTo>
                  <a:lnTo>
                    <a:pt x="428" y="33"/>
                  </a:lnTo>
                  <a:lnTo>
                    <a:pt x="430" y="31"/>
                  </a:lnTo>
                  <a:lnTo>
                    <a:pt x="432" y="28"/>
                  </a:lnTo>
                  <a:lnTo>
                    <a:pt x="432" y="26"/>
                  </a:lnTo>
                  <a:lnTo>
                    <a:pt x="430" y="26"/>
                  </a:lnTo>
                  <a:lnTo>
                    <a:pt x="432" y="23"/>
                  </a:lnTo>
                  <a:lnTo>
                    <a:pt x="440" y="23"/>
                  </a:lnTo>
                  <a:lnTo>
                    <a:pt x="442" y="23"/>
                  </a:lnTo>
                  <a:lnTo>
                    <a:pt x="444" y="23"/>
                  </a:lnTo>
                  <a:lnTo>
                    <a:pt x="447" y="23"/>
                  </a:lnTo>
                  <a:lnTo>
                    <a:pt x="447" y="26"/>
                  </a:lnTo>
                  <a:lnTo>
                    <a:pt x="449" y="26"/>
                  </a:lnTo>
                  <a:lnTo>
                    <a:pt x="452" y="26"/>
                  </a:lnTo>
                  <a:lnTo>
                    <a:pt x="454" y="28"/>
                  </a:lnTo>
                  <a:lnTo>
                    <a:pt x="454" y="31"/>
                  </a:lnTo>
                  <a:lnTo>
                    <a:pt x="456" y="31"/>
                  </a:lnTo>
                  <a:lnTo>
                    <a:pt x="461" y="28"/>
                  </a:lnTo>
                  <a:lnTo>
                    <a:pt x="464" y="28"/>
                  </a:lnTo>
                  <a:lnTo>
                    <a:pt x="466" y="23"/>
                  </a:lnTo>
                  <a:lnTo>
                    <a:pt x="468" y="23"/>
                  </a:lnTo>
                  <a:lnTo>
                    <a:pt x="468" y="21"/>
                  </a:lnTo>
                  <a:lnTo>
                    <a:pt x="468" y="16"/>
                  </a:lnTo>
                  <a:lnTo>
                    <a:pt x="473" y="14"/>
                  </a:lnTo>
                  <a:lnTo>
                    <a:pt x="476" y="14"/>
                  </a:lnTo>
                  <a:lnTo>
                    <a:pt x="480" y="11"/>
                  </a:lnTo>
                  <a:lnTo>
                    <a:pt x="483" y="11"/>
                  </a:lnTo>
                  <a:lnTo>
                    <a:pt x="480" y="16"/>
                  </a:lnTo>
                  <a:lnTo>
                    <a:pt x="478" y="21"/>
                  </a:lnTo>
                  <a:lnTo>
                    <a:pt x="478" y="23"/>
                  </a:lnTo>
                  <a:lnTo>
                    <a:pt x="480" y="28"/>
                  </a:lnTo>
                  <a:lnTo>
                    <a:pt x="483" y="31"/>
                  </a:lnTo>
                  <a:lnTo>
                    <a:pt x="485" y="35"/>
                  </a:lnTo>
                  <a:lnTo>
                    <a:pt x="487" y="40"/>
                  </a:lnTo>
                  <a:lnTo>
                    <a:pt x="492" y="45"/>
                  </a:lnTo>
                  <a:lnTo>
                    <a:pt x="495" y="50"/>
                  </a:lnTo>
                  <a:lnTo>
                    <a:pt x="499" y="55"/>
                  </a:lnTo>
                  <a:lnTo>
                    <a:pt x="502" y="59"/>
                  </a:lnTo>
                  <a:lnTo>
                    <a:pt x="502" y="62"/>
                  </a:lnTo>
                  <a:lnTo>
                    <a:pt x="504" y="78"/>
                  </a:lnTo>
                  <a:lnTo>
                    <a:pt x="507" y="83"/>
                  </a:lnTo>
                  <a:lnTo>
                    <a:pt x="507" y="88"/>
                  </a:lnTo>
                  <a:lnTo>
                    <a:pt x="507" y="93"/>
                  </a:lnTo>
                  <a:lnTo>
                    <a:pt x="509" y="105"/>
                  </a:lnTo>
                  <a:lnTo>
                    <a:pt x="509" y="112"/>
                  </a:lnTo>
                  <a:lnTo>
                    <a:pt x="509" y="114"/>
                  </a:lnTo>
                  <a:lnTo>
                    <a:pt x="511" y="134"/>
                  </a:lnTo>
                  <a:lnTo>
                    <a:pt x="511" y="138"/>
                  </a:lnTo>
                  <a:lnTo>
                    <a:pt x="511" y="141"/>
                  </a:lnTo>
                  <a:lnTo>
                    <a:pt x="511" y="143"/>
                  </a:lnTo>
                  <a:lnTo>
                    <a:pt x="514" y="162"/>
                  </a:lnTo>
                  <a:lnTo>
                    <a:pt x="514" y="169"/>
                  </a:lnTo>
                  <a:lnTo>
                    <a:pt x="511" y="177"/>
                  </a:lnTo>
                  <a:lnTo>
                    <a:pt x="509" y="177"/>
                  </a:lnTo>
                  <a:lnTo>
                    <a:pt x="509" y="174"/>
                  </a:lnTo>
                  <a:lnTo>
                    <a:pt x="507" y="174"/>
                  </a:lnTo>
                  <a:lnTo>
                    <a:pt x="507" y="177"/>
                  </a:lnTo>
                  <a:lnTo>
                    <a:pt x="504" y="177"/>
                  </a:lnTo>
                  <a:lnTo>
                    <a:pt x="504" y="179"/>
                  </a:lnTo>
                  <a:lnTo>
                    <a:pt x="502" y="181"/>
                  </a:lnTo>
                  <a:lnTo>
                    <a:pt x="499" y="184"/>
                  </a:lnTo>
                  <a:lnTo>
                    <a:pt x="497" y="184"/>
                  </a:lnTo>
                  <a:lnTo>
                    <a:pt x="495" y="186"/>
                  </a:lnTo>
                  <a:lnTo>
                    <a:pt x="495" y="189"/>
                  </a:lnTo>
                  <a:lnTo>
                    <a:pt x="495" y="191"/>
                  </a:lnTo>
                  <a:lnTo>
                    <a:pt x="495" y="193"/>
                  </a:lnTo>
                  <a:lnTo>
                    <a:pt x="492" y="193"/>
                  </a:lnTo>
                  <a:lnTo>
                    <a:pt x="492" y="196"/>
                  </a:lnTo>
                  <a:lnTo>
                    <a:pt x="487" y="196"/>
                  </a:lnTo>
                  <a:lnTo>
                    <a:pt x="485" y="198"/>
                  </a:lnTo>
                  <a:lnTo>
                    <a:pt x="483" y="198"/>
                  </a:lnTo>
                  <a:lnTo>
                    <a:pt x="485" y="201"/>
                  </a:lnTo>
                  <a:lnTo>
                    <a:pt x="485" y="203"/>
                  </a:lnTo>
                  <a:lnTo>
                    <a:pt x="487" y="203"/>
                  </a:lnTo>
                  <a:lnTo>
                    <a:pt x="490" y="203"/>
                  </a:lnTo>
                  <a:lnTo>
                    <a:pt x="490" y="201"/>
                  </a:lnTo>
                  <a:lnTo>
                    <a:pt x="492" y="201"/>
                  </a:lnTo>
                  <a:lnTo>
                    <a:pt x="492" y="203"/>
                  </a:lnTo>
                  <a:lnTo>
                    <a:pt x="495" y="205"/>
                  </a:lnTo>
                  <a:lnTo>
                    <a:pt x="499" y="208"/>
                  </a:lnTo>
                  <a:lnTo>
                    <a:pt x="504" y="212"/>
                  </a:lnTo>
                  <a:lnTo>
                    <a:pt x="504" y="222"/>
                  </a:lnTo>
                  <a:lnTo>
                    <a:pt x="507" y="227"/>
                  </a:lnTo>
                  <a:lnTo>
                    <a:pt x="509" y="227"/>
                  </a:lnTo>
                  <a:lnTo>
                    <a:pt x="509" y="229"/>
                  </a:lnTo>
                  <a:lnTo>
                    <a:pt x="509" y="234"/>
                  </a:lnTo>
                  <a:lnTo>
                    <a:pt x="509" y="236"/>
                  </a:lnTo>
                  <a:lnTo>
                    <a:pt x="507" y="236"/>
                  </a:lnTo>
                  <a:lnTo>
                    <a:pt x="504" y="239"/>
                  </a:lnTo>
                  <a:lnTo>
                    <a:pt x="504" y="241"/>
                  </a:lnTo>
                  <a:lnTo>
                    <a:pt x="504" y="244"/>
                  </a:lnTo>
                  <a:lnTo>
                    <a:pt x="507" y="253"/>
                  </a:lnTo>
                  <a:lnTo>
                    <a:pt x="507" y="256"/>
                  </a:lnTo>
                  <a:lnTo>
                    <a:pt x="509" y="256"/>
                  </a:lnTo>
                  <a:lnTo>
                    <a:pt x="509" y="258"/>
                  </a:lnTo>
                  <a:lnTo>
                    <a:pt x="511" y="258"/>
                  </a:lnTo>
                  <a:lnTo>
                    <a:pt x="511" y="256"/>
                  </a:lnTo>
                  <a:lnTo>
                    <a:pt x="514" y="256"/>
                  </a:lnTo>
                  <a:lnTo>
                    <a:pt x="516" y="263"/>
                  </a:lnTo>
                  <a:lnTo>
                    <a:pt x="519" y="265"/>
                  </a:lnTo>
                  <a:lnTo>
                    <a:pt x="521" y="275"/>
                  </a:lnTo>
                  <a:lnTo>
                    <a:pt x="521" y="277"/>
                  </a:lnTo>
                  <a:lnTo>
                    <a:pt x="519" y="287"/>
                  </a:lnTo>
                  <a:lnTo>
                    <a:pt x="519" y="289"/>
                  </a:lnTo>
                  <a:lnTo>
                    <a:pt x="521" y="289"/>
                  </a:lnTo>
                  <a:lnTo>
                    <a:pt x="521" y="291"/>
                  </a:lnTo>
                  <a:lnTo>
                    <a:pt x="523" y="291"/>
                  </a:lnTo>
                  <a:lnTo>
                    <a:pt x="526" y="291"/>
                  </a:lnTo>
                  <a:lnTo>
                    <a:pt x="528" y="294"/>
                  </a:lnTo>
                  <a:lnTo>
                    <a:pt x="533" y="299"/>
                  </a:lnTo>
                  <a:lnTo>
                    <a:pt x="535" y="299"/>
                  </a:lnTo>
                  <a:lnTo>
                    <a:pt x="538" y="299"/>
                  </a:lnTo>
                  <a:lnTo>
                    <a:pt x="538" y="301"/>
                  </a:lnTo>
                  <a:lnTo>
                    <a:pt x="535" y="308"/>
                  </a:lnTo>
                  <a:lnTo>
                    <a:pt x="533" y="308"/>
                  </a:lnTo>
                  <a:lnTo>
                    <a:pt x="533" y="311"/>
                  </a:lnTo>
                  <a:lnTo>
                    <a:pt x="531" y="308"/>
                  </a:lnTo>
                  <a:lnTo>
                    <a:pt x="528" y="308"/>
                  </a:lnTo>
                  <a:lnTo>
                    <a:pt x="526" y="311"/>
                  </a:lnTo>
                  <a:lnTo>
                    <a:pt x="523" y="315"/>
                  </a:lnTo>
                  <a:lnTo>
                    <a:pt x="523" y="318"/>
                  </a:lnTo>
                  <a:lnTo>
                    <a:pt x="523" y="320"/>
                  </a:lnTo>
                  <a:lnTo>
                    <a:pt x="526" y="320"/>
                  </a:lnTo>
                  <a:lnTo>
                    <a:pt x="523" y="323"/>
                  </a:lnTo>
                  <a:lnTo>
                    <a:pt x="519" y="330"/>
                  </a:lnTo>
                  <a:lnTo>
                    <a:pt x="514" y="335"/>
                  </a:lnTo>
                  <a:lnTo>
                    <a:pt x="514" y="339"/>
                  </a:lnTo>
                  <a:lnTo>
                    <a:pt x="516" y="339"/>
                  </a:lnTo>
                  <a:lnTo>
                    <a:pt x="516" y="342"/>
                  </a:lnTo>
                  <a:lnTo>
                    <a:pt x="521" y="346"/>
                  </a:lnTo>
                  <a:lnTo>
                    <a:pt x="521" y="349"/>
                  </a:lnTo>
                  <a:lnTo>
                    <a:pt x="519" y="349"/>
                  </a:lnTo>
                  <a:lnTo>
                    <a:pt x="519" y="346"/>
                  </a:lnTo>
                  <a:lnTo>
                    <a:pt x="516" y="346"/>
                  </a:lnTo>
                  <a:lnTo>
                    <a:pt x="516" y="344"/>
                  </a:lnTo>
                  <a:lnTo>
                    <a:pt x="514" y="344"/>
                  </a:lnTo>
                  <a:lnTo>
                    <a:pt x="514" y="346"/>
                  </a:lnTo>
                  <a:lnTo>
                    <a:pt x="511" y="354"/>
                  </a:lnTo>
                  <a:lnTo>
                    <a:pt x="511" y="356"/>
                  </a:lnTo>
                  <a:lnTo>
                    <a:pt x="511" y="358"/>
                  </a:lnTo>
                  <a:lnTo>
                    <a:pt x="511" y="361"/>
                  </a:lnTo>
                  <a:lnTo>
                    <a:pt x="514" y="361"/>
                  </a:lnTo>
                  <a:lnTo>
                    <a:pt x="514" y="363"/>
                  </a:lnTo>
                  <a:lnTo>
                    <a:pt x="511" y="363"/>
                  </a:lnTo>
                  <a:lnTo>
                    <a:pt x="509" y="363"/>
                  </a:lnTo>
                  <a:lnTo>
                    <a:pt x="509" y="368"/>
                  </a:lnTo>
                  <a:lnTo>
                    <a:pt x="511" y="375"/>
                  </a:lnTo>
                  <a:lnTo>
                    <a:pt x="514" y="375"/>
                  </a:lnTo>
                  <a:lnTo>
                    <a:pt x="516" y="375"/>
                  </a:lnTo>
                  <a:lnTo>
                    <a:pt x="519" y="373"/>
                  </a:lnTo>
                  <a:lnTo>
                    <a:pt x="523" y="373"/>
                  </a:lnTo>
                  <a:lnTo>
                    <a:pt x="523" y="375"/>
                  </a:lnTo>
                  <a:lnTo>
                    <a:pt x="521" y="375"/>
                  </a:lnTo>
                  <a:lnTo>
                    <a:pt x="521" y="378"/>
                  </a:lnTo>
                  <a:lnTo>
                    <a:pt x="521" y="380"/>
                  </a:lnTo>
                  <a:lnTo>
                    <a:pt x="523" y="380"/>
                  </a:lnTo>
                  <a:lnTo>
                    <a:pt x="526" y="380"/>
                  </a:lnTo>
                  <a:lnTo>
                    <a:pt x="526" y="378"/>
                  </a:lnTo>
                  <a:lnTo>
                    <a:pt x="531" y="375"/>
                  </a:lnTo>
                  <a:lnTo>
                    <a:pt x="533" y="375"/>
                  </a:lnTo>
                  <a:lnTo>
                    <a:pt x="535" y="375"/>
                  </a:lnTo>
                  <a:lnTo>
                    <a:pt x="535" y="373"/>
                  </a:lnTo>
                  <a:lnTo>
                    <a:pt x="535" y="370"/>
                  </a:lnTo>
                  <a:lnTo>
                    <a:pt x="538" y="370"/>
                  </a:lnTo>
                  <a:lnTo>
                    <a:pt x="540" y="373"/>
                  </a:lnTo>
                  <a:lnTo>
                    <a:pt x="540" y="375"/>
                  </a:lnTo>
                  <a:lnTo>
                    <a:pt x="542" y="375"/>
                  </a:lnTo>
                  <a:lnTo>
                    <a:pt x="557" y="382"/>
                  </a:lnTo>
                  <a:lnTo>
                    <a:pt x="559" y="385"/>
                  </a:lnTo>
                  <a:lnTo>
                    <a:pt x="562" y="385"/>
                  </a:lnTo>
                  <a:lnTo>
                    <a:pt x="564" y="382"/>
                  </a:lnTo>
                  <a:lnTo>
                    <a:pt x="566" y="382"/>
                  </a:lnTo>
                  <a:lnTo>
                    <a:pt x="566" y="380"/>
                  </a:lnTo>
                  <a:lnTo>
                    <a:pt x="569" y="380"/>
                  </a:lnTo>
                  <a:lnTo>
                    <a:pt x="569" y="382"/>
                  </a:lnTo>
                  <a:lnTo>
                    <a:pt x="571" y="382"/>
                  </a:lnTo>
                  <a:lnTo>
                    <a:pt x="576" y="387"/>
                  </a:lnTo>
                  <a:lnTo>
                    <a:pt x="581" y="387"/>
                  </a:lnTo>
                  <a:lnTo>
                    <a:pt x="581" y="385"/>
                  </a:lnTo>
                  <a:lnTo>
                    <a:pt x="581" y="382"/>
                  </a:lnTo>
                  <a:lnTo>
                    <a:pt x="583" y="382"/>
                  </a:lnTo>
                  <a:lnTo>
                    <a:pt x="586" y="382"/>
                  </a:lnTo>
                  <a:lnTo>
                    <a:pt x="588" y="382"/>
                  </a:lnTo>
                  <a:lnTo>
                    <a:pt x="588" y="385"/>
                  </a:lnTo>
                  <a:lnTo>
                    <a:pt x="590" y="392"/>
                  </a:lnTo>
                  <a:lnTo>
                    <a:pt x="593" y="394"/>
                  </a:lnTo>
                  <a:lnTo>
                    <a:pt x="593" y="397"/>
                  </a:lnTo>
                  <a:lnTo>
                    <a:pt x="590" y="399"/>
                  </a:lnTo>
                  <a:lnTo>
                    <a:pt x="588" y="399"/>
                  </a:lnTo>
                  <a:lnTo>
                    <a:pt x="583" y="399"/>
                  </a:lnTo>
                  <a:lnTo>
                    <a:pt x="581" y="399"/>
                  </a:lnTo>
                  <a:lnTo>
                    <a:pt x="576" y="399"/>
                  </a:lnTo>
                  <a:lnTo>
                    <a:pt x="574" y="402"/>
                  </a:lnTo>
                  <a:lnTo>
                    <a:pt x="571" y="404"/>
                  </a:lnTo>
                  <a:lnTo>
                    <a:pt x="571" y="406"/>
                  </a:lnTo>
                  <a:lnTo>
                    <a:pt x="574" y="406"/>
                  </a:lnTo>
                  <a:lnTo>
                    <a:pt x="571" y="411"/>
                  </a:lnTo>
                  <a:lnTo>
                    <a:pt x="566" y="411"/>
                  </a:lnTo>
                  <a:lnTo>
                    <a:pt x="564" y="411"/>
                  </a:lnTo>
                  <a:lnTo>
                    <a:pt x="564" y="409"/>
                  </a:lnTo>
                  <a:lnTo>
                    <a:pt x="562" y="406"/>
                  </a:lnTo>
                  <a:lnTo>
                    <a:pt x="559" y="406"/>
                  </a:lnTo>
                  <a:lnTo>
                    <a:pt x="559" y="409"/>
                  </a:lnTo>
                  <a:lnTo>
                    <a:pt x="554" y="411"/>
                  </a:lnTo>
                  <a:lnTo>
                    <a:pt x="552" y="409"/>
                  </a:lnTo>
                  <a:lnTo>
                    <a:pt x="552" y="406"/>
                  </a:lnTo>
                  <a:lnTo>
                    <a:pt x="550" y="406"/>
                  </a:lnTo>
                  <a:lnTo>
                    <a:pt x="547" y="404"/>
                  </a:lnTo>
                  <a:lnTo>
                    <a:pt x="545" y="404"/>
                  </a:lnTo>
                  <a:lnTo>
                    <a:pt x="545" y="406"/>
                  </a:lnTo>
                  <a:lnTo>
                    <a:pt x="542" y="409"/>
                  </a:lnTo>
                  <a:lnTo>
                    <a:pt x="545" y="411"/>
                  </a:lnTo>
                  <a:lnTo>
                    <a:pt x="547" y="413"/>
                  </a:lnTo>
                  <a:lnTo>
                    <a:pt x="547" y="416"/>
                  </a:lnTo>
                  <a:lnTo>
                    <a:pt x="547" y="418"/>
                  </a:lnTo>
                  <a:lnTo>
                    <a:pt x="545" y="421"/>
                  </a:lnTo>
                  <a:lnTo>
                    <a:pt x="545" y="425"/>
                  </a:lnTo>
                  <a:lnTo>
                    <a:pt x="545" y="428"/>
                  </a:lnTo>
                  <a:lnTo>
                    <a:pt x="547" y="430"/>
                  </a:lnTo>
                  <a:lnTo>
                    <a:pt x="547" y="433"/>
                  </a:lnTo>
                  <a:lnTo>
                    <a:pt x="545" y="435"/>
                  </a:lnTo>
                  <a:lnTo>
                    <a:pt x="542" y="437"/>
                  </a:lnTo>
                  <a:lnTo>
                    <a:pt x="542" y="440"/>
                  </a:lnTo>
                  <a:lnTo>
                    <a:pt x="547" y="447"/>
                  </a:lnTo>
                  <a:lnTo>
                    <a:pt x="550" y="447"/>
                  </a:lnTo>
                  <a:lnTo>
                    <a:pt x="550" y="454"/>
                  </a:lnTo>
                  <a:lnTo>
                    <a:pt x="545" y="454"/>
                  </a:lnTo>
                  <a:lnTo>
                    <a:pt x="542" y="452"/>
                  </a:lnTo>
                  <a:lnTo>
                    <a:pt x="540" y="457"/>
                  </a:lnTo>
                  <a:lnTo>
                    <a:pt x="540" y="459"/>
                  </a:lnTo>
                  <a:lnTo>
                    <a:pt x="542" y="461"/>
                  </a:lnTo>
                  <a:lnTo>
                    <a:pt x="542" y="466"/>
                  </a:lnTo>
                  <a:lnTo>
                    <a:pt x="542" y="469"/>
                  </a:lnTo>
                  <a:lnTo>
                    <a:pt x="540" y="471"/>
                  </a:lnTo>
                  <a:lnTo>
                    <a:pt x="538" y="471"/>
                  </a:lnTo>
                  <a:lnTo>
                    <a:pt x="535" y="471"/>
                  </a:lnTo>
                  <a:lnTo>
                    <a:pt x="535" y="473"/>
                  </a:lnTo>
                  <a:lnTo>
                    <a:pt x="535" y="476"/>
                  </a:lnTo>
                  <a:lnTo>
                    <a:pt x="538" y="478"/>
                  </a:lnTo>
                  <a:lnTo>
                    <a:pt x="540" y="483"/>
                  </a:lnTo>
                  <a:lnTo>
                    <a:pt x="542" y="483"/>
                  </a:lnTo>
                  <a:lnTo>
                    <a:pt x="547" y="485"/>
                  </a:lnTo>
                  <a:lnTo>
                    <a:pt x="550" y="490"/>
                  </a:lnTo>
                  <a:lnTo>
                    <a:pt x="550" y="492"/>
                  </a:lnTo>
                  <a:lnTo>
                    <a:pt x="550" y="495"/>
                  </a:lnTo>
                  <a:lnTo>
                    <a:pt x="550" y="497"/>
                  </a:lnTo>
                  <a:lnTo>
                    <a:pt x="552" y="497"/>
                  </a:lnTo>
                  <a:lnTo>
                    <a:pt x="559" y="500"/>
                  </a:lnTo>
                  <a:lnTo>
                    <a:pt x="557" y="502"/>
                  </a:lnTo>
                  <a:lnTo>
                    <a:pt x="557" y="504"/>
                  </a:lnTo>
                  <a:lnTo>
                    <a:pt x="557" y="507"/>
                  </a:lnTo>
                  <a:lnTo>
                    <a:pt x="559" y="509"/>
                  </a:lnTo>
                  <a:lnTo>
                    <a:pt x="557" y="509"/>
                  </a:lnTo>
                  <a:lnTo>
                    <a:pt x="554" y="514"/>
                  </a:lnTo>
                  <a:lnTo>
                    <a:pt x="552" y="516"/>
                  </a:lnTo>
                  <a:lnTo>
                    <a:pt x="547" y="526"/>
                  </a:lnTo>
                  <a:lnTo>
                    <a:pt x="550" y="526"/>
                  </a:lnTo>
                  <a:lnTo>
                    <a:pt x="552" y="526"/>
                  </a:lnTo>
                  <a:lnTo>
                    <a:pt x="552" y="538"/>
                  </a:lnTo>
                  <a:lnTo>
                    <a:pt x="550" y="543"/>
                  </a:lnTo>
                  <a:lnTo>
                    <a:pt x="547" y="543"/>
                  </a:lnTo>
                  <a:lnTo>
                    <a:pt x="542" y="547"/>
                  </a:lnTo>
                  <a:lnTo>
                    <a:pt x="542" y="550"/>
                  </a:lnTo>
                  <a:lnTo>
                    <a:pt x="542" y="552"/>
                  </a:lnTo>
                  <a:lnTo>
                    <a:pt x="540" y="555"/>
                  </a:lnTo>
                  <a:lnTo>
                    <a:pt x="538" y="555"/>
                  </a:lnTo>
                  <a:lnTo>
                    <a:pt x="538" y="557"/>
                  </a:lnTo>
                  <a:lnTo>
                    <a:pt x="538" y="559"/>
                  </a:lnTo>
                  <a:lnTo>
                    <a:pt x="540" y="559"/>
                  </a:lnTo>
                  <a:lnTo>
                    <a:pt x="540" y="562"/>
                  </a:lnTo>
                  <a:lnTo>
                    <a:pt x="540" y="567"/>
                  </a:lnTo>
                  <a:lnTo>
                    <a:pt x="535" y="569"/>
                  </a:lnTo>
                  <a:lnTo>
                    <a:pt x="533" y="569"/>
                  </a:lnTo>
                  <a:lnTo>
                    <a:pt x="531" y="571"/>
                  </a:lnTo>
                  <a:lnTo>
                    <a:pt x="528" y="576"/>
                  </a:lnTo>
                  <a:lnTo>
                    <a:pt x="523" y="579"/>
                  </a:lnTo>
                  <a:lnTo>
                    <a:pt x="521" y="583"/>
                  </a:lnTo>
                  <a:lnTo>
                    <a:pt x="521" y="586"/>
                  </a:lnTo>
                  <a:lnTo>
                    <a:pt x="521" y="588"/>
                  </a:lnTo>
                  <a:lnTo>
                    <a:pt x="519" y="588"/>
                  </a:lnTo>
                  <a:lnTo>
                    <a:pt x="516" y="588"/>
                  </a:lnTo>
                  <a:lnTo>
                    <a:pt x="511" y="588"/>
                  </a:lnTo>
                  <a:lnTo>
                    <a:pt x="511" y="591"/>
                  </a:lnTo>
                  <a:lnTo>
                    <a:pt x="509" y="593"/>
                  </a:lnTo>
                  <a:lnTo>
                    <a:pt x="511" y="595"/>
                  </a:lnTo>
                  <a:lnTo>
                    <a:pt x="514" y="600"/>
                  </a:lnTo>
                  <a:lnTo>
                    <a:pt x="514" y="602"/>
                  </a:lnTo>
                  <a:lnTo>
                    <a:pt x="514" y="605"/>
                  </a:lnTo>
                  <a:lnTo>
                    <a:pt x="511" y="605"/>
                  </a:lnTo>
                  <a:lnTo>
                    <a:pt x="509" y="605"/>
                  </a:lnTo>
                  <a:lnTo>
                    <a:pt x="507" y="607"/>
                  </a:lnTo>
                  <a:lnTo>
                    <a:pt x="507" y="610"/>
                  </a:lnTo>
                  <a:lnTo>
                    <a:pt x="504" y="612"/>
                  </a:lnTo>
                  <a:lnTo>
                    <a:pt x="502" y="612"/>
                  </a:lnTo>
                  <a:lnTo>
                    <a:pt x="502" y="622"/>
                  </a:lnTo>
                  <a:lnTo>
                    <a:pt x="504" y="622"/>
                  </a:lnTo>
                  <a:lnTo>
                    <a:pt x="504" y="624"/>
                  </a:lnTo>
                  <a:lnTo>
                    <a:pt x="504" y="626"/>
                  </a:lnTo>
                  <a:lnTo>
                    <a:pt x="502" y="626"/>
                  </a:lnTo>
                  <a:lnTo>
                    <a:pt x="499" y="626"/>
                  </a:lnTo>
                  <a:lnTo>
                    <a:pt x="499" y="629"/>
                  </a:lnTo>
                  <a:lnTo>
                    <a:pt x="499" y="631"/>
                  </a:lnTo>
                  <a:lnTo>
                    <a:pt x="502" y="631"/>
                  </a:lnTo>
                  <a:lnTo>
                    <a:pt x="504" y="638"/>
                  </a:lnTo>
                  <a:lnTo>
                    <a:pt x="502" y="641"/>
                  </a:lnTo>
                  <a:lnTo>
                    <a:pt x="502" y="643"/>
                  </a:lnTo>
                  <a:lnTo>
                    <a:pt x="504" y="648"/>
                  </a:lnTo>
                  <a:lnTo>
                    <a:pt x="509" y="658"/>
                  </a:lnTo>
                  <a:lnTo>
                    <a:pt x="511" y="658"/>
                  </a:lnTo>
                  <a:lnTo>
                    <a:pt x="514" y="658"/>
                  </a:lnTo>
                  <a:lnTo>
                    <a:pt x="514" y="660"/>
                  </a:lnTo>
                  <a:lnTo>
                    <a:pt x="516" y="662"/>
                  </a:lnTo>
                  <a:lnTo>
                    <a:pt x="519" y="662"/>
                  </a:lnTo>
                  <a:lnTo>
                    <a:pt x="521" y="665"/>
                  </a:lnTo>
                  <a:lnTo>
                    <a:pt x="526" y="665"/>
                  </a:lnTo>
                  <a:lnTo>
                    <a:pt x="528" y="665"/>
                  </a:lnTo>
                  <a:lnTo>
                    <a:pt x="528" y="662"/>
                  </a:lnTo>
                  <a:lnTo>
                    <a:pt x="531" y="662"/>
                  </a:lnTo>
                  <a:lnTo>
                    <a:pt x="533" y="662"/>
                  </a:lnTo>
                  <a:lnTo>
                    <a:pt x="535" y="662"/>
                  </a:lnTo>
                  <a:lnTo>
                    <a:pt x="538" y="662"/>
                  </a:lnTo>
                  <a:lnTo>
                    <a:pt x="538" y="665"/>
                  </a:lnTo>
                  <a:lnTo>
                    <a:pt x="538" y="667"/>
                  </a:lnTo>
                  <a:lnTo>
                    <a:pt x="538" y="669"/>
                  </a:lnTo>
                  <a:lnTo>
                    <a:pt x="538" y="672"/>
                  </a:lnTo>
                  <a:lnTo>
                    <a:pt x="538" y="674"/>
                  </a:lnTo>
                  <a:lnTo>
                    <a:pt x="538" y="684"/>
                  </a:lnTo>
                  <a:lnTo>
                    <a:pt x="540" y="691"/>
                  </a:lnTo>
                  <a:lnTo>
                    <a:pt x="540" y="693"/>
                  </a:lnTo>
                  <a:lnTo>
                    <a:pt x="538" y="693"/>
                  </a:lnTo>
                  <a:lnTo>
                    <a:pt x="535" y="693"/>
                  </a:lnTo>
                  <a:lnTo>
                    <a:pt x="535" y="691"/>
                  </a:lnTo>
                  <a:lnTo>
                    <a:pt x="531" y="691"/>
                  </a:lnTo>
                  <a:lnTo>
                    <a:pt x="528" y="691"/>
                  </a:lnTo>
                  <a:lnTo>
                    <a:pt x="528" y="693"/>
                  </a:lnTo>
                  <a:lnTo>
                    <a:pt x="526" y="693"/>
                  </a:lnTo>
                  <a:lnTo>
                    <a:pt x="519" y="703"/>
                  </a:lnTo>
                  <a:lnTo>
                    <a:pt x="519" y="708"/>
                  </a:lnTo>
                  <a:lnTo>
                    <a:pt x="521" y="713"/>
                  </a:lnTo>
                  <a:lnTo>
                    <a:pt x="523" y="715"/>
                  </a:lnTo>
                  <a:lnTo>
                    <a:pt x="526" y="720"/>
                  </a:lnTo>
                  <a:lnTo>
                    <a:pt x="528" y="720"/>
                  </a:lnTo>
                  <a:lnTo>
                    <a:pt x="531" y="720"/>
                  </a:lnTo>
                  <a:lnTo>
                    <a:pt x="533" y="717"/>
                  </a:lnTo>
                  <a:lnTo>
                    <a:pt x="535" y="720"/>
                  </a:lnTo>
                  <a:lnTo>
                    <a:pt x="535" y="722"/>
                  </a:lnTo>
                  <a:lnTo>
                    <a:pt x="535" y="727"/>
                  </a:lnTo>
                  <a:lnTo>
                    <a:pt x="535" y="729"/>
                  </a:lnTo>
                  <a:lnTo>
                    <a:pt x="538" y="729"/>
                  </a:lnTo>
                  <a:lnTo>
                    <a:pt x="540" y="732"/>
                  </a:lnTo>
                  <a:lnTo>
                    <a:pt x="540" y="734"/>
                  </a:lnTo>
                  <a:lnTo>
                    <a:pt x="542" y="741"/>
                  </a:lnTo>
                  <a:lnTo>
                    <a:pt x="542" y="744"/>
                  </a:lnTo>
                  <a:lnTo>
                    <a:pt x="540" y="744"/>
                  </a:lnTo>
                  <a:lnTo>
                    <a:pt x="538" y="744"/>
                  </a:lnTo>
                  <a:lnTo>
                    <a:pt x="535" y="746"/>
                  </a:lnTo>
                  <a:lnTo>
                    <a:pt x="531" y="753"/>
                  </a:lnTo>
                  <a:lnTo>
                    <a:pt x="526" y="758"/>
                  </a:lnTo>
                  <a:lnTo>
                    <a:pt x="523" y="760"/>
                  </a:lnTo>
                  <a:lnTo>
                    <a:pt x="523" y="763"/>
                  </a:lnTo>
                  <a:lnTo>
                    <a:pt x="526" y="763"/>
                  </a:lnTo>
                  <a:lnTo>
                    <a:pt x="526" y="765"/>
                  </a:lnTo>
                  <a:lnTo>
                    <a:pt x="528" y="768"/>
                  </a:lnTo>
                  <a:lnTo>
                    <a:pt x="528" y="770"/>
                  </a:lnTo>
                  <a:lnTo>
                    <a:pt x="526" y="772"/>
                  </a:lnTo>
                  <a:lnTo>
                    <a:pt x="519" y="777"/>
                  </a:lnTo>
                  <a:lnTo>
                    <a:pt x="516" y="777"/>
                  </a:lnTo>
                  <a:lnTo>
                    <a:pt x="514" y="775"/>
                  </a:lnTo>
                  <a:lnTo>
                    <a:pt x="507" y="768"/>
                  </a:lnTo>
                  <a:lnTo>
                    <a:pt x="504" y="768"/>
                  </a:lnTo>
                  <a:lnTo>
                    <a:pt x="499" y="768"/>
                  </a:lnTo>
                  <a:lnTo>
                    <a:pt x="499" y="770"/>
                  </a:lnTo>
                  <a:lnTo>
                    <a:pt x="497" y="770"/>
                  </a:lnTo>
                  <a:lnTo>
                    <a:pt x="497" y="772"/>
                  </a:lnTo>
                  <a:lnTo>
                    <a:pt x="495" y="772"/>
                  </a:lnTo>
                  <a:lnTo>
                    <a:pt x="495" y="770"/>
                  </a:lnTo>
                  <a:lnTo>
                    <a:pt x="497" y="770"/>
                  </a:lnTo>
                  <a:lnTo>
                    <a:pt x="497" y="768"/>
                  </a:lnTo>
                  <a:lnTo>
                    <a:pt x="497" y="763"/>
                  </a:lnTo>
                  <a:lnTo>
                    <a:pt x="495" y="760"/>
                  </a:lnTo>
                  <a:lnTo>
                    <a:pt x="492" y="760"/>
                  </a:lnTo>
                  <a:lnTo>
                    <a:pt x="490" y="760"/>
                  </a:lnTo>
                  <a:lnTo>
                    <a:pt x="487" y="758"/>
                  </a:lnTo>
                  <a:lnTo>
                    <a:pt x="483" y="758"/>
                  </a:lnTo>
                  <a:lnTo>
                    <a:pt x="480" y="756"/>
                  </a:lnTo>
                  <a:lnTo>
                    <a:pt x="478" y="756"/>
                  </a:lnTo>
                  <a:lnTo>
                    <a:pt x="476" y="753"/>
                  </a:lnTo>
                  <a:lnTo>
                    <a:pt x="473" y="751"/>
                  </a:lnTo>
                  <a:lnTo>
                    <a:pt x="471" y="744"/>
                  </a:lnTo>
                  <a:lnTo>
                    <a:pt x="468" y="741"/>
                  </a:lnTo>
                  <a:lnTo>
                    <a:pt x="471" y="741"/>
                  </a:lnTo>
                  <a:lnTo>
                    <a:pt x="473" y="741"/>
                  </a:lnTo>
                  <a:lnTo>
                    <a:pt x="473" y="739"/>
                  </a:lnTo>
                  <a:lnTo>
                    <a:pt x="471" y="736"/>
                  </a:lnTo>
                  <a:lnTo>
                    <a:pt x="468" y="736"/>
                  </a:lnTo>
                  <a:lnTo>
                    <a:pt x="466" y="739"/>
                  </a:lnTo>
                  <a:lnTo>
                    <a:pt x="464" y="739"/>
                  </a:lnTo>
                  <a:lnTo>
                    <a:pt x="461" y="736"/>
                  </a:lnTo>
                  <a:lnTo>
                    <a:pt x="459" y="736"/>
                  </a:lnTo>
                  <a:lnTo>
                    <a:pt x="459" y="739"/>
                  </a:lnTo>
                  <a:lnTo>
                    <a:pt x="456" y="739"/>
                  </a:lnTo>
                  <a:lnTo>
                    <a:pt x="456" y="741"/>
                  </a:lnTo>
                  <a:lnTo>
                    <a:pt x="456" y="744"/>
                  </a:lnTo>
                  <a:lnTo>
                    <a:pt x="454" y="744"/>
                  </a:lnTo>
                  <a:lnTo>
                    <a:pt x="449" y="744"/>
                  </a:lnTo>
                  <a:lnTo>
                    <a:pt x="447" y="744"/>
                  </a:lnTo>
                  <a:lnTo>
                    <a:pt x="444" y="746"/>
                  </a:lnTo>
                  <a:lnTo>
                    <a:pt x="442" y="744"/>
                  </a:lnTo>
                  <a:lnTo>
                    <a:pt x="444" y="741"/>
                  </a:lnTo>
                  <a:lnTo>
                    <a:pt x="444" y="739"/>
                  </a:lnTo>
                  <a:lnTo>
                    <a:pt x="444" y="736"/>
                  </a:lnTo>
                  <a:lnTo>
                    <a:pt x="442" y="734"/>
                  </a:lnTo>
                  <a:lnTo>
                    <a:pt x="442" y="732"/>
                  </a:lnTo>
                  <a:lnTo>
                    <a:pt x="444" y="732"/>
                  </a:lnTo>
                  <a:lnTo>
                    <a:pt x="447" y="732"/>
                  </a:lnTo>
                  <a:lnTo>
                    <a:pt x="447" y="729"/>
                  </a:lnTo>
                  <a:lnTo>
                    <a:pt x="447" y="727"/>
                  </a:lnTo>
                  <a:lnTo>
                    <a:pt x="444" y="725"/>
                  </a:lnTo>
                  <a:lnTo>
                    <a:pt x="442" y="722"/>
                  </a:lnTo>
                  <a:lnTo>
                    <a:pt x="442" y="720"/>
                  </a:lnTo>
                  <a:lnTo>
                    <a:pt x="442" y="717"/>
                  </a:lnTo>
                  <a:lnTo>
                    <a:pt x="440" y="715"/>
                  </a:lnTo>
                  <a:lnTo>
                    <a:pt x="437" y="715"/>
                  </a:lnTo>
                  <a:lnTo>
                    <a:pt x="435" y="717"/>
                  </a:lnTo>
                  <a:lnTo>
                    <a:pt x="435" y="720"/>
                  </a:lnTo>
                  <a:lnTo>
                    <a:pt x="432" y="720"/>
                  </a:lnTo>
                  <a:lnTo>
                    <a:pt x="430" y="720"/>
                  </a:lnTo>
                  <a:lnTo>
                    <a:pt x="428" y="720"/>
                  </a:lnTo>
                  <a:lnTo>
                    <a:pt x="428" y="717"/>
                  </a:lnTo>
                  <a:lnTo>
                    <a:pt x="425" y="717"/>
                  </a:lnTo>
                  <a:lnTo>
                    <a:pt x="418" y="713"/>
                  </a:lnTo>
                  <a:lnTo>
                    <a:pt x="418" y="710"/>
                  </a:lnTo>
                  <a:lnTo>
                    <a:pt x="416" y="710"/>
                  </a:lnTo>
                  <a:lnTo>
                    <a:pt x="411" y="710"/>
                  </a:lnTo>
                  <a:lnTo>
                    <a:pt x="409" y="710"/>
                  </a:lnTo>
                  <a:lnTo>
                    <a:pt x="406" y="713"/>
                  </a:lnTo>
                  <a:lnTo>
                    <a:pt x="404" y="715"/>
                  </a:lnTo>
                  <a:lnTo>
                    <a:pt x="401" y="715"/>
                  </a:lnTo>
                  <a:lnTo>
                    <a:pt x="394" y="713"/>
                  </a:lnTo>
                  <a:lnTo>
                    <a:pt x="389" y="710"/>
                  </a:lnTo>
                  <a:lnTo>
                    <a:pt x="387" y="710"/>
                  </a:lnTo>
                  <a:lnTo>
                    <a:pt x="385" y="710"/>
                  </a:lnTo>
                  <a:lnTo>
                    <a:pt x="382" y="710"/>
                  </a:lnTo>
                  <a:lnTo>
                    <a:pt x="380" y="710"/>
                  </a:lnTo>
                  <a:lnTo>
                    <a:pt x="377" y="710"/>
                  </a:lnTo>
                  <a:lnTo>
                    <a:pt x="375" y="710"/>
                  </a:lnTo>
                  <a:lnTo>
                    <a:pt x="375" y="708"/>
                  </a:lnTo>
                  <a:lnTo>
                    <a:pt x="370" y="708"/>
                  </a:lnTo>
                  <a:lnTo>
                    <a:pt x="368" y="708"/>
                  </a:lnTo>
                  <a:lnTo>
                    <a:pt x="365" y="708"/>
                  </a:lnTo>
                  <a:lnTo>
                    <a:pt x="363" y="705"/>
                  </a:lnTo>
                  <a:lnTo>
                    <a:pt x="361" y="705"/>
                  </a:lnTo>
                  <a:lnTo>
                    <a:pt x="361" y="703"/>
                  </a:lnTo>
                  <a:lnTo>
                    <a:pt x="361" y="701"/>
                  </a:lnTo>
                  <a:lnTo>
                    <a:pt x="356" y="696"/>
                  </a:lnTo>
                  <a:lnTo>
                    <a:pt x="346" y="691"/>
                  </a:lnTo>
                  <a:lnTo>
                    <a:pt x="344" y="691"/>
                  </a:lnTo>
                  <a:lnTo>
                    <a:pt x="342" y="691"/>
                  </a:lnTo>
                  <a:lnTo>
                    <a:pt x="334" y="696"/>
                  </a:lnTo>
                  <a:lnTo>
                    <a:pt x="334" y="701"/>
                  </a:lnTo>
                  <a:lnTo>
                    <a:pt x="330" y="701"/>
                  </a:lnTo>
                  <a:lnTo>
                    <a:pt x="327" y="703"/>
                  </a:lnTo>
                  <a:lnTo>
                    <a:pt x="327" y="705"/>
                  </a:lnTo>
                  <a:lnTo>
                    <a:pt x="325" y="705"/>
                  </a:lnTo>
                  <a:lnTo>
                    <a:pt x="325" y="708"/>
                  </a:lnTo>
                  <a:lnTo>
                    <a:pt x="327" y="710"/>
                  </a:lnTo>
                  <a:lnTo>
                    <a:pt x="322" y="715"/>
                  </a:lnTo>
                  <a:lnTo>
                    <a:pt x="315" y="713"/>
                  </a:lnTo>
                  <a:lnTo>
                    <a:pt x="308" y="715"/>
                  </a:lnTo>
                  <a:lnTo>
                    <a:pt x="301" y="717"/>
                  </a:lnTo>
                  <a:lnTo>
                    <a:pt x="296" y="717"/>
                  </a:lnTo>
                  <a:lnTo>
                    <a:pt x="296" y="715"/>
                  </a:lnTo>
                  <a:lnTo>
                    <a:pt x="294" y="717"/>
                  </a:lnTo>
                  <a:lnTo>
                    <a:pt x="291" y="717"/>
                  </a:lnTo>
                  <a:lnTo>
                    <a:pt x="291" y="720"/>
                  </a:lnTo>
                  <a:lnTo>
                    <a:pt x="287" y="722"/>
                  </a:lnTo>
                  <a:lnTo>
                    <a:pt x="279" y="722"/>
                  </a:lnTo>
                  <a:lnTo>
                    <a:pt x="277" y="722"/>
                  </a:lnTo>
                  <a:lnTo>
                    <a:pt x="275" y="720"/>
                  </a:lnTo>
                  <a:lnTo>
                    <a:pt x="272" y="720"/>
                  </a:lnTo>
                  <a:lnTo>
                    <a:pt x="270" y="720"/>
                  </a:lnTo>
                  <a:lnTo>
                    <a:pt x="270" y="722"/>
                  </a:lnTo>
                  <a:lnTo>
                    <a:pt x="267" y="722"/>
                  </a:lnTo>
                  <a:lnTo>
                    <a:pt x="265" y="727"/>
                  </a:lnTo>
                  <a:lnTo>
                    <a:pt x="263" y="727"/>
                  </a:lnTo>
                  <a:lnTo>
                    <a:pt x="263" y="729"/>
                  </a:lnTo>
                  <a:lnTo>
                    <a:pt x="263" y="732"/>
                  </a:lnTo>
                  <a:lnTo>
                    <a:pt x="260" y="734"/>
                  </a:lnTo>
                  <a:lnTo>
                    <a:pt x="258" y="734"/>
                  </a:lnTo>
                  <a:lnTo>
                    <a:pt x="255" y="734"/>
                  </a:lnTo>
                  <a:lnTo>
                    <a:pt x="253" y="732"/>
                  </a:lnTo>
                  <a:lnTo>
                    <a:pt x="251" y="732"/>
                  </a:lnTo>
                  <a:lnTo>
                    <a:pt x="243" y="732"/>
                  </a:lnTo>
                  <a:lnTo>
                    <a:pt x="239" y="734"/>
                  </a:lnTo>
                  <a:lnTo>
                    <a:pt x="239" y="736"/>
                  </a:lnTo>
                  <a:lnTo>
                    <a:pt x="236" y="736"/>
                  </a:lnTo>
                  <a:lnTo>
                    <a:pt x="234" y="736"/>
                  </a:lnTo>
                  <a:lnTo>
                    <a:pt x="232" y="736"/>
                  </a:lnTo>
                  <a:lnTo>
                    <a:pt x="232" y="734"/>
                  </a:lnTo>
                  <a:lnTo>
                    <a:pt x="234" y="734"/>
                  </a:lnTo>
                  <a:lnTo>
                    <a:pt x="234" y="732"/>
                  </a:lnTo>
                  <a:lnTo>
                    <a:pt x="232" y="727"/>
                  </a:lnTo>
                  <a:lnTo>
                    <a:pt x="229" y="727"/>
                  </a:lnTo>
                  <a:lnTo>
                    <a:pt x="227" y="729"/>
                  </a:lnTo>
                  <a:lnTo>
                    <a:pt x="227" y="732"/>
                  </a:lnTo>
                  <a:lnTo>
                    <a:pt x="222" y="732"/>
                  </a:lnTo>
                  <a:lnTo>
                    <a:pt x="222" y="727"/>
                  </a:lnTo>
                  <a:lnTo>
                    <a:pt x="220" y="727"/>
                  </a:lnTo>
                  <a:lnTo>
                    <a:pt x="215" y="727"/>
                  </a:lnTo>
                  <a:lnTo>
                    <a:pt x="215" y="729"/>
                  </a:lnTo>
                  <a:lnTo>
                    <a:pt x="215" y="732"/>
                  </a:lnTo>
                  <a:lnTo>
                    <a:pt x="212" y="732"/>
                  </a:lnTo>
                  <a:lnTo>
                    <a:pt x="212" y="734"/>
                  </a:lnTo>
                  <a:lnTo>
                    <a:pt x="210" y="732"/>
                  </a:lnTo>
                  <a:lnTo>
                    <a:pt x="208" y="732"/>
                  </a:lnTo>
                  <a:lnTo>
                    <a:pt x="208" y="729"/>
                  </a:lnTo>
                  <a:lnTo>
                    <a:pt x="205" y="727"/>
                  </a:lnTo>
                  <a:lnTo>
                    <a:pt x="203" y="727"/>
                  </a:lnTo>
                  <a:lnTo>
                    <a:pt x="200" y="727"/>
                  </a:lnTo>
                  <a:lnTo>
                    <a:pt x="196" y="727"/>
                  </a:lnTo>
                  <a:lnTo>
                    <a:pt x="193" y="722"/>
                  </a:lnTo>
                  <a:lnTo>
                    <a:pt x="193" y="720"/>
                  </a:lnTo>
                  <a:lnTo>
                    <a:pt x="191" y="710"/>
                  </a:lnTo>
                  <a:lnTo>
                    <a:pt x="188" y="705"/>
                  </a:lnTo>
                  <a:lnTo>
                    <a:pt x="188" y="703"/>
                  </a:lnTo>
                  <a:lnTo>
                    <a:pt x="188" y="701"/>
                  </a:lnTo>
                  <a:lnTo>
                    <a:pt x="191" y="701"/>
                  </a:lnTo>
                  <a:lnTo>
                    <a:pt x="191" y="698"/>
                  </a:lnTo>
                  <a:lnTo>
                    <a:pt x="188" y="689"/>
                  </a:lnTo>
                  <a:lnTo>
                    <a:pt x="186" y="689"/>
                  </a:lnTo>
                  <a:lnTo>
                    <a:pt x="186" y="686"/>
                  </a:lnTo>
                  <a:lnTo>
                    <a:pt x="186" y="684"/>
                  </a:lnTo>
                  <a:lnTo>
                    <a:pt x="186" y="681"/>
                  </a:lnTo>
                  <a:lnTo>
                    <a:pt x="188" y="677"/>
                  </a:lnTo>
                  <a:lnTo>
                    <a:pt x="191" y="677"/>
                  </a:lnTo>
                  <a:lnTo>
                    <a:pt x="191" y="674"/>
                  </a:lnTo>
                  <a:lnTo>
                    <a:pt x="193" y="674"/>
                  </a:lnTo>
                  <a:lnTo>
                    <a:pt x="196" y="674"/>
                  </a:lnTo>
                  <a:lnTo>
                    <a:pt x="198" y="674"/>
                  </a:lnTo>
                  <a:lnTo>
                    <a:pt x="198" y="672"/>
                  </a:lnTo>
                  <a:lnTo>
                    <a:pt x="198" y="669"/>
                  </a:lnTo>
                  <a:lnTo>
                    <a:pt x="196" y="669"/>
                  </a:lnTo>
                  <a:lnTo>
                    <a:pt x="196" y="667"/>
                  </a:lnTo>
                  <a:lnTo>
                    <a:pt x="196" y="665"/>
                  </a:lnTo>
                  <a:lnTo>
                    <a:pt x="198" y="665"/>
                  </a:lnTo>
                  <a:lnTo>
                    <a:pt x="198" y="660"/>
                  </a:lnTo>
                  <a:lnTo>
                    <a:pt x="203" y="658"/>
                  </a:lnTo>
                  <a:lnTo>
                    <a:pt x="203" y="655"/>
                  </a:lnTo>
                  <a:lnTo>
                    <a:pt x="200" y="641"/>
                  </a:lnTo>
                  <a:lnTo>
                    <a:pt x="191" y="629"/>
                  </a:lnTo>
                  <a:lnTo>
                    <a:pt x="188" y="629"/>
                  </a:lnTo>
                  <a:lnTo>
                    <a:pt x="181" y="626"/>
                  </a:lnTo>
                  <a:lnTo>
                    <a:pt x="181" y="624"/>
                  </a:lnTo>
                  <a:lnTo>
                    <a:pt x="179" y="624"/>
                  </a:lnTo>
                  <a:lnTo>
                    <a:pt x="174" y="624"/>
                  </a:lnTo>
                  <a:lnTo>
                    <a:pt x="172" y="622"/>
                  </a:lnTo>
                  <a:lnTo>
                    <a:pt x="172" y="624"/>
                  </a:lnTo>
                  <a:lnTo>
                    <a:pt x="169" y="626"/>
                  </a:lnTo>
                  <a:lnTo>
                    <a:pt x="167" y="626"/>
                  </a:lnTo>
                  <a:lnTo>
                    <a:pt x="165" y="626"/>
                  </a:lnTo>
                  <a:lnTo>
                    <a:pt x="160" y="631"/>
                  </a:lnTo>
                  <a:lnTo>
                    <a:pt x="157" y="634"/>
                  </a:lnTo>
                  <a:lnTo>
                    <a:pt x="157" y="636"/>
                  </a:lnTo>
                  <a:lnTo>
                    <a:pt x="155" y="636"/>
                  </a:lnTo>
                  <a:lnTo>
                    <a:pt x="155" y="634"/>
                  </a:lnTo>
                  <a:lnTo>
                    <a:pt x="155" y="631"/>
                  </a:lnTo>
                  <a:lnTo>
                    <a:pt x="153" y="631"/>
                  </a:lnTo>
                  <a:lnTo>
                    <a:pt x="150" y="631"/>
                  </a:lnTo>
                  <a:lnTo>
                    <a:pt x="148" y="631"/>
                  </a:lnTo>
                  <a:lnTo>
                    <a:pt x="145" y="631"/>
                  </a:lnTo>
                  <a:lnTo>
                    <a:pt x="145" y="629"/>
                  </a:lnTo>
                  <a:lnTo>
                    <a:pt x="143" y="629"/>
                  </a:lnTo>
                  <a:lnTo>
                    <a:pt x="143" y="626"/>
                  </a:lnTo>
                  <a:lnTo>
                    <a:pt x="141" y="626"/>
                  </a:lnTo>
                  <a:lnTo>
                    <a:pt x="138" y="626"/>
                  </a:lnTo>
                  <a:lnTo>
                    <a:pt x="138" y="629"/>
                  </a:lnTo>
                  <a:lnTo>
                    <a:pt x="133" y="629"/>
                  </a:lnTo>
                  <a:lnTo>
                    <a:pt x="133" y="626"/>
                  </a:lnTo>
                  <a:lnTo>
                    <a:pt x="131" y="622"/>
                  </a:lnTo>
                  <a:lnTo>
                    <a:pt x="129" y="619"/>
                  </a:lnTo>
                  <a:lnTo>
                    <a:pt x="129" y="617"/>
                  </a:lnTo>
                  <a:lnTo>
                    <a:pt x="129" y="614"/>
                  </a:lnTo>
                  <a:lnTo>
                    <a:pt x="129" y="612"/>
                  </a:lnTo>
                  <a:lnTo>
                    <a:pt x="124" y="610"/>
                  </a:lnTo>
                  <a:lnTo>
                    <a:pt x="122" y="610"/>
                  </a:lnTo>
                  <a:lnTo>
                    <a:pt x="119" y="610"/>
                  </a:lnTo>
                  <a:lnTo>
                    <a:pt x="117" y="610"/>
                  </a:lnTo>
                  <a:lnTo>
                    <a:pt x="112" y="612"/>
                  </a:lnTo>
                  <a:lnTo>
                    <a:pt x="112" y="614"/>
                  </a:lnTo>
                  <a:lnTo>
                    <a:pt x="114" y="617"/>
                  </a:lnTo>
                  <a:lnTo>
                    <a:pt x="117" y="617"/>
                  </a:lnTo>
                  <a:lnTo>
                    <a:pt x="119" y="622"/>
                  </a:lnTo>
                  <a:lnTo>
                    <a:pt x="119" y="624"/>
                  </a:lnTo>
                  <a:lnTo>
                    <a:pt x="119" y="626"/>
                  </a:lnTo>
                  <a:lnTo>
                    <a:pt x="122" y="62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4" name="Freeform 907"/>
            <p:cNvSpPr>
              <a:spLocks/>
            </p:cNvSpPr>
            <p:nvPr/>
          </p:nvSpPr>
          <p:spPr bwMode="gray">
            <a:xfrm>
              <a:off x="4019227" y="2716906"/>
              <a:ext cx="923471" cy="1842130"/>
            </a:xfrm>
            <a:custGeom>
              <a:avLst/>
              <a:gdLst/>
              <a:ahLst/>
              <a:cxnLst>
                <a:cxn ang="0">
                  <a:pos x="160" y="742"/>
                </a:cxn>
                <a:cxn ang="0">
                  <a:pos x="141" y="675"/>
                </a:cxn>
                <a:cxn ang="0">
                  <a:pos x="96" y="608"/>
                </a:cxn>
                <a:cxn ang="0">
                  <a:pos x="21" y="568"/>
                </a:cxn>
                <a:cxn ang="0">
                  <a:pos x="67" y="498"/>
                </a:cxn>
                <a:cxn ang="0">
                  <a:pos x="26" y="462"/>
                </a:cxn>
                <a:cxn ang="0">
                  <a:pos x="64" y="398"/>
                </a:cxn>
                <a:cxn ang="0">
                  <a:pos x="55" y="350"/>
                </a:cxn>
                <a:cxn ang="0">
                  <a:pos x="86" y="292"/>
                </a:cxn>
                <a:cxn ang="0">
                  <a:pos x="62" y="261"/>
                </a:cxn>
                <a:cxn ang="0">
                  <a:pos x="57" y="230"/>
                </a:cxn>
                <a:cxn ang="0">
                  <a:pos x="29" y="187"/>
                </a:cxn>
                <a:cxn ang="0">
                  <a:pos x="24" y="142"/>
                </a:cxn>
                <a:cxn ang="0">
                  <a:pos x="9" y="70"/>
                </a:cxn>
                <a:cxn ang="0">
                  <a:pos x="19" y="32"/>
                </a:cxn>
                <a:cxn ang="0">
                  <a:pos x="41" y="29"/>
                </a:cxn>
                <a:cxn ang="0">
                  <a:pos x="69" y="75"/>
                </a:cxn>
                <a:cxn ang="0">
                  <a:pos x="96" y="65"/>
                </a:cxn>
                <a:cxn ang="0">
                  <a:pos x="131" y="34"/>
                </a:cxn>
                <a:cxn ang="0">
                  <a:pos x="186" y="91"/>
                </a:cxn>
                <a:cxn ang="0">
                  <a:pos x="227" y="91"/>
                </a:cxn>
                <a:cxn ang="0">
                  <a:pos x="244" y="122"/>
                </a:cxn>
                <a:cxn ang="0">
                  <a:pos x="206" y="161"/>
                </a:cxn>
                <a:cxn ang="0">
                  <a:pos x="184" y="230"/>
                </a:cxn>
                <a:cxn ang="0">
                  <a:pos x="206" y="278"/>
                </a:cxn>
                <a:cxn ang="0">
                  <a:pos x="244" y="309"/>
                </a:cxn>
                <a:cxn ang="0">
                  <a:pos x="275" y="345"/>
                </a:cxn>
                <a:cxn ang="0">
                  <a:pos x="261" y="400"/>
                </a:cxn>
                <a:cxn ang="0">
                  <a:pos x="220" y="443"/>
                </a:cxn>
                <a:cxn ang="0">
                  <a:pos x="232" y="489"/>
                </a:cxn>
                <a:cxn ang="0">
                  <a:pos x="237" y="539"/>
                </a:cxn>
                <a:cxn ang="0">
                  <a:pos x="280" y="546"/>
                </a:cxn>
                <a:cxn ang="0">
                  <a:pos x="287" y="524"/>
                </a:cxn>
                <a:cxn ang="0">
                  <a:pos x="328" y="541"/>
                </a:cxn>
                <a:cxn ang="0">
                  <a:pos x="373" y="575"/>
                </a:cxn>
                <a:cxn ang="0">
                  <a:pos x="366" y="620"/>
                </a:cxn>
                <a:cxn ang="0">
                  <a:pos x="409" y="642"/>
                </a:cxn>
                <a:cxn ang="0">
                  <a:pos x="450" y="630"/>
                </a:cxn>
                <a:cxn ang="0">
                  <a:pos x="519" y="601"/>
                </a:cxn>
                <a:cxn ang="0">
                  <a:pos x="584" y="620"/>
                </a:cxn>
                <a:cxn ang="0">
                  <a:pos x="617" y="642"/>
                </a:cxn>
                <a:cxn ang="0">
                  <a:pos x="612" y="702"/>
                </a:cxn>
                <a:cxn ang="0">
                  <a:pos x="569" y="752"/>
                </a:cxn>
                <a:cxn ang="0">
                  <a:pos x="545" y="749"/>
                </a:cxn>
                <a:cxn ang="0">
                  <a:pos x="493" y="757"/>
                </a:cxn>
                <a:cxn ang="0">
                  <a:pos x="457" y="824"/>
                </a:cxn>
                <a:cxn ang="0">
                  <a:pos x="438" y="874"/>
                </a:cxn>
                <a:cxn ang="0">
                  <a:pos x="426" y="936"/>
                </a:cxn>
                <a:cxn ang="0">
                  <a:pos x="397" y="981"/>
                </a:cxn>
                <a:cxn ang="0">
                  <a:pos x="418" y="1025"/>
                </a:cxn>
                <a:cxn ang="0">
                  <a:pos x="387" y="1041"/>
                </a:cxn>
                <a:cxn ang="0">
                  <a:pos x="347" y="1070"/>
                </a:cxn>
                <a:cxn ang="0">
                  <a:pos x="301" y="1125"/>
                </a:cxn>
                <a:cxn ang="0">
                  <a:pos x="232" y="1144"/>
                </a:cxn>
                <a:cxn ang="0">
                  <a:pos x="194" y="1108"/>
                </a:cxn>
                <a:cxn ang="0">
                  <a:pos x="227" y="1060"/>
                </a:cxn>
                <a:cxn ang="0">
                  <a:pos x="225" y="984"/>
                </a:cxn>
                <a:cxn ang="0">
                  <a:pos x="186" y="934"/>
                </a:cxn>
                <a:cxn ang="0">
                  <a:pos x="134" y="907"/>
                </a:cxn>
                <a:cxn ang="0">
                  <a:pos x="146" y="857"/>
                </a:cxn>
                <a:cxn ang="0">
                  <a:pos x="134" y="816"/>
                </a:cxn>
              </a:cxnLst>
              <a:rect l="0" t="0" r="r" b="b"/>
              <a:pathLst>
                <a:path w="624" h="1149">
                  <a:moveTo>
                    <a:pt x="131" y="792"/>
                  </a:moveTo>
                  <a:lnTo>
                    <a:pt x="134" y="790"/>
                  </a:lnTo>
                  <a:lnTo>
                    <a:pt x="139" y="790"/>
                  </a:lnTo>
                  <a:lnTo>
                    <a:pt x="139" y="788"/>
                  </a:lnTo>
                  <a:lnTo>
                    <a:pt x="141" y="783"/>
                  </a:lnTo>
                  <a:lnTo>
                    <a:pt x="143" y="780"/>
                  </a:lnTo>
                  <a:lnTo>
                    <a:pt x="148" y="773"/>
                  </a:lnTo>
                  <a:lnTo>
                    <a:pt x="151" y="771"/>
                  </a:lnTo>
                  <a:lnTo>
                    <a:pt x="153" y="771"/>
                  </a:lnTo>
                  <a:lnTo>
                    <a:pt x="153" y="769"/>
                  </a:lnTo>
                  <a:lnTo>
                    <a:pt x="153" y="766"/>
                  </a:lnTo>
                  <a:lnTo>
                    <a:pt x="160" y="766"/>
                  </a:lnTo>
                  <a:lnTo>
                    <a:pt x="165" y="764"/>
                  </a:lnTo>
                  <a:lnTo>
                    <a:pt x="163" y="761"/>
                  </a:lnTo>
                  <a:lnTo>
                    <a:pt x="163" y="754"/>
                  </a:lnTo>
                  <a:lnTo>
                    <a:pt x="163" y="752"/>
                  </a:lnTo>
                  <a:lnTo>
                    <a:pt x="165" y="752"/>
                  </a:lnTo>
                  <a:lnTo>
                    <a:pt x="165" y="749"/>
                  </a:lnTo>
                  <a:lnTo>
                    <a:pt x="165" y="747"/>
                  </a:lnTo>
                  <a:lnTo>
                    <a:pt x="165" y="745"/>
                  </a:lnTo>
                  <a:lnTo>
                    <a:pt x="163" y="742"/>
                  </a:lnTo>
                  <a:lnTo>
                    <a:pt x="160" y="742"/>
                  </a:lnTo>
                  <a:lnTo>
                    <a:pt x="153" y="742"/>
                  </a:lnTo>
                  <a:lnTo>
                    <a:pt x="148" y="740"/>
                  </a:lnTo>
                  <a:lnTo>
                    <a:pt x="146" y="740"/>
                  </a:lnTo>
                  <a:lnTo>
                    <a:pt x="143" y="737"/>
                  </a:lnTo>
                  <a:lnTo>
                    <a:pt x="141" y="735"/>
                  </a:lnTo>
                  <a:lnTo>
                    <a:pt x="131" y="733"/>
                  </a:lnTo>
                  <a:lnTo>
                    <a:pt x="127" y="730"/>
                  </a:lnTo>
                  <a:lnTo>
                    <a:pt x="124" y="730"/>
                  </a:lnTo>
                  <a:lnTo>
                    <a:pt x="122" y="730"/>
                  </a:lnTo>
                  <a:lnTo>
                    <a:pt x="122" y="728"/>
                  </a:lnTo>
                  <a:lnTo>
                    <a:pt x="119" y="718"/>
                  </a:lnTo>
                  <a:lnTo>
                    <a:pt x="117" y="713"/>
                  </a:lnTo>
                  <a:lnTo>
                    <a:pt x="117" y="702"/>
                  </a:lnTo>
                  <a:lnTo>
                    <a:pt x="119" y="699"/>
                  </a:lnTo>
                  <a:lnTo>
                    <a:pt x="122" y="694"/>
                  </a:lnTo>
                  <a:lnTo>
                    <a:pt x="124" y="692"/>
                  </a:lnTo>
                  <a:lnTo>
                    <a:pt x="129" y="685"/>
                  </a:lnTo>
                  <a:lnTo>
                    <a:pt x="134" y="678"/>
                  </a:lnTo>
                  <a:lnTo>
                    <a:pt x="134" y="675"/>
                  </a:lnTo>
                  <a:lnTo>
                    <a:pt x="136" y="675"/>
                  </a:lnTo>
                  <a:lnTo>
                    <a:pt x="139" y="675"/>
                  </a:lnTo>
                  <a:lnTo>
                    <a:pt x="141" y="675"/>
                  </a:lnTo>
                  <a:lnTo>
                    <a:pt x="143" y="673"/>
                  </a:lnTo>
                  <a:lnTo>
                    <a:pt x="146" y="673"/>
                  </a:lnTo>
                  <a:lnTo>
                    <a:pt x="151" y="670"/>
                  </a:lnTo>
                  <a:lnTo>
                    <a:pt x="151" y="668"/>
                  </a:lnTo>
                  <a:lnTo>
                    <a:pt x="148" y="663"/>
                  </a:lnTo>
                  <a:lnTo>
                    <a:pt x="146" y="661"/>
                  </a:lnTo>
                  <a:lnTo>
                    <a:pt x="143" y="656"/>
                  </a:lnTo>
                  <a:lnTo>
                    <a:pt x="143" y="654"/>
                  </a:lnTo>
                  <a:lnTo>
                    <a:pt x="146" y="651"/>
                  </a:lnTo>
                  <a:lnTo>
                    <a:pt x="134" y="651"/>
                  </a:lnTo>
                  <a:lnTo>
                    <a:pt x="122" y="651"/>
                  </a:lnTo>
                  <a:lnTo>
                    <a:pt x="119" y="651"/>
                  </a:lnTo>
                  <a:lnTo>
                    <a:pt x="119" y="649"/>
                  </a:lnTo>
                  <a:lnTo>
                    <a:pt x="117" y="644"/>
                  </a:lnTo>
                  <a:lnTo>
                    <a:pt x="115" y="635"/>
                  </a:lnTo>
                  <a:lnTo>
                    <a:pt x="112" y="630"/>
                  </a:lnTo>
                  <a:lnTo>
                    <a:pt x="110" y="625"/>
                  </a:lnTo>
                  <a:lnTo>
                    <a:pt x="110" y="623"/>
                  </a:lnTo>
                  <a:lnTo>
                    <a:pt x="98" y="623"/>
                  </a:lnTo>
                  <a:lnTo>
                    <a:pt x="98" y="620"/>
                  </a:lnTo>
                  <a:lnTo>
                    <a:pt x="98" y="615"/>
                  </a:lnTo>
                  <a:lnTo>
                    <a:pt x="96" y="608"/>
                  </a:lnTo>
                  <a:lnTo>
                    <a:pt x="93" y="608"/>
                  </a:lnTo>
                  <a:lnTo>
                    <a:pt x="93" y="606"/>
                  </a:lnTo>
                  <a:lnTo>
                    <a:pt x="86" y="606"/>
                  </a:lnTo>
                  <a:lnTo>
                    <a:pt x="84" y="603"/>
                  </a:lnTo>
                  <a:lnTo>
                    <a:pt x="81" y="603"/>
                  </a:lnTo>
                  <a:lnTo>
                    <a:pt x="79" y="601"/>
                  </a:lnTo>
                  <a:lnTo>
                    <a:pt x="57" y="599"/>
                  </a:lnTo>
                  <a:lnTo>
                    <a:pt x="43" y="601"/>
                  </a:lnTo>
                  <a:lnTo>
                    <a:pt x="41" y="601"/>
                  </a:lnTo>
                  <a:lnTo>
                    <a:pt x="38" y="601"/>
                  </a:lnTo>
                  <a:lnTo>
                    <a:pt x="29" y="601"/>
                  </a:lnTo>
                  <a:lnTo>
                    <a:pt x="26" y="601"/>
                  </a:lnTo>
                  <a:lnTo>
                    <a:pt x="17" y="599"/>
                  </a:lnTo>
                  <a:lnTo>
                    <a:pt x="12" y="594"/>
                  </a:lnTo>
                  <a:lnTo>
                    <a:pt x="12" y="591"/>
                  </a:lnTo>
                  <a:lnTo>
                    <a:pt x="14" y="587"/>
                  </a:lnTo>
                  <a:lnTo>
                    <a:pt x="14" y="584"/>
                  </a:lnTo>
                  <a:lnTo>
                    <a:pt x="14" y="579"/>
                  </a:lnTo>
                  <a:lnTo>
                    <a:pt x="17" y="579"/>
                  </a:lnTo>
                  <a:lnTo>
                    <a:pt x="17" y="577"/>
                  </a:lnTo>
                  <a:lnTo>
                    <a:pt x="19" y="572"/>
                  </a:lnTo>
                  <a:lnTo>
                    <a:pt x="21" y="568"/>
                  </a:lnTo>
                  <a:lnTo>
                    <a:pt x="21" y="560"/>
                  </a:lnTo>
                  <a:lnTo>
                    <a:pt x="19" y="556"/>
                  </a:lnTo>
                  <a:lnTo>
                    <a:pt x="17" y="551"/>
                  </a:lnTo>
                  <a:lnTo>
                    <a:pt x="14" y="544"/>
                  </a:lnTo>
                  <a:lnTo>
                    <a:pt x="14" y="541"/>
                  </a:lnTo>
                  <a:lnTo>
                    <a:pt x="12" y="536"/>
                  </a:lnTo>
                  <a:lnTo>
                    <a:pt x="9" y="532"/>
                  </a:lnTo>
                  <a:lnTo>
                    <a:pt x="17" y="527"/>
                  </a:lnTo>
                  <a:lnTo>
                    <a:pt x="21" y="524"/>
                  </a:lnTo>
                  <a:lnTo>
                    <a:pt x="24" y="524"/>
                  </a:lnTo>
                  <a:lnTo>
                    <a:pt x="29" y="522"/>
                  </a:lnTo>
                  <a:lnTo>
                    <a:pt x="36" y="520"/>
                  </a:lnTo>
                  <a:lnTo>
                    <a:pt x="48" y="512"/>
                  </a:lnTo>
                  <a:lnTo>
                    <a:pt x="57" y="510"/>
                  </a:lnTo>
                  <a:lnTo>
                    <a:pt x="60" y="508"/>
                  </a:lnTo>
                  <a:lnTo>
                    <a:pt x="60" y="505"/>
                  </a:lnTo>
                  <a:lnTo>
                    <a:pt x="57" y="505"/>
                  </a:lnTo>
                  <a:lnTo>
                    <a:pt x="57" y="503"/>
                  </a:lnTo>
                  <a:lnTo>
                    <a:pt x="60" y="501"/>
                  </a:lnTo>
                  <a:lnTo>
                    <a:pt x="62" y="501"/>
                  </a:lnTo>
                  <a:lnTo>
                    <a:pt x="62" y="498"/>
                  </a:lnTo>
                  <a:lnTo>
                    <a:pt x="67" y="498"/>
                  </a:lnTo>
                  <a:lnTo>
                    <a:pt x="69" y="498"/>
                  </a:lnTo>
                  <a:lnTo>
                    <a:pt x="69" y="496"/>
                  </a:lnTo>
                  <a:lnTo>
                    <a:pt x="69" y="493"/>
                  </a:lnTo>
                  <a:lnTo>
                    <a:pt x="69" y="491"/>
                  </a:lnTo>
                  <a:lnTo>
                    <a:pt x="67" y="489"/>
                  </a:lnTo>
                  <a:lnTo>
                    <a:pt x="64" y="489"/>
                  </a:lnTo>
                  <a:lnTo>
                    <a:pt x="62" y="489"/>
                  </a:lnTo>
                  <a:lnTo>
                    <a:pt x="55" y="486"/>
                  </a:lnTo>
                  <a:lnTo>
                    <a:pt x="53" y="481"/>
                  </a:lnTo>
                  <a:lnTo>
                    <a:pt x="50" y="481"/>
                  </a:lnTo>
                  <a:lnTo>
                    <a:pt x="48" y="481"/>
                  </a:lnTo>
                  <a:lnTo>
                    <a:pt x="48" y="479"/>
                  </a:lnTo>
                  <a:lnTo>
                    <a:pt x="45" y="479"/>
                  </a:lnTo>
                  <a:lnTo>
                    <a:pt x="45" y="477"/>
                  </a:lnTo>
                  <a:lnTo>
                    <a:pt x="43" y="477"/>
                  </a:lnTo>
                  <a:lnTo>
                    <a:pt x="43" y="474"/>
                  </a:lnTo>
                  <a:lnTo>
                    <a:pt x="41" y="472"/>
                  </a:lnTo>
                  <a:lnTo>
                    <a:pt x="38" y="472"/>
                  </a:lnTo>
                  <a:lnTo>
                    <a:pt x="36" y="472"/>
                  </a:lnTo>
                  <a:lnTo>
                    <a:pt x="33" y="472"/>
                  </a:lnTo>
                  <a:lnTo>
                    <a:pt x="31" y="469"/>
                  </a:lnTo>
                  <a:lnTo>
                    <a:pt x="26" y="462"/>
                  </a:lnTo>
                  <a:lnTo>
                    <a:pt x="26" y="460"/>
                  </a:lnTo>
                  <a:lnTo>
                    <a:pt x="29" y="457"/>
                  </a:lnTo>
                  <a:lnTo>
                    <a:pt x="26" y="450"/>
                  </a:lnTo>
                  <a:lnTo>
                    <a:pt x="26" y="443"/>
                  </a:lnTo>
                  <a:lnTo>
                    <a:pt x="26" y="441"/>
                  </a:lnTo>
                  <a:lnTo>
                    <a:pt x="36" y="434"/>
                  </a:lnTo>
                  <a:lnTo>
                    <a:pt x="41" y="429"/>
                  </a:lnTo>
                  <a:lnTo>
                    <a:pt x="41" y="426"/>
                  </a:lnTo>
                  <a:lnTo>
                    <a:pt x="43" y="426"/>
                  </a:lnTo>
                  <a:lnTo>
                    <a:pt x="43" y="424"/>
                  </a:lnTo>
                  <a:lnTo>
                    <a:pt x="43" y="422"/>
                  </a:lnTo>
                  <a:lnTo>
                    <a:pt x="45" y="419"/>
                  </a:lnTo>
                  <a:lnTo>
                    <a:pt x="45" y="417"/>
                  </a:lnTo>
                  <a:lnTo>
                    <a:pt x="48" y="417"/>
                  </a:lnTo>
                  <a:lnTo>
                    <a:pt x="50" y="414"/>
                  </a:lnTo>
                  <a:lnTo>
                    <a:pt x="50" y="412"/>
                  </a:lnTo>
                  <a:lnTo>
                    <a:pt x="55" y="407"/>
                  </a:lnTo>
                  <a:lnTo>
                    <a:pt x="55" y="405"/>
                  </a:lnTo>
                  <a:lnTo>
                    <a:pt x="60" y="400"/>
                  </a:lnTo>
                  <a:lnTo>
                    <a:pt x="62" y="400"/>
                  </a:lnTo>
                  <a:lnTo>
                    <a:pt x="64" y="400"/>
                  </a:lnTo>
                  <a:lnTo>
                    <a:pt x="64" y="398"/>
                  </a:lnTo>
                  <a:lnTo>
                    <a:pt x="67" y="398"/>
                  </a:lnTo>
                  <a:lnTo>
                    <a:pt x="69" y="388"/>
                  </a:lnTo>
                  <a:lnTo>
                    <a:pt x="69" y="386"/>
                  </a:lnTo>
                  <a:lnTo>
                    <a:pt x="67" y="386"/>
                  </a:lnTo>
                  <a:lnTo>
                    <a:pt x="67" y="383"/>
                  </a:lnTo>
                  <a:lnTo>
                    <a:pt x="67" y="381"/>
                  </a:lnTo>
                  <a:lnTo>
                    <a:pt x="69" y="374"/>
                  </a:lnTo>
                  <a:lnTo>
                    <a:pt x="72" y="371"/>
                  </a:lnTo>
                  <a:lnTo>
                    <a:pt x="72" y="369"/>
                  </a:lnTo>
                  <a:lnTo>
                    <a:pt x="74" y="369"/>
                  </a:lnTo>
                  <a:lnTo>
                    <a:pt x="74" y="367"/>
                  </a:lnTo>
                  <a:lnTo>
                    <a:pt x="72" y="367"/>
                  </a:lnTo>
                  <a:lnTo>
                    <a:pt x="69" y="367"/>
                  </a:lnTo>
                  <a:lnTo>
                    <a:pt x="67" y="367"/>
                  </a:lnTo>
                  <a:lnTo>
                    <a:pt x="64" y="362"/>
                  </a:lnTo>
                  <a:lnTo>
                    <a:pt x="64" y="359"/>
                  </a:lnTo>
                  <a:lnTo>
                    <a:pt x="64" y="355"/>
                  </a:lnTo>
                  <a:lnTo>
                    <a:pt x="62" y="355"/>
                  </a:lnTo>
                  <a:lnTo>
                    <a:pt x="60" y="355"/>
                  </a:lnTo>
                  <a:lnTo>
                    <a:pt x="57" y="355"/>
                  </a:lnTo>
                  <a:lnTo>
                    <a:pt x="57" y="352"/>
                  </a:lnTo>
                  <a:lnTo>
                    <a:pt x="55" y="350"/>
                  </a:lnTo>
                  <a:lnTo>
                    <a:pt x="57" y="350"/>
                  </a:lnTo>
                  <a:lnTo>
                    <a:pt x="60" y="350"/>
                  </a:lnTo>
                  <a:lnTo>
                    <a:pt x="64" y="347"/>
                  </a:lnTo>
                  <a:lnTo>
                    <a:pt x="67" y="343"/>
                  </a:lnTo>
                  <a:lnTo>
                    <a:pt x="67" y="340"/>
                  </a:lnTo>
                  <a:lnTo>
                    <a:pt x="67" y="338"/>
                  </a:lnTo>
                  <a:lnTo>
                    <a:pt x="67" y="335"/>
                  </a:lnTo>
                  <a:lnTo>
                    <a:pt x="69" y="333"/>
                  </a:lnTo>
                  <a:lnTo>
                    <a:pt x="69" y="331"/>
                  </a:lnTo>
                  <a:lnTo>
                    <a:pt x="74" y="328"/>
                  </a:lnTo>
                  <a:lnTo>
                    <a:pt x="79" y="323"/>
                  </a:lnTo>
                  <a:lnTo>
                    <a:pt x="84" y="323"/>
                  </a:lnTo>
                  <a:lnTo>
                    <a:pt x="86" y="321"/>
                  </a:lnTo>
                  <a:lnTo>
                    <a:pt x="88" y="321"/>
                  </a:lnTo>
                  <a:lnTo>
                    <a:pt x="88" y="319"/>
                  </a:lnTo>
                  <a:lnTo>
                    <a:pt x="88" y="316"/>
                  </a:lnTo>
                  <a:lnTo>
                    <a:pt x="88" y="312"/>
                  </a:lnTo>
                  <a:lnTo>
                    <a:pt x="91" y="309"/>
                  </a:lnTo>
                  <a:lnTo>
                    <a:pt x="91" y="307"/>
                  </a:lnTo>
                  <a:lnTo>
                    <a:pt x="91" y="304"/>
                  </a:lnTo>
                  <a:lnTo>
                    <a:pt x="88" y="302"/>
                  </a:lnTo>
                  <a:lnTo>
                    <a:pt x="86" y="292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8" y="288"/>
                  </a:lnTo>
                  <a:lnTo>
                    <a:pt x="91" y="285"/>
                  </a:lnTo>
                  <a:lnTo>
                    <a:pt x="91" y="283"/>
                  </a:lnTo>
                  <a:lnTo>
                    <a:pt x="88" y="280"/>
                  </a:lnTo>
                  <a:lnTo>
                    <a:pt x="88" y="278"/>
                  </a:lnTo>
                  <a:lnTo>
                    <a:pt x="88" y="276"/>
                  </a:lnTo>
                  <a:lnTo>
                    <a:pt x="88" y="273"/>
                  </a:lnTo>
                  <a:lnTo>
                    <a:pt x="91" y="273"/>
                  </a:lnTo>
                  <a:lnTo>
                    <a:pt x="91" y="271"/>
                  </a:lnTo>
                  <a:lnTo>
                    <a:pt x="88" y="271"/>
                  </a:lnTo>
                  <a:lnTo>
                    <a:pt x="88" y="268"/>
                  </a:lnTo>
                  <a:lnTo>
                    <a:pt x="86" y="268"/>
                  </a:lnTo>
                  <a:lnTo>
                    <a:pt x="84" y="266"/>
                  </a:lnTo>
                  <a:lnTo>
                    <a:pt x="81" y="266"/>
                  </a:lnTo>
                  <a:lnTo>
                    <a:pt x="79" y="266"/>
                  </a:lnTo>
                  <a:lnTo>
                    <a:pt x="76" y="268"/>
                  </a:lnTo>
                  <a:lnTo>
                    <a:pt x="69" y="271"/>
                  </a:lnTo>
                  <a:lnTo>
                    <a:pt x="67" y="268"/>
                  </a:lnTo>
                  <a:lnTo>
                    <a:pt x="62" y="264"/>
                  </a:lnTo>
                  <a:lnTo>
                    <a:pt x="62" y="261"/>
                  </a:lnTo>
                  <a:lnTo>
                    <a:pt x="64" y="261"/>
                  </a:lnTo>
                  <a:lnTo>
                    <a:pt x="64" y="259"/>
                  </a:lnTo>
                  <a:lnTo>
                    <a:pt x="64" y="256"/>
                  </a:lnTo>
                  <a:lnTo>
                    <a:pt x="62" y="256"/>
                  </a:lnTo>
                  <a:lnTo>
                    <a:pt x="60" y="256"/>
                  </a:lnTo>
                  <a:lnTo>
                    <a:pt x="57" y="256"/>
                  </a:lnTo>
                  <a:lnTo>
                    <a:pt x="55" y="256"/>
                  </a:lnTo>
                  <a:lnTo>
                    <a:pt x="53" y="256"/>
                  </a:lnTo>
                  <a:lnTo>
                    <a:pt x="50" y="259"/>
                  </a:lnTo>
                  <a:lnTo>
                    <a:pt x="48" y="259"/>
                  </a:lnTo>
                  <a:lnTo>
                    <a:pt x="48" y="256"/>
                  </a:lnTo>
                  <a:lnTo>
                    <a:pt x="45" y="256"/>
                  </a:lnTo>
                  <a:lnTo>
                    <a:pt x="43" y="256"/>
                  </a:lnTo>
                  <a:lnTo>
                    <a:pt x="43" y="254"/>
                  </a:lnTo>
                  <a:lnTo>
                    <a:pt x="45" y="245"/>
                  </a:lnTo>
                  <a:lnTo>
                    <a:pt x="48" y="242"/>
                  </a:lnTo>
                  <a:lnTo>
                    <a:pt x="50" y="237"/>
                  </a:lnTo>
                  <a:lnTo>
                    <a:pt x="50" y="235"/>
                  </a:lnTo>
                  <a:lnTo>
                    <a:pt x="53" y="235"/>
                  </a:lnTo>
                  <a:lnTo>
                    <a:pt x="55" y="235"/>
                  </a:lnTo>
                  <a:lnTo>
                    <a:pt x="55" y="233"/>
                  </a:lnTo>
                  <a:lnTo>
                    <a:pt x="57" y="230"/>
                  </a:lnTo>
                  <a:lnTo>
                    <a:pt x="57" y="228"/>
                  </a:lnTo>
                  <a:lnTo>
                    <a:pt x="57" y="221"/>
                  </a:lnTo>
                  <a:lnTo>
                    <a:pt x="57" y="218"/>
                  </a:lnTo>
                  <a:lnTo>
                    <a:pt x="55" y="216"/>
                  </a:lnTo>
                  <a:lnTo>
                    <a:pt x="55" y="211"/>
                  </a:lnTo>
                  <a:lnTo>
                    <a:pt x="50" y="211"/>
                  </a:lnTo>
                  <a:lnTo>
                    <a:pt x="48" y="209"/>
                  </a:lnTo>
                  <a:lnTo>
                    <a:pt x="50" y="206"/>
                  </a:lnTo>
                  <a:lnTo>
                    <a:pt x="53" y="201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48" y="199"/>
                  </a:lnTo>
                  <a:lnTo>
                    <a:pt x="45" y="197"/>
                  </a:lnTo>
                  <a:lnTo>
                    <a:pt x="45" y="194"/>
                  </a:lnTo>
                  <a:lnTo>
                    <a:pt x="45" y="192"/>
                  </a:lnTo>
                  <a:lnTo>
                    <a:pt x="43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3" y="192"/>
                  </a:lnTo>
                  <a:lnTo>
                    <a:pt x="31" y="192"/>
                  </a:lnTo>
                  <a:lnTo>
                    <a:pt x="29" y="189"/>
                  </a:lnTo>
                  <a:lnTo>
                    <a:pt x="29" y="187"/>
                  </a:lnTo>
                  <a:lnTo>
                    <a:pt x="31" y="185"/>
                  </a:lnTo>
                  <a:lnTo>
                    <a:pt x="31" y="182"/>
                  </a:lnTo>
                  <a:lnTo>
                    <a:pt x="29" y="180"/>
                  </a:lnTo>
                  <a:lnTo>
                    <a:pt x="29" y="178"/>
                  </a:lnTo>
                  <a:lnTo>
                    <a:pt x="26" y="178"/>
                  </a:lnTo>
                  <a:lnTo>
                    <a:pt x="26" y="175"/>
                  </a:lnTo>
                  <a:lnTo>
                    <a:pt x="26" y="170"/>
                  </a:lnTo>
                  <a:lnTo>
                    <a:pt x="29" y="166"/>
                  </a:lnTo>
                  <a:lnTo>
                    <a:pt x="31" y="166"/>
                  </a:lnTo>
                  <a:lnTo>
                    <a:pt x="33" y="166"/>
                  </a:lnTo>
                  <a:lnTo>
                    <a:pt x="33" y="163"/>
                  </a:lnTo>
                  <a:lnTo>
                    <a:pt x="33" y="161"/>
                  </a:lnTo>
                  <a:lnTo>
                    <a:pt x="31" y="158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31" y="151"/>
                  </a:lnTo>
                  <a:lnTo>
                    <a:pt x="29" y="149"/>
                  </a:lnTo>
                  <a:lnTo>
                    <a:pt x="29" y="146"/>
                  </a:lnTo>
                  <a:lnTo>
                    <a:pt x="26" y="146"/>
                  </a:lnTo>
                  <a:lnTo>
                    <a:pt x="24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39"/>
                  </a:lnTo>
                  <a:lnTo>
                    <a:pt x="24" y="134"/>
                  </a:lnTo>
                  <a:lnTo>
                    <a:pt x="26" y="132"/>
                  </a:lnTo>
                  <a:lnTo>
                    <a:pt x="29" y="130"/>
                  </a:lnTo>
                  <a:lnTo>
                    <a:pt x="31" y="130"/>
                  </a:lnTo>
                  <a:lnTo>
                    <a:pt x="31" y="127"/>
                  </a:lnTo>
                  <a:lnTo>
                    <a:pt x="29" y="118"/>
                  </a:lnTo>
                  <a:lnTo>
                    <a:pt x="29" y="115"/>
                  </a:lnTo>
                  <a:lnTo>
                    <a:pt x="26" y="113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08"/>
                  </a:lnTo>
                  <a:lnTo>
                    <a:pt x="17" y="99"/>
                  </a:lnTo>
                  <a:lnTo>
                    <a:pt x="7" y="87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9" y="75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12" y="67"/>
                  </a:lnTo>
                  <a:lnTo>
                    <a:pt x="14" y="65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9" y="58"/>
                  </a:lnTo>
                  <a:lnTo>
                    <a:pt x="7" y="53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5" y="44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12" y="32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21" y="17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3" y="12"/>
                  </a:lnTo>
                  <a:lnTo>
                    <a:pt x="45" y="20"/>
                  </a:lnTo>
                  <a:lnTo>
                    <a:pt x="48" y="24"/>
                  </a:lnTo>
                  <a:lnTo>
                    <a:pt x="48" y="27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34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8" y="44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51"/>
                  </a:lnTo>
                  <a:lnTo>
                    <a:pt x="55" y="53"/>
                  </a:lnTo>
                  <a:lnTo>
                    <a:pt x="55" y="58"/>
                  </a:lnTo>
                  <a:lnTo>
                    <a:pt x="57" y="60"/>
                  </a:lnTo>
                  <a:lnTo>
                    <a:pt x="60" y="63"/>
                  </a:lnTo>
                  <a:lnTo>
                    <a:pt x="62" y="63"/>
                  </a:lnTo>
                  <a:lnTo>
                    <a:pt x="64" y="65"/>
                  </a:lnTo>
                  <a:lnTo>
                    <a:pt x="64" y="67"/>
                  </a:lnTo>
                  <a:lnTo>
                    <a:pt x="64" y="70"/>
                  </a:lnTo>
                  <a:lnTo>
                    <a:pt x="67" y="72"/>
                  </a:lnTo>
                  <a:lnTo>
                    <a:pt x="69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84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6" y="87"/>
                  </a:lnTo>
                  <a:lnTo>
                    <a:pt x="76" y="91"/>
                  </a:lnTo>
                  <a:lnTo>
                    <a:pt x="76" y="94"/>
                  </a:lnTo>
                  <a:lnTo>
                    <a:pt x="79" y="94"/>
                  </a:lnTo>
                  <a:lnTo>
                    <a:pt x="81" y="94"/>
                  </a:lnTo>
                  <a:lnTo>
                    <a:pt x="84" y="89"/>
                  </a:lnTo>
                  <a:lnTo>
                    <a:pt x="88" y="87"/>
                  </a:lnTo>
                  <a:lnTo>
                    <a:pt x="88" y="84"/>
                  </a:lnTo>
                  <a:lnTo>
                    <a:pt x="86" y="84"/>
                  </a:lnTo>
                  <a:lnTo>
                    <a:pt x="84" y="84"/>
                  </a:lnTo>
                  <a:lnTo>
                    <a:pt x="84" y="82"/>
                  </a:lnTo>
                  <a:lnTo>
                    <a:pt x="91" y="72"/>
                  </a:lnTo>
                  <a:lnTo>
                    <a:pt x="93" y="72"/>
                  </a:lnTo>
                  <a:lnTo>
                    <a:pt x="96" y="72"/>
                  </a:lnTo>
                  <a:lnTo>
                    <a:pt x="96" y="70"/>
                  </a:lnTo>
                  <a:lnTo>
                    <a:pt x="98" y="67"/>
                  </a:lnTo>
                  <a:lnTo>
                    <a:pt x="98" y="65"/>
                  </a:lnTo>
                  <a:lnTo>
                    <a:pt x="96" y="65"/>
                  </a:lnTo>
                  <a:lnTo>
                    <a:pt x="93" y="65"/>
                  </a:lnTo>
                  <a:lnTo>
                    <a:pt x="91" y="60"/>
                  </a:lnTo>
                  <a:lnTo>
                    <a:pt x="93" y="60"/>
                  </a:lnTo>
                  <a:lnTo>
                    <a:pt x="96" y="58"/>
                  </a:lnTo>
                  <a:lnTo>
                    <a:pt x="100" y="53"/>
                  </a:lnTo>
                  <a:lnTo>
                    <a:pt x="103" y="51"/>
                  </a:lnTo>
                  <a:lnTo>
                    <a:pt x="105" y="48"/>
                  </a:lnTo>
                  <a:lnTo>
                    <a:pt x="108" y="46"/>
                  </a:lnTo>
                  <a:lnTo>
                    <a:pt x="110" y="44"/>
                  </a:lnTo>
                  <a:lnTo>
                    <a:pt x="110" y="41"/>
                  </a:lnTo>
                  <a:lnTo>
                    <a:pt x="108" y="41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12" y="36"/>
                  </a:lnTo>
                  <a:lnTo>
                    <a:pt x="115" y="36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22" y="34"/>
                  </a:lnTo>
                  <a:lnTo>
                    <a:pt x="124" y="34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6"/>
                  </a:lnTo>
                  <a:lnTo>
                    <a:pt x="134" y="48"/>
                  </a:lnTo>
                  <a:lnTo>
                    <a:pt x="134" y="60"/>
                  </a:lnTo>
                  <a:lnTo>
                    <a:pt x="136" y="67"/>
                  </a:lnTo>
                  <a:lnTo>
                    <a:pt x="139" y="72"/>
                  </a:lnTo>
                  <a:lnTo>
                    <a:pt x="139" y="75"/>
                  </a:lnTo>
                  <a:lnTo>
                    <a:pt x="143" y="84"/>
                  </a:lnTo>
                  <a:lnTo>
                    <a:pt x="148" y="91"/>
                  </a:lnTo>
                  <a:lnTo>
                    <a:pt x="151" y="94"/>
                  </a:lnTo>
                  <a:lnTo>
                    <a:pt x="153" y="94"/>
                  </a:lnTo>
                  <a:lnTo>
                    <a:pt x="155" y="94"/>
                  </a:lnTo>
                  <a:lnTo>
                    <a:pt x="163" y="91"/>
                  </a:lnTo>
                  <a:lnTo>
                    <a:pt x="165" y="91"/>
                  </a:lnTo>
                  <a:lnTo>
                    <a:pt x="165" y="89"/>
                  </a:lnTo>
                  <a:lnTo>
                    <a:pt x="167" y="87"/>
                  </a:lnTo>
                  <a:lnTo>
                    <a:pt x="170" y="87"/>
                  </a:lnTo>
                  <a:lnTo>
                    <a:pt x="170" y="89"/>
                  </a:lnTo>
                  <a:lnTo>
                    <a:pt x="175" y="89"/>
                  </a:lnTo>
                  <a:lnTo>
                    <a:pt x="177" y="89"/>
                  </a:lnTo>
                  <a:lnTo>
                    <a:pt x="177" y="87"/>
                  </a:lnTo>
                  <a:lnTo>
                    <a:pt x="182" y="89"/>
                  </a:lnTo>
                  <a:lnTo>
                    <a:pt x="186" y="91"/>
                  </a:lnTo>
                  <a:lnTo>
                    <a:pt x="194" y="94"/>
                  </a:lnTo>
                  <a:lnTo>
                    <a:pt x="196" y="94"/>
                  </a:lnTo>
                  <a:lnTo>
                    <a:pt x="198" y="91"/>
                  </a:lnTo>
                  <a:lnTo>
                    <a:pt x="198" y="89"/>
                  </a:lnTo>
                  <a:lnTo>
                    <a:pt x="201" y="87"/>
                  </a:lnTo>
                  <a:lnTo>
                    <a:pt x="201" y="84"/>
                  </a:lnTo>
                  <a:lnTo>
                    <a:pt x="203" y="84"/>
                  </a:lnTo>
                  <a:lnTo>
                    <a:pt x="203" y="82"/>
                  </a:lnTo>
                  <a:lnTo>
                    <a:pt x="206" y="82"/>
                  </a:lnTo>
                  <a:lnTo>
                    <a:pt x="208" y="87"/>
                  </a:lnTo>
                  <a:lnTo>
                    <a:pt x="208" y="89"/>
                  </a:lnTo>
                  <a:lnTo>
                    <a:pt x="208" y="91"/>
                  </a:lnTo>
                  <a:lnTo>
                    <a:pt x="210" y="91"/>
                  </a:lnTo>
                  <a:lnTo>
                    <a:pt x="213" y="91"/>
                  </a:lnTo>
                  <a:lnTo>
                    <a:pt x="215" y="89"/>
                  </a:lnTo>
                  <a:lnTo>
                    <a:pt x="218" y="89"/>
                  </a:lnTo>
                  <a:lnTo>
                    <a:pt x="220" y="89"/>
                  </a:lnTo>
                  <a:lnTo>
                    <a:pt x="222" y="89"/>
                  </a:lnTo>
                  <a:lnTo>
                    <a:pt x="222" y="87"/>
                  </a:lnTo>
                  <a:lnTo>
                    <a:pt x="225" y="87"/>
                  </a:lnTo>
                  <a:lnTo>
                    <a:pt x="227" y="89"/>
                  </a:lnTo>
                  <a:lnTo>
                    <a:pt x="227" y="91"/>
                  </a:lnTo>
                  <a:lnTo>
                    <a:pt x="230" y="91"/>
                  </a:lnTo>
                  <a:lnTo>
                    <a:pt x="232" y="94"/>
                  </a:lnTo>
                  <a:lnTo>
                    <a:pt x="237" y="94"/>
                  </a:lnTo>
                  <a:lnTo>
                    <a:pt x="239" y="96"/>
                  </a:lnTo>
                  <a:lnTo>
                    <a:pt x="241" y="94"/>
                  </a:lnTo>
                  <a:lnTo>
                    <a:pt x="249" y="94"/>
                  </a:lnTo>
                  <a:lnTo>
                    <a:pt x="251" y="94"/>
                  </a:lnTo>
                  <a:lnTo>
                    <a:pt x="251" y="91"/>
                  </a:lnTo>
                  <a:lnTo>
                    <a:pt x="253" y="89"/>
                  </a:lnTo>
                  <a:lnTo>
                    <a:pt x="256" y="89"/>
                  </a:lnTo>
                  <a:lnTo>
                    <a:pt x="258" y="91"/>
                  </a:lnTo>
                  <a:lnTo>
                    <a:pt x="258" y="94"/>
                  </a:lnTo>
                  <a:lnTo>
                    <a:pt x="258" y="96"/>
                  </a:lnTo>
                  <a:lnTo>
                    <a:pt x="258" y="99"/>
                  </a:lnTo>
                  <a:lnTo>
                    <a:pt x="256" y="101"/>
                  </a:lnTo>
                  <a:lnTo>
                    <a:pt x="256" y="103"/>
                  </a:lnTo>
                  <a:lnTo>
                    <a:pt x="253" y="103"/>
                  </a:lnTo>
                  <a:lnTo>
                    <a:pt x="251" y="106"/>
                  </a:lnTo>
                  <a:lnTo>
                    <a:pt x="249" y="111"/>
                  </a:lnTo>
                  <a:lnTo>
                    <a:pt x="246" y="113"/>
                  </a:lnTo>
                  <a:lnTo>
                    <a:pt x="244" y="120"/>
                  </a:lnTo>
                  <a:lnTo>
                    <a:pt x="244" y="122"/>
                  </a:lnTo>
                  <a:lnTo>
                    <a:pt x="241" y="125"/>
                  </a:lnTo>
                  <a:lnTo>
                    <a:pt x="241" y="127"/>
                  </a:lnTo>
                  <a:lnTo>
                    <a:pt x="237" y="132"/>
                  </a:lnTo>
                  <a:lnTo>
                    <a:pt x="234" y="134"/>
                  </a:lnTo>
                  <a:lnTo>
                    <a:pt x="232" y="137"/>
                  </a:lnTo>
                  <a:lnTo>
                    <a:pt x="230" y="139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5" y="146"/>
                  </a:lnTo>
                  <a:lnTo>
                    <a:pt x="225" y="149"/>
                  </a:lnTo>
                  <a:lnTo>
                    <a:pt x="220" y="149"/>
                  </a:lnTo>
                  <a:lnTo>
                    <a:pt x="218" y="149"/>
                  </a:lnTo>
                  <a:lnTo>
                    <a:pt x="218" y="151"/>
                  </a:lnTo>
                  <a:lnTo>
                    <a:pt x="218" y="154"/>
                  </a:lnTo>
                  <a:lnTo>
                    <a:pt x="218" y="156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3" y="163"/>
                  </a:lnTo>
                  <a:lnTo>
                    <a:pt x="210" y="163"/>
                  </a:lnTo>
                  <a:lnTo>
                    <a:pt x="208" y="163"/>
                  </a:lnTo>
                  <a:lnTo>
                    <a:pt x="208" y="161"/>
                  </a:lnTo>
                  <a:lnTo>
                    <a:pt x="206" y="161"/>
                  </a:lnTo>
                  <a:lnTo>
                    <a:pt x="201" y="161"/>
                  </a:lnTo>
                  <a:lnTo>
                    <a:pt x="198" y="161"/>
                  </a:lnTo>
                  <a:lnTo>
                    <a:pt x="196" y="161"/>
                  </a:lnTo>
                  <a:lnTo>
                    <a:pt x="194" y="166"/>
                  </a:lnTo>
                  <a:lnTo>
                    <a:pt x="194" y="170"/>
                  </a:lnTo>
                  <a:lnTo>
                    <a:pt x="191" y="175"/>
                  </a:lnTo>
                  <a:lnTo>
                    <a:pt x="189" y="182"/>
                  </a:lnTo>
                  <a:lnTo>
                    <a:pt x="189" y="185"/>
                  </a:lnTo>
                  <a:lnTo>
                    <a:pt x="189" y="187"/>
                  </a:lnTo>
                  <a:lnTo>
                    <a:pt x="191" y="189"/>
                  </a:lnTo>
                  <a:lnTo>
                    <a:pt x="191" y="199"/>
                  </a:lnTo>
                  <a:lnTo>
                    <a:pt x="191" y="201"/>
                  </a:lnTo>
                  <a:lnTo>
                    <a:pt x="189" y="204"/>
                  </a:lnTo>
                  <a:lnTo>
                    <a:pt x="189" y="206"/>
                  </a:lnTo>
                  <a:lnTo>
                    <a:pt x="184" y="211"/>
                  </a:lnTo>
                  <a:lnTo>
                    <a:pt x="177" y="218"/>
                  </a:lnTo>
                  <a:lnTo>
                    <a:pt x="177" y="221"/>
                  </a:lnTo>
                  <a:lnTo>
                    <a:pt x="175" y="225"/>
                  </a:lnTo>
                  <a:lnTo>
                    <a:pt x="182" y="228"/>
                  </a:lnTo>
                  <a:lnTo>
                    <a:pt x="184" y="230"/>
                  </a:lnTo>
                  <a:lnTo>
                    <a:pt x="184" y="228"/>
                  </a:lnTo>
                  <a:lnTo>
                    <a:pt x="184" y="230"/>
                  </a:lnTo>
                  <a:lnTo>
                    <a:pt x="186" y="230"/>
                  </a:lnTo>
                  <a:lnTo>
                    <a:pt x="191" y="233"/>
                  </a:lnTo>
                  <a:lnTo>
                    <a:pt x="198" y="240"/>
                  </a:lnTo>
                  <a:lnTo>
                    <a:pt x="198" y="242"/>
                  </a:lnTo>
                  <a:lnTo>
                    <a:pt x="201" y="245"/>
                  </a:lnTo>
                  <a:lnTo>
                    <a:pt x="198" y="254"/>
                  </a:lnTo>
                  <a:lnTo>
                    <a:pt x="198" y="256"/>
                  </a:lnTo>
                  <a:lnTo>
                    <a:pt x="196" y="261"/>
                  </a:lnTo>
                  <a:lnTo>
                    <a:pt x="196" y="264"/>
                  </a:lnTo>
                  <a:lnTo>
                    <a:pt x="194" y="264"/>
                  </a:lnTo>
                  <a:lnTo>
                    <a:pt x="194" y="266"/>
                  </a:lnTo>
                  <a:lnTo>
                    <a:pt x="189" y="271"/>
                  </a:lnTo>
                  <a:lnTo>
                    <a:pt x="189" y="276"/>
                  </a:lnTo>
                  <a:lnTo>
                    <a:pt x="186" y="276"/>
                  </a:lnTo>
                  <a:lnTo>
                    <a:pt x="186" y="278"/>
                  </a:lnTo>
                  <a:lnTo>
                    <a:pt x="189" y="280"/>
                  </a:lnTo>
                  <a:lnTo>
                    <a:pt x="189" y="283"/>
                  </a:lnTo>
                  <a:lnTo>
                    <a:pt x="196" y="280"/>
                  </a:lnTo>
                  <a:lnTo>
                    <a:pt x="198" y="280"/>
                  </a:lnTo>
                  <a:lnTo>
                    <a:pt x="201" y="280"/>
                  </a:lnTo>
                  <a:lnTo>
                    <a:pt x="203" y="278"/>
                  </a:lnTo>
                  <a:lnTo>
                    <a:pt x="206" y="278"/>
                  </a:lnTo>
                  <a:lnTo>
                    <a:pt x="208" y="278"/>
                  </a:lnTo>
                  <a:lnTo>
                    <a:pt x="208" y="280"/>
                  </a:lnTo>
                  <a:lnTo>
                    <a:pt x="208" y="283"/>
                  </a:lnTo>
                  <a:lnTo>
                    <a:pt x="206" y="285"/>
                  </a:lnTo>
                  <a:lnTo>
                    <a:pt x="206" y="288"/>
                  </a:lnTo>
                  <a:lnTo>
                    <a:pt x="208" y="288"/>
                  </a:lnTo>
                  <a:lnTo>
                    <a:pt x="213" y="288"/>
                  </a:lnTo>
                  <a:lnTo>
                    <a:pt x="215" y="288"/>
                  </a:lnTo>
                  <a:lnTo>
                    <a:pt x="215" y="292"/>
                  </a:lnTo>
                  <a:lnTo>
                    <a:pt x="220" y="297"/>
                  </a:lnTo>
                  <a:lnTo>
                    <a:pt x="225" y="302"/>
                  </a:lnTo>
                  <a:lnTo>
                    <a:pt x="227" y="300"/>
                  </a:lnTo>
                  <a:lnTo>
                    <a:pt x="227" y="297"/>
                  </a:lnTo>
                  <a:lnTo>
                    <a:pt x="227" y="295"/>
                  </a:lnTo>
                  <a:lnTo>
                    <a:pt x="227" y="292"/>
                  </a:lnTo>
                  <a:lnTo>
                    <a:pt x="232" y="295"/>
                  </a:lnTo>
                  <a:lnTo>
                    <a:pt x="234" y="297"/>
                  </a:lnTo>
                  <a:lnTo>
                    <a:pt x="232" y="304"/>
                  </a:lnTo>
                  <a:lnTo>
                    <a:pt x="237" y="307"/>
                  </a:lnTo>
                  <a:lnTo>
                    <a:pt x="241" y="307"/>
                  </a:lnTo>
                  <a:lnTo>
                    <a:pt x="244" y="307"/>
                  </a:lnTo>
                  <a:lnTo>
                    <a:pt x="244" y="309"/>
                  </a:lnTo>
                  <a:lnTo>
                    <a:pt x="246" y="309"/>
                  </a:lnTo>
                  <a:lnTo>
                    <a:pt x="246" y="312"/>
                  </a:lnTo>
                  <a:lnTo>
                    <a:pt x="246" y="314"/>
                  </a:lnTo>
                  <a:lnTo>
                    <a:pt x="249" y="314"/>
                  </a:lnTo>
                  <a:lnTo>
                    <a:pt x="249" y="312"/>
                  </a:lnTo>
                  <a:lnTo>
                    <a:pt x="258" y="312"/>
                  </a:lnTo>
                  <a:lnTo>
                    <a:pt x="261" y="312"/>
                  </a:lnTo>
                  <a:lnTo>
                    <a:pt x="263" y="312"/>
                  </a:lnTo>
                  <a:lnTo>
                    <a:pt x="263" y="314"/>
                  </a:lnTo>
                  <a:lnTo>
                    <a:pt x="265" y="319"/>
                  </a:lnTo>
                  <a:lnTo>
                    <a:pt x="263" y="321"/>
                  </a:lnTo>
                  <a:lnTo>
                    <a:pt x="268" y="326"/>
                  </a:lnTo>
                  <a:lnTo>
                    <a:pt x="273" y="326"/>
                  </a:lnTo>
                  <a:lnTo>
                    <a:pt x="273" y="328"/>
                  </a:lnTo>
                  <a:lnTo>
                    <a:pt x="275" y="328"/>
                  </a:lnTo>
                  <a:lnTo>
                    <a:pt x="273" y="333"/>
                  </a:lnTo>
                  <a:lnTo>
                    <a:pt x="270" y="338"/>
                  </a:lnTo>
                  <a:lnTo>
                    <a:pt x="268" y="338"/>
                  </a:lnTo>
                  <a:lnTo>
                    <a:pt x="268" y="340"/>
                  </a:lnTo>
                  <a:lnTo>
                    <a:pt x="268" y="343"/>
                  </a:lnTo>
                  <a:lnTo>
                    <a:pt x="270" y="343"/>
                  </a:lnTo>
                  <a:lnTo>
                    <a:pt x="275" y="345"/>
                  </a:lnTo>
                  <a:lnTo>
                    <a:pt x="275" y="347"/>
                  </a:lnTo>
                  <a:lnTo>
                    <a:pt x="277" y="347"/>
                  </a:lnTo>
                  <a:lnTo>
                    <a:pt x="277" y="357"/>
                  </a:lnTo>
                  <a:lnTo>
                    <a:pt x="275" y="362"/>
                  </a:lnTo>
                  <a:lnTo>
                    <a:pt x="275" y="364"/>
                  </a:lnTo>
                  <a:lnTo>
                    <a:pt x="273" y="364"/>
                  </a:lnTo>
                  <a:lnTo>
                    <a:pt x="270" y="364"/>
                  </a:lnTo>
                  <a:lnTo>
                    <a:pt x="268" y="364"/>
                  </a:lnTo>
                  <a:lnTo>
                    <a:pt x="265" y="369"/>
                  </a:lnTo>
                  <a:lnTo>
                    <a:pt x="263" y="371"/>
                  </a:lnTo>
                  <a:lnTo>
                    <a:pt x="263" y="376"/>
                  </a:lnTo>
                  <a:lnTo>
                    <a:pt x="263" y="379"/>
                  </a:lnTo>
                  <a:lnTo>
                    <a:pt x="261" y="379"/>
                  </a:lnTo>
                  <a:lnTo>
                    <a:pt x="261" y="381"/>
                  </a:lnTo>
                  <a:lnTo>
                    <a:pt x="258" y="383"/>
                  </a:lnTo>
                  <a:lnTo>
                    <a:pt x="258" y="386"/>
                  </a:lnTo>
                  <a:lnTo>
                    <a:pt x="261" y="388"/>
                  </a:lnTo>
                  <a:lnTo>
                    <a:pt x="258" y="390"/>
                  </a:lnTo>
                  <a:lnTo>
                    <a:pt x="258" y="395"/>
                  </a:lnTo>
                  <a:lnTo>
                    <a:pt x="261" y="395"/>
                  </a:lnTo>
                  <a:lnTo>
                    <a:pt x="261" y="398"/>
                  </a:lnTo>
                  <a:lnTo>
                    <a:pt x="261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3" y="405"/>
                  </a:lnTo>
                  <a:lnTo>
                    <a:pt x="263" y="407"/>
                  </a:lnTo>
                  <a:lnTo>
                    <a:pt x="261" y="407"/>
                  </a:lnTo>
                  <a:lnTo>
                    <a:pt x="258" y="410"/>
                  </a:lnTo>
                  <a:lnTo>
                    <a:pt x="256" y="410"/>
                  </a:lnTo>
                  <a:lnTo>
                    <a:pt x="256" y="412"/>
                  </a:lnTo>
                  <a:lnTo>
                    <a:pt x="251" y="414"/>
                  </a:lnTo>
                  <a:lnTo>
                    <a:pt x="251" y="417"/>
                  </a:lnTo>
                  <a:lnTo>
                    <a:pt x="249" y="417"/>
                  </a:lnTo>
                  <a:lnTo>
                    <a:pt x="246" y="419"/>
                  </a:lnTo>
                  <a:lnTo>
                    <a:pt x="239" y="426"/>
                  </a:lnTo>
                  <a:lnTo>
                    <a:pt x="239" y="429"/>
                  </a:lnTo>
                  <a:lnTo>
                    <a:pt x="239" y="431"/>
                  </a:lnTo>
                  <a:lnTo>
                    <a:pt x="239" y="434"/>
                  </a:lnTo>
                  <a:lnTo>
                    <a:pt x="237" y="434"/>
                  </a:lnTo>
                  <a:lnTo>
                    <a:pt x="234" y="441"/>
                  </a:lnTo>
                  <a:lnTo>
                    <a:pt x="232" y="441"/>
                  </a:lnTo>
                  <a:lnTo>
                    <a:pt x="227" y="441"/>
                  </a:lnTo>
                  <a:lnTo>
                    <a:pt x="222" y="441"/>
                  </a:lnTo>
                  <a:lnTo>
                    <a:pt x="220" y="443"/>
                  </a:lnTo>
                  <a:lnTo>
                    <a:pt x="218" y="446"/>
                  </a:lnTo>
                  <a:lnTo>
                    <a:pt x="218" y="448"/>
                  </a:lnTo>
                  <a:lnTo>
                    <a:pt x="218" y="450"/>
                  </a:lnTo>
                  <a:lnTo>
                    <a:pt x="215" y="450"/>
                  </a:lnTo>
                  <a:lnTo>
                    <a:pt x="215" y="453"/>
                  </a:lnTo>
                  <a:lnTo>
                    <a:pt x="213" y="455"/>
                  </a:lnTo>
                  <a:lnTo>
                    <a:pt x="208" y="460"/>
                  </a:lnTo>
                  <a:lnTo>
                    <a:pt x="206" y="462"/>
                  </a:lnTo>
                  <a:lnTo>
                    <a:pt x="208" y="462"/>
                  </a:lnTo>
                  <a:lnTo>
                    <a:pt x="210" y="465"/>
                  </a:lnTo>
                  <a:lnTo>
                    <a:pt x="210" y="467"/>
                  </a:lnTo>
                  <a:lnTo>
                    <a:pt x="213" y="467"/>
                  </a:lnTo>
                  <a:lnTo>
                    <a:pt x="218" y="472"/>
                  </a:lnTo>
                  <a:lnTo>
                    <a:pt x="220" y="477"/>
                  </a:lnTo>
                  <a:lnTo>
                    <a:pt x="225" y="479"/>
                  </a:lnTo>
                  <a:lnTo>
                    <a:pt x="227" y="479"/>
                  </a:lnTo>
                  <a:lnTo>
                    <a:pt x="227" y="481"/>
                  </a:lnTo>
                  <a:lnTo>
                    <a:pt x="230" y="481"/>
                  </a:lnTo>
                  <a:lnTo>
                    <a:pt x="230" y="484"/>
                  </a:lnTo>
                  <a:lnTo>
                    <a:pt x="232" y="484"/>
                  </a:lnTo>
                  <a:lnTo>
                    <a:pt x="232" y="486"/>
                  </a:lnTo>
                  <a:lnTo>
                    <a:pt x="232" y="489"/>
                  </a:lnTo>
                  <a:lnTo>
                    <a:pt x="232" y="491"/>
                  </a:lnTo>
                  <a:lnTo>
                    <a:pt x="232" y="493"/>
                  </a:lnTo>
                  <a:lnTo>
                    <a:pt x="232" y="496"/>
                  </a:lnTo>
                  <a:lnTo>
                    <a:pt x="232" y="498"/>
                  </a:lnTo>
                  <a:lnTo>
                    <a:pt x="230" y="498"/>
                  </a:lnTo>
                  <a:lnTo>
                    <a:pt x="227" y="498"/>
                  </a:lnTo>
                  <a:lnTo>
                    <a:pt x="227" y="496"/>
                  </a:lnTo>
                  <a:lnTo>
                    <a:pt x="227" y="498"/>
                  </a:lnTo>
                  <a:lnTo>
                    <a:pt x="225" y="501"/>
                  </a:lnTo>
                  <a:lnTo>
                    <a:pt x="222" y="508"/>
                  </a:lnTo>
                  <a:lnTo>
                    <a:pt x="222" y="510"/>
                  </a:lnTo>
                  <a:lnTo>
                    <a:pt x="225" y="515"/>
                  </a:lnTo>
                  <a:lnTo>
                    <a:pt x="227" y="517"/>
                  </a:lnTo>
                  <a:lnTo>
                    <a:pt x="227" y="524"/>
                  </a:lnTo>
                  <a:lnTo>
                    <a:pt x="227" y="527"/>
                  </a:lnTo>
                  <a:lnTo>
                    <a:pt x="230" y="527"/>
                  </a:lnTo>
                  <a:lnTo>
                    <a:pt x="230" y="529"/>
                  </a:lnTo>
                  <a:lnTo>
                    <a:pt x="232" y="529"/>
                  </a:lnTo>
                  <a:lnTo>
                    <a:pt x="234" y="532"/>
                  </a:lnTo>
                  <a:lnTo>
                    <a:pt x="237" y="534"/>
                  </a:lnTo>
                  <a:lnTo>
                    <a:pt x="237" y="536"/>
                  </a:lnTo>
                  <a:lnTo>
                    <a:pt x="237" y="539"/>
                  </a:lnTo>
                  <a:lnTo>
                    <a:pt x="237" y="541"/>
                  </a:lnTo>
                  <a:lnTo>
                    <a:pt x="239" y="548"/>
                  </a:lnTo>
                  <a:lnTo>
                    <a:pt x="241" y="548"/>
                  </a:lnTo>
                  <a:lnTo>
                    <a:pt x="241" y="551"/>
                  </a:lnTo>
                  <a:lnTo>
                    <a:pt x="244" y="551"/>
                  </a:lnTo>
                  <a:lnTo>
                    <a:pt x="244" y="553"/>
                  </a:lnTo>
                  <a:lnTo>
                    <a:pt x="246" y="556"/>
                  </a:lnTo>
                  <a:lnTo>
                    <a:pt x="244" y="558"/>
                  </a:lnTo>
                  <a:lnTo>
                    <a:pt x="241" y="560"/>
                  </a:lnTo>
                  <a:lnTo>
                    <a:pt x="239" y="560"/>
                  </a:lnTo>
                  <a:lnTo>
                    <a:pt x="237" y="563"/>
                  </a:lnTo>
                  <a:lnTo>
                    <a:pt x="244" y="560"/>
                  </a:lnTo>
                  <a:lnTo>
                    <a:pt x="253" y="558"/>
                  </a:lnTo>
                  <a:lnTo>
                    <a:pt x="268" y="556"/>
                  </a:lnTo>
                  <a:lnTo>
                    <a:pt x="270" y="553"/>
                  </a:lnTo>
                  <a:lnTo>
                    <a:pt x="268" y="553"/>
                  </a:lnTo>
                  <a:lnTo>
                    <a:pt x="268" y="551"/>
                  </a:lnTo>
                  <a:lnTo>
                    <a:pt x="270" y="551"/>
                  </a:lnTo>
                  <a:lnTo>
                    <a:pt x="273" y="544"/>
                  </a:lnTo>
                  <a:lnTo>
                    <a:pt x="275" y="546"/>
                  </a:lnTo>
                  <a:lnTo>
                    <a:pt x="277" y="546"/>
                  </a:lnTo>
                  <a:lnTo>
                    <a:pt x="280" y="546"/>
                  </a:lnTo>
                  <a:lnTo>
                    <a:pt x="280" y="544"/>
                  </a:lnTo>
                  <a:lnTo>
                    <a:pt x="280" y="541"/>
                  </a:lnTo>
                  <a:lnTo>
                    <a:pt x="280" y="539"/>
                  </a:lnTo>
                  <a:lnTo>
                    <a:pt x="280" y="536"/>
                  </a:lnTo>
                  <a:lnTo>
                    <a:pt x="277" y="536"/>
                  </a:lnTo>
                  <a:lnTo>
                    <a:pt x="280" y="534"/>
                  </a:lnTo>
                  <a:lnTo>
                    <a:pt x="280" y="532"/>
                  </a:lnTo>
                  <a:lnTo>
                    <a:pt x="282" y="532"/>
                  </a:lnTo>
                  <a:lnTo>
                    <a:pt x="285" y="532"/>
                  </a:lnTo>
                  <a:lnTo>
                    <a:pt x="287" y="534"/>
                  </a:lnTo>
                  <a:lnTo>
                    <a:pt x="289" y="539"/>
                  </a:lnTo>
                  <a:lnTo>
                    <a:pt x="292" y="539"/>
                  </a:lnTo>
                  <a:lnTo>
                    <a:pt x="294" y="539"/>
                  </a:lnTo>
                  <a:lnTo>
                    <a:pt x="294" y="541"/>
                  </a:lnTo>
                  <a:lnTo>
                    <a:pt x="294" y="539"/>
                  </a:lnTo>
                  <a:lnTo>
                    <a:pt x="297" y="536"/>
                  </a:lnTo>
                  <a:lnTo>
                    <a:pt x="294" y="536"/>
                  </a:lnTo>
                  <a:lnTo>
                    <a:pt x="294" y="534"/>
                  </a:lnTo>
                  <a:lnTo>
                    <a:pt x="294" y="532"/>
                  </a:lnTo>
                  <a:lnTo>
                    <a:pt x="292" y="527"/>
                  </a:lnTo>
                  <a:lnTo>
                    <a:pt x="289" y="527"/>
                  </a:lnTo>
                  <a:lnTo>
                    <a:pt x="287" y="524"/>
                  </a:lnTo>
                  <a:lnTo>
                    <a:pt x="287" y="522"/>
                  </a:lnTo>
                  <a:lnTo>
                    <a:pt x="292" y="520"/>
                  </a:lnTo>
                  <a:lnTo>
                    <a:pt x="294" y="520"/>
                  </a:lnTo>
                  <a:lnTo>
                    <a:pt x="297" y="520"/>
                  </a:lnTo>
                  <a:lnTo>
                    <a:pt x="299" y="520"/>
                  </a:lnTo>
                  <a:lnTo>
                    <a:pt x="304" y="522"/>
                  </a:lnTo>
                  <a:lnTo>
                    <a:pt x="304" y="524"/>
                  </a:lnTo>
                  <a:lnTo>
                    <a:pt x="304" y="527"/>
                  </a:lnTo>
                  <a:lnTo>
                    <a:pt x="304" y="529"/>
                  </a:lnTo>
                  <a:lnTo>
                    <a:pt x="306" y="532"/>
                  </a:lnTo>
                  <a:lnTo>
                    <a:pt x="308" y="536"/>
                  </a:lnTo>
                  <a:lnTo>
                    <a:pt x="308" y="539"/>
                  </a:lnTo>
                  <a:lnTo>
                    <a:pt x="313" y="539"/>
                  </a:lnTo>
                  <a:lnTo>
                    <a:pt x="313" y="536"/>
                  </a:lnTo>
                  <a:lnTo>
                    <a:pt x="316" y="536"/>
                  </a:lnTo>
                  <a:lnTo>
                    <a:pt x="318" y="536"/>
                  </a:lnTo>
                  <a:lnTo>
                    <a:pt x="318" y="539"/>
                  </a:lnTo>
                  <a:lnTo>
                    <a:pt x="320" y="539"/>
                  </a:lnTo>
                  <a:lnTo>
                    <a:pt x="320" y="541"/>
                  </a:lnTo>
                  <a:lnTo>
                    <a:pt x="323" y="541"/>
                  </a:lnTo>
                  <a:lnTo>
                    <a:pt x="325" y="541"/>
                  </a:lnTo>
                  <a:lnTo>
                    <a:pt x="328" y="541"/>
                  </a:lnTo>
                  <a:lnTo>
                    <a:pt x="330" y="541"/>
                  </a:lnTo>
                  <a:lnTo>
                    <a:pt x="330" y="544"/>
                  </a:lnTo>
                  <a:lnTo>
                    <a:pt x="330" y="546"/>
                  </a:lnTo>
                  <a:lnTo>
                    <a:pt x="332" y="546"/>
                  </a:lnTo>
                  <a:lnTo>
                    <a:pt x="332" y="544"/>
                  </a:lnTo>
                  <a:lnTo>
                    <a:pt x="335" y="541"/>
                  </a:lnTo>
                  <a:lnTo>
                    <a:pt x="340" y="536"/>
                  </a:lnTo>
                  <a:lnTo>
                    <a:pt x="342" y="536"/>
                  </a:lnTo>
                  <a:lnTo>
                    <a:pt x="344" y="536"/>
                  </a:lnTo>
                  <a:lnTo>
                    <a:pt x="347" y="534"/>
                  </a:lnTo>
                  <a:lnTo>
                    <a:pt x="347" y="532"/>
                  </a:lnTo>
                  <a:lnTo>
                    <a:pt x="349" y="534"/>
                  </a:lnTo>
                  <a:lnTo>
                    <a:pt x="354" y="534"/>
                  </a:lnTo>
                  <a:lnTo>
                    <a:pt x="356" y="534"/>
                  </a:lnTo>
                  <a:lnTo>
                    <a:pt x="356" y="536"/>
                  </a:lnTo>
                  <a:lnTo>
                    <a:pt x="363" y="539"/>
                  </a:lnTo>
                  <a:lnTo>
                    <a:pt x="366" y="539"/>
                  </a:lnTo>
                  <a:lnTo>
                    <a:pt x="375" y="551"/>
                  </a:lnTo>
                  <a:lnTo>
                    <a:pt x="378" y="565"/>
                  </a:lnTo>
                  <a:lnTo>
                    <a:pt x="378" y="568"/>
                  </a:lnTo>
                  <a:lnTo>
                    <a:pt x="373" y="570"/>
                  </a:lnTo>
                  <a:lnTo>
                    <a:pt x="373" y="575"/>
                  </a:lnTo>
                  <a:lnTo>
                    <a:pt x="371" y="575"/>
                  </a:lnTo>
                  <a:lnTo>
                    <a:pt x="371" y="577"/>
                  </a:lnTo>
                  <a:lnTo>
                    <a:pt x="371" y="579"/>
                  </a:lnTo>
                  <a:lnTo>
                    <a:pt x="373" y="579"/>
                  </a:lnTo>
                  <a:lnTo>
                    <a:pt x="373" y="582"/>
                  </a:lnTo>
                  <a:lnTo>
                    <a:pt x="373" y="584"/>
                  </a:lnTo>
                  <a:lnTo>
                    <a:pt x="371" y="584"/>
                  </a:lnTo>
                  <a:lnTo>
                    <a:pt x="368" y="584"/>
                  </a:lnTo>
                  <a:lnTo>
                    <a:pt x="366" y="584"/>
                  </a:lnTo>
                  <a:lnTo>
                    <a:pt x="366" y="587"/>
                  </a:lnTo>
                  <a:lnTo>
                    <a:pt x="363" y="587"/>
                  </a:lnTo>
                  <a:lnTo>
                    <a:pt x="361" y="591"/>
                  </a:lnTo>
                  <a:lnTo>
                    <a:pt x="361" y="594"/>
                  </a:lnTo>
                  <a:lnTo>
                    <a:pt x="361" y="596"/>
                  </a:lnTo>
                  <a:lnTo>
                    <a:pt x="361" y="599"/>
                  </a:lnTo>
                  <a:lnTo>
                    <a:pt x="363" y="599"/>
                  </a:lnTo>
                  <a:lnTo>
                    <a:pt x="366" y="608"/>
                  </a:lnTo>
                  <a:lnTo>
                    <a:pt x="366" y="611"/>
                  </a:lnTo>
                  <a:lnTo>
                    <a:pt x="363" y="611"/>
                  </a:lnTo>
                  <a:lnTo>
                    <a:pt x="363" y="613"/>
                  </a:lnTo>
                  <a:lnTo>
                    <a:pt x="363" y="615"/>
                  </a:lnTo>
                  <a:lnTo>
                    <a:pt x="366" y="620"/>
                  </a:lnTo>
                  <a:lnTo>
                    <a:pt x="368" y="630"/>
                  </a:lnTo>
                  <a:lnTo>
                    <a:pt x="368" y="632"/>
                  </a:lnTo>
                  <a:lnTo>
                    <a:pt x="371" y="637"/>
                  </a:lnTo>
                  <a:lnTo>
                    <a:pt x="375" y="637"/>
                  </a:lnTo>
                  <a:lnTo>
                    <a:pt x="378" y="637"/>
                  </a:lnTo>
                  <a:lnTo>
                    <a:pt x="380" y="637"/>
                  </a:lnTo>
                  <a:lnTo>
                    <a:pt x="383" y="639"/>
                  </a:lnTo>
                  <a:lnTo>
                    <a:pt x="383" y="642"/>
                  </a:lnTo>
                  <a:lnTo>
                    <a:pt x="385" y="642"/>
                  </a:lnTo>
                  <a:lnTo>
                    <a:pt x="387" y="644"/>
                  </a:lnTo>
                  <a:lnTo>
                    <a:pt x="387" y="642"/>
                  </a:lnTo>
                  <a:lnTo>
                    <a:pt x="390" y="642"/>
                  </a:lnTo>
                  <a:lnTo>
                    <a:pt x="390" y="639"/>
                  </a:lnTo>
                  <a:lnTo>
                    <a:pt x="390" y="637"/>
                  </a:lnTo>
                  <a:lnTo>
                    <a:pt x="395" y="637"/>
                  </a:lnTo>
                  <a:lnTo>
                    <a:pt x="397" y="637"/>
                  </a:lnTo>
                  <a:lnTo>
                    <a:pt x="397" y="642"/>
                  </a:lnTo>
                  <a:lnTo>
                    <a:pt x="402" y="642"/>
                  </a:lnTo>
                  <a:lnTo>
                    <a:pt x="402" y="639"/>
                  </a:lnTo>
                  <a:lnTo>
                    <a:pt x="404" y="637"/>
                  </a:lnTo>
                  <a:lnTo>
                    <a:pt x="407" y="637"/>
                  </a:lnTo>
                  <a:lnTo>
                    <a:pt x="409" y="642"/>
                  </a:lnTo>
                  <a:lnTo>
                    <a:pt x="409" y="644"/>
                  </a:lnTo>
                  <a:lnTo>
                    <a:pt x="407" y="644"/>
                  </a:lnTo>
                  <a:lnTo>
                    <a:pt x="407" y="646"/>
                  </a:lnTo>
                  <a:lnTo>
                    <a:pt x="409" y="646"/>
                  </a:lnTo>
                  <a:lnTo>
                    <a:pt x="411" y="646"/>
                  </a:lnTo>
                  <a:lnTo>
                    <a:pt x="414" y="646"/>
                  </a:lnTo>
                  <a:lnTo>
                    <a:pt x="414" y="644"/>
                  </a:lnTo>
                  <a:lnTo>
                    <a:pt x="418" y="642"/>
                  </a:lnTo>
                  <a:lnTo>
                    <a:pt x="426" y="642"/>
                  </a:lnTo>
                  <a:lnTo>
                    <a:pt x="428" y="642"/>
                  </a:lnTo>
                  <a:lnTo>
                    <a:pt x="430" y="644"/>
                  </a:lnTo>
                  <a:lnTo>
                    <a:pt x="433" y="644"/>
                  </a:lnTo>
                  <a:lnTo>
                    <a:pt x="435" y="644"/>
                  </a:lnTo>
                  <a:lnTo>
                    <a:pt x="438" y="642"/>
                  </a:lnTo>
                  <a:lnTo>
                    <a:pt x="438" y="639"/>
                  </a:lnTo>
                  <a:lnTo>
                    <a:pt x="438" y="637"/>
                  </a:lnTo>
                  <a:lnTo>
                    <a:pt x="440" y="637"/>
                  </a:lnTo>
                  <a:lnTo>
                    <a:pt x="442" y="632"/>
                  </a:lnTo>
                  <a:lnTo>
                    <a:pt x="445" y="632"/>
                  </a:lnTo>
                  <a:lnTo>
                    <a:pt x="445" y="630"/>
                  </a:lnTo>
                  <a:lnTo>
                    <a:pt x="447" y="630"/>
                  </a:lnTo>
                  <a:lnTo>
                    <a:pt x="450" y="630"/>
                  </a:lnTo>
                  <a:lnTo>
                    <a:pt x="452" y="632"/>
                  </a:lnTo>
                  <a:lnTo>
                    <a:pt x="454" y="632"/>
                  </a:lnTo>
                  <a:lnTo>
                    <a:pt x="462" y="632"/>
                  </a:lnTo>
                  <a:lnTo>
                    <a:pt x="466" y="630"/>
                  </a:lnTo>
                  <a:lnTo>
                    <a:pt x="466" y="627"/>
                  </a:lnTo>
                  <a:lnTo>
                    <a:pt x="469" y="627"/>
                  </a:lnTo>
                  <a:lnTo>
                    <a:pt x="471" y="625"/>
                  </a:lnTo>
                  <a:lnTo>
                    <a:pt x="471" y="627"/>
                  </a:lnTo>
                  <a:lnTo>
                    <a:pt x="476" y="627"/>
                  </a:lnTo>
                  <a:lnTo>
                    <a:pt x="483" y="625"/>
                  </a:lnTo>
                  <a:lnTo>
                    <a:pt x="490" y="623"/>
                  </a:lnTo>
                  <a:lnTo>
                    <a:pt x="497" y="625"/>
                  </a:lnTo>
                  <a:lnTo>
                    <a:pt x="502" y="620"/>
                  </a:lnTo>
                  <a:lnTo>
                    <a:pt x="500" y="618"/>
                  </a:lnTo>
                  <a:lnTo>
                    <a:pt x="500" y="615"/>
                  </a:lnTo>
                  <a:lnTo>
                    <a:pt x="502" y="615"/>
                  </a:lnTo>
                  <a:lnTo>
                    <a:pt x="502" y="613"/>
                  </a:lnTo>
                  <a:lnTo>
                    <a:pt x="505" y="611"/>
                  </a:lnTo>
                  <a:lnTo>
                    <a:pt x="509" y="611"/>
                  </a:lnTo>
                  <a:lnTo>
                    <a:pt x="509" y="606"/>
                  </a:lnTo>
                  <a:lnTo>
                    <a:pt x="517" y="601"/>
                  </a:lnTo>
                  <a:lnTo>
                    <a:pt x="519" y="601"/>
                  </a:lnTo>
                  <a:lnTo>
                    <a:pt x="521" y="601"/>
                  </a:lnTo>
                  <a:lnTo>
                    <a:pt x="531" y="606"/>
                  </a:lnTo>
                  <a:lnTo>
                    <a:pt x="536" y="611"/>
                  </a:lnTo>
                  <a:lnTo>
                    <a:pt x="536" y="613"/>
                  </a:lnTo>
                  <a:lnTo>
                    <a:pt x="536" y="615"/>
                  </a:lnTo>
                  <a:lnTo>
                    <a:pt x="538" y="615"/>
                  </a:lnTo>
                  <a:lnTo>
                    <a:pt x="540" y="618"/>
                  </a:lnTo>
                  <a:lnTo>
                    <a:pt x="543" y="618"/>
                  </a:lnTo>
                  <a:lnTo>
                    <a:pt x="545" y="618"/>
                  </a:lnTo>
                  <a:lnTo>
                    <a:pt x="550" y="618"/>
                  </a:lnTo>
                  <a:lnTo>
                    <a:pt x="550" y="620"/>
                  </a:lnTo>
                  <a:lnTo>
                    <a:pt x="552" y="620"/>
                  </a:lnTo>
                  <a:lnTo>
                    <a:pt x="555" y="620"/>
                  </a:lnTo>
                  <a:lnTo>
                    <a:pt x="557" y="620"/>
                  </a:lnTo>
                  <a:lnTo>
                    <a:pt x="560" y="620"/>
                  </a:lnTo>
                  <a:lnTo>
                    <a:pt x="562" y="620"/>
                  </a:lnTo>
                  <a:lnTo>
                    <a:pt x="564" y="620"/>
                  </a:lnTo>
                  <a:lnTo>
                    <a:pt x="569" y="623"/>
                  </a:lnTo>
                  <a:lnTo>
                    <a:pt x="576" y="625"/>
                  </a:lnTo>
                  <a:lnTo>
                    <a:pt x="579" y="625"/>
                  </a:lnTo>
                  <a:lnTo>
                    <a:pt x="581" y="623"/>
                  </a:lnTo>
                  <a:lnTo>
                    <a:pt x="584" y="620"/>
                  </a:lnTo>
                  <a:lnTo>
                    <a:pt x="586" y="620"/>
                  </a:lnTo>
                  <a:lnTo>
                    <a:pt x="591" y="620"/>
                  </a:lnTo>
                  <a:lnTo>
                    <a:pt x="593" y="620"/>
                  </a:lnTo>
                  <a:lnTo>
                    <a:pt x="593" y="623"/>
                  </a:lnTo>
                  <a:lnTo>
                    <a:pt x="600" y="627"/>
                  </a:lnTo>
                  <a:lnTo>
                    <a:pt x="603" y="627"/>
                  </a:lnTo>
                  <a:lnTo>
                    <a:pt x="603" y="630"/>
                  </a:lnTo>
                  <a:lnTo>
                    <a:pt x="605" y="630"/>
                  </a:lnTo>
                  <a:lnTo>
                    <a:pt x="607" y="630"/>
                  </a:lnTo>
                  <a:lnTo>
                    <a:pt x="610" y="630"/>
                  </a:lnTo>
                  <a:lnTo>
                    <a:pt x="610" y="627"/>
                  </a:lnTo>
                  <a:lnTo>
                    <a:pt x="612" y="625"/>
                  </a:lnTo>
                  <a:lnTo>
                    <a:pt x="615" y="625"/>
                  </a:lnTo>
                  <a:lnTo>
                    <a:pt x="617" y="627"/>
                  </a:lnTo>
                  <a:lnTo>
                    <a:pt x="617" y="630"/>
                  </a:lnTo>
                  <a:lnTo>
                    <a:pt x="617" y="632"/>
                  </a:lnTo>
                  <a:lnTo>
                    <a:pt x="619" y="635"/>
                  </a:lnTo>
                  <a:lnTo>
                    <a:pt x="622" y="637"/>
                  </a:lnTo>
                  <a:lnTo>
                    <a:pt x="622" y="639"/>
                  </a:lnTo>
                  <a:lnTo>
                    <a:pt x="622" y="642"/>
                  </a:lnTo>
                  <a:lnTo>
                    <a:pt x="619" y="642"/>
                  </a:lnTo>
                  <a:lnTo>
                    <a:pt x="617" y="642"/>
                  </a:lnTo>
                  <a:lnTo>
                    <a:pt x="617" y="644"/>
                  </a:lnTo>
                  <a:lnTo>
                    <a:pt x="619" y="646"/>
                  </a:lnTo>
                  <a:lnTo>
                    <a:pt x="619" y="649"/>
                  </a:lnTo>
                  <a:lnTo>
                    <a:pt x="619" y="651"/>
                  </a:lnTo>
                  <a:lnTo>
                    <a:pt x="617" y="654"/>
                  </a:lnTo>
                  <a:lnTo>
                    <a:pt x="619" y="656"/>
                  </a:lnTo>
                  <a:lnTo>
                    <a:pt x="619" y="658"/>
                  </a:lnTo>
                  <a:lnTo>
                    <a:pt x="617" y="658"/>
                  </a:lnTo>
                  <a:lnTo>
                    <a:pt x="617" y="661"/>
                  </a:lnTo>
                  <a:lnTo>
                    <a:pt x="617" y="663"/>
                  </a:lnTo>
                  <a:lnTo>
                    <a:pt x="619" y="673"/>
                  </a:lnTo>
                  <a:lnTo>
                    <a:pt x="622" y="675"/>
                  </a:lnTo>
                  <a:lnTo>
                    <a:pt x="624" y="680"/>
                  </a:lnTo>
                  <a:lnTo>
                    <a:pt x="624" y="682"/>
                  </a:lnTo>
                  <a:lnTo>
                    <a:pt x="622" y="687"/>
                  </a:lnTo>
                  <a:lnTo>
                    <a:pt x="619" y="690"/>
                  </a:lnTo>
                  <a:lnTo>
                    <a:pt x="619" y="692"/>
                  </a:lnTo>
                  <a:lnTo>
                    <a:pt x="615" y="694"/>
                  </a:lnTo>
                  <a:lnTo>
                    <a:pt x="615" y="697"/>
                  </a:lnTo>
                  <a:lnTo>
                    <a:pt x="615" y="699"/>
                  </a:lnTo>
                  <a:lnTo>
                    <a:pt x="612" y="699"/>
                  </a:lnTo>
                  <a:lnTo>
                    <a:pt x="612" y="702"/>
                  </a:lnTo>
                  <a:lnTo>
                    <a:pt x="605" y="704"/>
                  </a:lnTo>
                  <a:lnTo>
                    <a:pt x="598" y="706"/>
                  </a:lnTo>
                  <a:lnTo>
                    <a:pt x="596" y="709"/>
                  </a:lnTo>
                  <a:lnTo>
                    <a:pt x="596" y="711"/>
                  </a:lnTo>
                  <a:lnTo>
                    <a:pt x="596" y="713"/>
                  </a:lnTo>
                  <a:lnTo>
                    <a:pt x="591" y="723"/>
                  </a:lnTo>
                  <a:lnTo>
                    <a:pt x="588" y="723"/>
                  </a:lnTo>
                  <a:lnTo>
                    <a:pt x="586" y="723"/>
                  </a:lnTo>
                  <a:lnTo>
                    <a:pt x="584" y="723"/>
                  </a:lnTo>
                  <a:lnTo>
                    <a:pt x="581" y="723"/>
                  </a:lnTo>
                  <a:lnTo>
                    <a:pt x="581" y="728"/>
                  </a:lnTo>
                  <a:lnTo>
                    <a:pt x="579" y="730"/>
                  </a:lnTo>
                  <a:lnTo>
                    <a:pt x="576" y="730"/>
                  </a:lnTo>
                  <a:lnTo>
                    <a:pt x="576" y="733"/>
                  </a:lnTo>
                  <a:lnTo>
                    <a:pt x="579" y="733"/>
                  </a:lnTo>
                  <a:lnTo>
                    <a:pt x="579" y="735"/>
                  </a:lnTo>
                  <a:lnTo>
                    <a:pt x="579" y="737"/>
                  </a:lnTo>
                  <a:lnTo>
                    <a:pt x="579" y="740"/>
                  </a:lnTo>
                  <a:lnTo>
                    <a:pt x="576" y="745"/>
                  </a:lnTo>
                  <a:lnTo>
                    <a:pt x="574" y="747"/>
                  </a:lnTo>
                  <a:lnTo>
                    <a:pt x="572" y="747"/>
                  </a:lnTo>
                  <a:lnTo>
                    <a:pt x="569" y="752"/>
                  </a:lnTo>
                  <a:lnTo>
                    <a:pt x="569" y="757"/>
                  </a:lnTo>
                  <a:lnTo>
                    <a:pt x="569" y="759"/>
                  </a:lnTo>
                  <a:lnTo>
                    <a:pt x="567" y="761"/>
                  </a:lnTo>
                  <a:lnTo>
                    <a:pt x="569" y="764"/>
                  </a:lnTo>
                  <a:lnTo>
                    <a:pt x="572" y="766"/>
                  </a:lnTo>
                  <a:lnTo>
                    <a:pt x="574" y="766"/>
                  </a:lnTo>
                  <a:lnTo>
                    <a:pt x="574" y="769"/>
                  </a:lnTo>
                  <a:lnTo>
                    <a:pt x="574" y="771"/>
                  </a:lnTo>
                  <a:lnTo>
                    <a:pt x="574" y="773"/>
                  </a:lnTo>
                  <a:lnTo>
                    <a:pt x="574" y="776"/>
                  </a:lnTo>
                  <a:lnTo>
                    <a:pt x="567" y="778"/>
                  </a:lnTo>
                  <a:lnTo>
                    <a:pt x="564" y="778"/>
                  </a:lnTo>
                  <a:lnTo>
                    <a:pt x="564" y="776"/>
                  </a:lnTo>
                  <a:lnTo>
                    <a:pt x="564" y="773"/>
                  </a:lnTo>
                  <a:lnTo>
                    <a:pt x="557" y="771"/>
                  </a:lnTo>
                  <a:lnTo>
                    <a:pt x="555" y="771"/>
                  </a:lnTo>
                  <a:lnTo>
                    <a:pt x="555" y="769"/>
                  </a:lnTo>
                  <a:lnTo>
                    <a:pt x="552" y="761"/>
                  </a:lnTo>
                  <a:lnTo>
                    <a:pt x="552" y="757"/>
                  </a:lnTo>
                  <a:lnTo>
                    <a:pt x="550" y="752"/>
                  </a:lnTo>
                  <a:lnTo>
                    <a:pt x="545" y="752"/>
                  </a:lnTo>
                  <a:lnTo>
                    <a:pt x="545" y="749"/>
                  </a:lnTo>
                  <a:lnTo>
                    <a:pt x="543" y="749"/>
                  </a:lnTo>
                  <a:lnTo>
                    <a:pt x="540" y="745"/>
                  </a:lnTo>
                  <a:lnTo>
                    <a:pt x="540" y="742"/>
                  </a:lnTo>
                  <a:lnTo>
                    <a:pt x="540" y="740"/>
                  </a:lnTo>
                  <a:lnTo>
                    <a:pt x="540" y="737"/>
                  </a:lnTo>
                  <a:lnTo>
                    <a:pt x="540" y="735"/>
                  </a:lnTo>
                  <a:lnTo>
                    <a:pt x="538" y="735"/>
                  </a:lnTo>
                  <a:lnTo>
                    <a:pt x="529" y="735"/>
                  </a:lnTo>
                  <a:lnTo>
                    <a:pt x="526" y="735"/>
                  </a:lnTo>
                  <a:lnTo>
                    <a:pt x="526" y="737"/>
                  </a:lnTo>
                  <a:lnTo>
                    <a:pt x="521" y="745"/>
                  </a:lnTo>
                  <a:lnTo>
                    <a:pt x="521" y="752"/>
                  </a:lnTo>
                  <a:lnTo>
                    <a:pt x="519" y="754"/>
                  </a:lnTo>
                  <a:lnTo>
                    <a:pt x="519" y="757"/>
                  </a:lnTo>
                  <a:lnTo>
                    <a:pt x="514" y="757"/>
                  </a:lnTo>
                  <a:lnTo>
                    <a:pt x="507" y="757"/>
                  </a:lnTo>
                  <a:lnTo>
                    <a:pt x="505" y="759"/>
                  </a:lnTo>
                  <a:lnTo>
                    <a:pt x="505" y="761"/>
                  </a:lnTo>
                  <a:lnTo>
                    <a:pt x="502" y="761"/>
                  </a:lnTo>
                  <a:lnTo>
                    <a:pt x="500" y="761"/>
                  </a:lnTo>
                  <a:lnTo>
                    <a:pt x="497" y="759"/>
                  </a:lnTo>
                  <a:lnTo>
                    <a:pt x="493" y="757"/>
                  </a:lnTo>
                  <a:lnTo>
                    <a:pt x="488" y="757"/>
                  </a:lnTo>
                  <a:lnTo>
                    <a:pt x="471" y="757"/>
                  </a:lnTo>
                  <a:lnTo>
                    <a:pt x="469" y="757"/>
                  </a:lnTo>
                  <a:lnTo>
                    <a:pt x="466" y="757"/>
                  </a:lnTo>
                  <a:lnTo>
                    <a:pt x="464" y="759"/>
                  </a:lnTo>
                  <a:lnTo>
                    <a:pt x="464" y="764"/>
                  </a:lnTo>
                  <a:lnTo>
                    <a:pt x="462" y="769"/>
                  </a:lnTo>
                  <a:lnTo>
                    <a:pt x="459" y="773"/>
                  </a:lnTo>
                  <a:lnTo>
                    <a:pt x="457" y="778"/>
                  </a:lnTo>
                  <a:lnTo>
                    <a:pt x="454" y="788"/>
                  </a:lnTo>
                  <a:lnTo>
                    <a:pt x="450" y="802"/>
                  </a:lnTo>
                  <a:lnTo>
                    <a:pt x="447" y="807"/>
                  </a:lnTo>
                  <a:lnTo>
                    <a:pt x="452" y="814"/>
                  </a:lnTo>
                  <a:lnTo>
                    <a:pt x="454" y="814"/>
                  </a:lnTo>
                  <a:lnTo>
                    <a:pt x="457" y="814"/>
                  </a:lnTo>
                  <a:lnTo>
                    <a:pt x="454" y="816"/>
                  </a:lnTo>
                  <a:lnTo>
                    <a:pt x="452" y="816"/>
                  </a:lnTo>
                  <a:lnTo>
                    <a:pt x="452" y="819"/>
                  </a:lnTo>
                  <a:lnTo>
                    <a:pt x="452" y="821"/>
                  </a:lnTo>
                  <a:lnTo>
                    <a:pt x="452" y="824"/>
                  </a:lnTo>
                  <a:lnTo>
                    <a:pt x="454" y="824"/>
                  </a:lnTo>
                  <a:lnTo>
                    <a:pt x="457" y="824"/>
                  </a:lnTo>
                  <a:lnTo>
                    <a:pt x="459" y="824"/>
                  </a:lnTo>
                  <a:lnTo>
                    <a:pt x="462" y="824"/>
                  </a:lnTo>
                  <a:lnTo>
                    <a:pt x="464" y="824"/>
                  </a:lnTo>
                  <a:lnTo>
                    <a:pt x="464" y="826"/>
                  </a:lnTo>
                  <a:lnTo>
                    <a:pt x="464" y="831"/>
                  </a:lnTo>
                  <a:lnTo>
                    <a:pt x="464" y="838"/>
                  </a:lnTo>
                  <a:lnTo>
                    <a:pt x="466" y="838"/>
                  </a:lnTo>
                  <a:lnTo>
                    <a:pt x="466" y="840"/>
                  </a:lnTo>
                  <a:lnTo>
                    <a:pt x="466" y="845"/>
                  </a:lnTo>
                  <a:lnTo>
                    <a:pt x="466" y="850"/>
                  </a:lnTo>
                  <a:lnTo>
                    <a:pt x="457" y="850"/>
                  </a:lnTo>
                  <a:lnTo>
                    <a:pt x="457" y="857"/>
                  </a:lnTo>
                  <a:lnTo>
                    <a:pt x="457" y="862"/>
                  </a:lnTo>
                  <a:lnTo>
                    <a:pt x="457" y="864"/>
                  </a:lnTo>
                  <a:lnTo>
                    <a:pt x="454" y="864"/>
                  </a:lnTo>
                  <a:lnTo>
                    <a:pt x="452" y="867"/>
                  </a:lnTo>
                  <a:lnTo>
                    <a:pt x="452" y="869"/>
                  </a:lnTo>
                  <a:lnTo>
                    <a:pt x="450" y="874"/>
                  </a:lnTo>
                  <a:lnTo>
                    <a:pt x="447" y="871"/>
                  </a:lnTo>
                  <a:lnTo>
                    <a:pt x="445" y="871"/>
                  </a:lnTo>
                  <a:lnTo>
                    <a:pt x="440" y="869"/>
                  </a:lnTo>
                  <a:lnTo>
                    <a:pt x="438" y="874"/>
                  </a:lnTo>
                  <a:lnTo>
                    <a:pt x="435" y="876"/>
                  </a:lnTo>
                  <a:lnTo>
                    <a:pt x="435" y="879"/>
                  </a:lnTo>
                  <a:lnTo>
                    <a:pt x="435" y="883"/>
                  </a:lnTo>
                  <a:lnTo>
                    <a:pt x="435" y="886"/>
                  </a:lnTo>
                  <a:lnTo>
                    <a:pt x="433" y="888"/>
                  </a:lnTo>
                  <a:lnTo>
                    <a:pt x="430" y="891"/>
                  </a:lnTo>
                  <a:lnTo>
                    <a:pt x="428" y="891"/>
                  </a:lnTo>
                  <a:lnTo>
                    <a:pt x="428" y="893"/>
                  </a:lnTo>
                  <a:lnTo>
                    <a:pt x="428" y="900"/>
                  </a:lnTo>
                  <a:lnTo>
                    <a:pt x="430" y="905"/>
                  </a:lnTo>
                  <a:lnTo>
                    <a:pt x="430" y="914"/>
                  </a:lnTo>
                  <a:lnTo>
                    <a:pt x="433" y="917"/>
                  </a:lnTo>
                  <a:lnTo>
                    <a:pt x="433" y="919"/>
                  </a:lnTo>
                  <a:lnTo>
                    <a:pt x="435" y="919"/>
                  </a:lnTo>
                  <a:lnTo>
                    <a:pt x="435" y="922"/>
                  </a:lnTo>
                  <a:lnTo>
                    <a:pt x="433" y="922"/>
                  </a:lnTo>
                  <a:lnTo>
                    <a:pt x="430" y="924"/>
                  </a:lnTo>
                  <a:lnTo>
                    <a:pt x="428" y="924"/>
                  </a:lnTo>
                  <a:lnTo>
                    <a:pt x="426" y="924"/>
                  </a:lnTo>
                  <a:lnTo>
                    <a:pt x="426" y="926"/>
                  </a:lnTo>
                  <a:lnTo>
                    <a:pt x="426" y="929"/>
                  </a:lnTo>
                  <a:lnTo>
                    <a:pt x="426" y="936"/>
                  </a:lnTo>
                  <a:lnTo>
                    <a:pt x="423" y="941"/>
                  </a:lnTo>
                  <a:lnTo>
                    <a:pt x="423" y="943"/>
                  </a:lnTo>
                  <a:lnTo>
                    <a:pt x="426" y="946"/>
                  </a:lnTo>
                  <a:lnTo>
                    <a:pt x="426" y="948"/>
                  </a:lnTo>
                  <a:lnTo>
                    <a:pt x="428" y="948"/>
                  </a:lnTo>
                  <a:lnTo>
                    <a:pt x="426" y="950"/>
                  </a:lnTo>
                  <a:lnTo>
                    <a:pt x="426" y="953"/>
                  </a:lnTo>
                  <a:lnTo>
                    <a:pt x="421" y="962"/>
                  </a:lnTo>
                  <a:lnTo>
                    <a:pt x="421" y="967"/>
                  </a:lnTo>
                  <a:lnTo>
                    <a:pt x="423" y="974"/>
                  </a:lnTo>
                  <a:lnTo>
                    <a:pt x="421" y="974"/>
                  </a:lnTo>
                  <a:lnTo>
                    <a:pt x="418" y="974"/>
                  </a:lnTo>
                  <a:lnTo>
                    <a:pt x="411" y="972"/>
                  </a:lnTo>
                  <a:lnTo>
                    <a:pt x="409" y="972"/>
                  </a:lnTo>
                  <a:lnTo>
                    <a:pt x="404" y="972"/>
                  </a:lnTo>
                  <a:lnTo>
                    <a:pt x="404" y="970"/>
                  </a:lnTo>
                  <a:lnTo>
                    <a:pt x="402" y="970"/>
                  </a:lnTo>
                  <a:lnTo>
                    <a:pt x="402" y="972"/>
                  </a:lnTo>
                  <a:lnTo>
                    <a:pt x="402" y="974"/>
                  </a:lnTo>
                  <a:lnTo>
                    <a:pt x="399" y="977"/>
                  </a:lnTo>
                  <a:lnTo>
                    <a:pt x="399" y="979"/>
                  </a:lnTo>
                  <a:lnTo>
                    <a:pt x="397" y="981"/>
                  </a:lnTo>
                  <a:lnTo>
                    <a:pt x="395" y="981"/>
                  </a:lnTo>
                  <a:lnTo>
                    <a:pt x="392" y="979"/>
                  </a:lnTo>
                  <a:lnTo>
                    <a:pt x="392" y="981"/>
                  </a:lnTo>
                  <a:lnTo>
                    <a:pt x="390" y="981"/>
                  </a:lnTo>
                  <a:lnTo>
                    <a:pt x="390" y="984"/>
                  </a:lnTo>
                  <a:lnTo>
                    <a:pt x="387" y="986"/>
                  </a:lnTo>
                  <a:lnTo>
                    <a:pt x="387" y="989"/>
                  </a:lnTo>
                  <a:lnTo>
                    <a:pt x="387" y="991"/>
                  </a:lnTo>
                  <a:lnTo>
                    <a:pt x="387" y="993"/>
                  </a:lnTo>
                  <a:lnTo>
                    <a:pt x="390" y="993"/>
                  </a:lnTo>
                  <a:lnTo>
                    <a:pt x="392" y="993"/>
                  </a:lnTo>
                  <a:lnTo>
                    <a:pt x="395" y="996"/>
                  </a:lnTo>
                  <a:lnTo>
                    <a:pt x="397" y="996"/>
                  </a:lnTo>
                  <a:lnTo>
                    <a:pt x="397" y="998"/>
                  </a:lnTo>
                  <a:lnTo>
                    <a:pt x="404" y="1005"/>
                  </a:lnTo>
                  <a:lnTo>
                    <a:pt x="407" y="1010"/>
                  </a:lnTo>
                  <a:lnTo>
                    <a:pt x="411" y="1015"/>
                  </a:lnTo>
                  <a:lnTo>
                    <a:pt x="411" y="1017"/>
                  </a:lnTo>
                  <a:lnTo>
                    <a:pt x="414" y="1017"/>
                  </a:lnTo>
                  <a:lnTo>
                    <a:pt x="416" y="1020"/>
                  </a:lnTo>
                  <a:lnTo>
                    <a:pt x="416" y="1022"/>
                  </a:lnTo>
                  <a:lnTo>
                    <a:pt x="418" y="1025"/>
                  </a:lnTo>
                  <a:lnTo>
                    <a:pt x="421" y="1025"/>
                  </a:lnTo>
                  <a:lnTo>
                    <a:pt x="421" y="1027"/>
                  </a:lnTo>
                  <a:lnTo>
                    <a:pt x="426" y="1032"/>
                  </a:lnTo>
                  <a:lnTo>
                    <a:pt x="428" y="1032"/>
                  </a:lnTo>
                  <a:lnTo>
                    <a:pt x="426" y="1037"/>
                  </a:lnTo>
                  <a:lnTo>
                    <a:pt x="423" y="1037"/>
                  </a:lnTo>
                  <a:lnTo>
                    <a:pt x="418" y="1037"/>
                  </a:lnTo>
                  <a:lnTo>
                    <a:pt x="416" y="1037"/>
                  </a:lnTo>
                  <a:lnTo>
                    <a:pt x="414" y="1037"/>
                  </a:lnTo>
                  <a:lnTo>
                    <a:pt x="416" y="1034"/>
                  </a:lnTo>
                  <a:lnTo>
                    <a:pt x="414" y="1034"/>
                  </a:lnTo>
                  <a:lnTo>
                    <a:pt x="411" y="1032"/>
                  </a:lnTo>
                  <a:lnTo>
                    <a:pt x="409" y="1032"/>
                  </a:lnTo>
                  <a:lnTo>
                    <a:pt x="409" y="1034"/>
                  </a:lnTo>
                  <a:lnTo>
                    <a:pt x="409" y="1037"/>
                  </a:lnTo>
                  <a:lnTo>
                    <a:pt x="409" y="1039"/>
                  </a:lnTo>
                  <a:lnTo>
                    <a:pt x="407" y="1044"/>
                  </a:lnTo>
                  <a:lnTo>
                    <a:pt x="404" y="1044"/>
                  </a:lnTo>
                  <a:lnTo>
                    <a:pt x="392" y="1041"/>
                  </a:lnTo>
                  <a:lnTo>
                    <a:pt x="392" y="1039"/>
                  </a:lnTo>
                  <a:lnTo>
                    <a:pt x="390" y="1039"/>
                  </a:lnTo>
                  <a:lnTo>
                    <a:pt x="387" y="1041"/>
                  </a:lnTo>
                  <a:lnTo>
                    <a:pt x="387" y="1044"/>
                  </a:lnTo>
                  <a:lnTo>
                    <a:pt x="383" y="1046"/>
                  </a:lnTo>
                  <a:lnTo>
                    <a:pt x="378" y="1048"/>
                  </a:lnTo>
                  <a:lnTo>
                    <a:pt x="375" y="1048"/>
                  </a:lnTo>
                  <a:lnTo>
                    <a:pt x="375" y="1046"/>
                  </a:lnTo>
                  <a:lnTo>
                    <a:pt x="373" y="1046"/>
                  </a:lnTo>
                  <a:lnTo>
                    <a:pt x="373" y="1044"/>
                  </a:lnTo>
                  <a:lnTo>
                    <a:pt x="371" y="1044"/>
                  </a:lnTo>
                  <a:lnTo>
                    <a:pt x="368" y="1044"/>
                  </a:lnTo>
                  <a:lnTo>
                    <a:pt x="368" y="1046"/>
                  </a:lnTo>
                  <a:lnTo>
                    <a:pt x="363" y="1048"/>
                  </a:lnTo>
                  <a:lnTo>
                    <a:pt x="361" y="1046"/>
                  </a:lnTo>
                  <a:lnTo>
                    <a:pt x="352" y="1048"/>
                  </a:lnTo>
                  <a:lnTo>
                    <a:pt x="347" y="1053"/>
                  </a:lnTo>
                  <a:lnTo>
                    <a:pt x="349" y="1053"/>
                  </a:lnTo>
                  <a:lnTo>
                    <a:pt x="352" y="1056"/>
                  </a:lnTo>
                  <a:lnTo>
                    <a:pt x="352" y="1058"/>
                  </a:lnTo>
                  <a:lnTo>
                    <a:pt x="349" y="1060"/>
                  </a:lnTo>
                  <a:lnTo>
                    <a:pt x="347" y="1060"/>
                  </a:lnTo>
                  <a:lnTo>
                    <a:pt x="347" y="1065"/>
                  </a:lnTo>
                  <a:lnTo>
                    <a:pt x="347" y="1068"/>
                  </a:lnTo>
                  <a:lnTo>
                    <a:pt x="347" y="1070"/>
                  </a:lnTo>
                  <a:lnTo>
                    <a:pt x="344" y="1077"/>
                  </a:lnTo>
                  <a:lnTo>
                    <a:pt x="344" y="1080"/>
                  </a:lnTo>
                  <a:lnTo>
                    <a:pt x="342" y="1080"/>
                  </a:lnTo>
                  <a:lnTo>
                    <a:pt x="340" y="1080"/>
                  </a:lnTo>
                  <a:lnTo>
                    <a:pt x="340" y="1077"/>
                  </a:lnTo>
                  <a:lnTo>
                    <a:pt x="337" y="1077"/>
                  </a:lnTo>
                  <a:lnTo>
                    <a:pt x="335" y="1080"/>
                  </a:lnTo>
                  <a:lnTo>
                    <a:pt x="330" y="1082"/>
                  </a:lnTo>
                  <a:lnTo>
                    <a:pt x="330" y="1084"/>
                  </a:lnTo>
                  <a:lnTo>
                    <a:pt x="330" y="1087"/>
                  </a:lnTo>
                  <a:lnTo>
                    <a:pt x="330" y="1089"/>
                  </a:lnTo>
                  <a:lnTo>
                    <a:pt x="325" y="1094"/>
                  </a:lnTo>
                  <a:lnTo>
                    <a:pt x="323" y="1096"/>
                  </a:lnTo>
                  <a:lnTo>
                    <a:pt x="318" y="1104"/>
                  </a:lnTo>
                  <a:lnTo>
                    <a:pt x="313" y="1108"/>
                  </a:lnTo>
                  <a:lnTo>
                    <a:pt x="311" y="1115"/>
                  </a:lnTo>
                  <a:lnTo>
                    <a:pt x="311" y="1123"/>
                  </a:lnTo>
                  <a:lnTo>
                    <a:pt x="308" y="1123"/>
                  </a:lnTo>
                  <a:lnTo>
                    <a:pt x="308" y="1125"/>
                  </a:lnTo>
                  <a:lnTo>
                    <a:pt x="306" y="1125"/>
                  </a:lnTo>
                  <a:lnTo>
                    <a:pt x="304" y="1125"/>
                  </a:lnTo>
                  <a:lnTo>
                    <a:pt x="301" y="1125"/>
                  </a:lnTo>
                  <a:lnTo>
                    <a:pt x="297" y="1127"/>
                  </a:lnTo>
                  <a:lnTo>
                    <a:pt x="289" y="1135"/>
                  </a:lnTo>
                  <a:lnTo>
                    <a:pt x="287" y="1135"/>
                  </a:lnTo>
                  <a:lnTo>
                    <a:pt x="287" y="1137"/>
                  </a:lnTo>
                  <a:lnTo>
                    <a:pt x="287" y="1139"/>
                  </a:lnTo>
                  <a:lnTo>
                    <a:pt x="285" y="1142"/>
                  </a:lnTo>
                  <a:lnTo>
                    <a:pt x="282" y="1142"/>
                  </a:lnTo>
                  <a:lnTo>
                    <a:pt x="280" y="1142"/>
                  </a:lnTo>
                  <a:lnTo>
                    <a:pt x="275" y="1144"/>
                  </a:lnTo>
                  <a:lnTo>
                    <a:pt x="263" y="1149"/>
                  </a:lnTo>
                  <a:lnTo>
                    <a:pt x="261" y="1149"/>
                  </a:lnTo>
                  <a:lnTo>
                    <a:pt x="253" y="1147"/>
                  </a:lnTo>
                  <a:lnTo>
                    <a:pt x="251" y="1147"/>
                  </a:lnTo>
                  <a:lnTo>
                    <a:pt x="251" y="1149"/>
                  </a:lnTo>
                  <a:lnTo>
                    <a:pt x="249" y="1149"/>
                  </a:lnTo>
                  <a:lnTo>
                    <a:pt x="246" y="1149"/>
                  </a:lnTo>
                  <a:lnTo>
                    <a:pt x="241" y="1149"/>
                  </a:lnTo>
                  <a:lnTo>
                    <a:pt x="241" y="1147"/>
                  </a:lnTo>
                  <a:lnTo>
                    <a:pt x="239" y="1147"/>
                  </a:lnTo>
                  <a:lnTo>
                    <a:pt x="239" y="1144"/>
                  </a:lnTo>
                  <a:lnTo>
                    <a:pt x="234" y="1142"/>
                  </a:lnTo>
                  <a:lnTo>
                    <a:pt x="232" y="1144"/>
                  </a:lnTo>
                  <a:lnTo>
                    <a:pt x="227" y="1142"/>
                  </a:lnTo>
                  <a:lnTo>
                    <a:pt x="225" y="1139"/>
                  </a:lnTo>
                  <a:lnTo>
                    <a:pt x="218" y="1139"/>
                  </a:lnTo>
                  <a:lnTo>
                    <a:pt x="213" y="1142"/>
                  </a:lnTo>
                  <a:lnTo>
                    <a:pt x="210" y="1139"/>
                  </a:lnTo>
                  <a:lnTo>
                    <a:pt x="208" y="1137"/>
                  </a:lnTo>
                  <a:lnTo>
                    <a:pt x="206" y="1137"/>
                  </a:lnTo>
                  <a:lnTo>
                    <a:pt x="203" y="1137"/>
                  </a:lnTo>
                  <a:lnTo>
                    <a:pt x="201" y="1137"/>
                  </a:lnTo>
                  <a:lnTo>
                    <a:pt x="198" y="1139"/>
                  </a:lnTo>
                  <a:lnTo>
                    <a:pt x="196" y="1135"/>
                  </a:lnTo>
                  <a:lnTo>
                    <a:pt x="194" y="1127"/>
                  </a:lnTo>
                  <a:lnTo>
                    <a:pt x="191" y="1127"/>
                  </a:lnTo>
                  <a:lnTo>
                    <a:pt x="189" y="1125"/>
                  </a:lnTo>
                  <a:lnTo>
                    <a:pt x="186" y="1125"/>
                  </a:lnTo>
                  <a:lnTo>
                    <a:pt x="186" y="1123"/>
                  </a:lnTo>
                  <a:lnTo>
                    <a:pt x="184" y="1120"/>
                  </a:lnTo>
                  <a:lnTo>
                    <a:pt x="184" y="1118"/>
                  </a:lnTo>
                  <a:lnTo>
                    <a:pt x="189" y="1113"/>
                  </a:lnTo>
                  <a:lnTo>
                    <a:pt x="191" y="1111"/>
                  </a:lnTo>
                  <a:lnTo>
                    <a:pt x="191" y="1108"/>
                  </a:lnTo>
                  <a:lnTo>
                    <a:pt x="194" y="1108"/>
                  </a:lnTo>
                  <a:lnTo>
                    <a:pt x="194" y="1106"/>
                  </a:lnTo>
                  <a:lnTo>
                    <a:pt x="194" y="1104"/>
                  </a:lnTo>
                  <a:lnTo>
                    <a:pt x="196" y="1101"/>
                  </a:lnTo>
                  <a:lnTo>
                    <a:pt x="198" y="1099"/>
                  </a:lnTo>
                  <a:lnTo>
                    <a:pt x="201" y="1094"/>
                  </a:lnTo>
                  <a:lnTo>
                    <a:pt x="203" y="1094"/>
                  </a:lnTo>
                  <a:lnTo>
                    <a:pt x="210" y="1092"/>
                  </a:lnTo>
                  <a:lnTo>
                    <a:pt x="213" y="1094"/>
                  </a:lnTo>
                  <a:lnTo>
                    <a:pt x="215" y="1094"/>
                  </a:lnTo>
                  <a:lnTo>
                    <a:pt x="215" y="1092"/>
                  </a:lnTo>
                  <a:lnTo>
                    <a:pt x="215" y="1089"/>
                  </a:lnTo>
                  <a:lnTo>
                    <a:pt x="220" y="1082"/>
                  </a:lnTo>
                  <a:lnTo>
                    <a:pt x="220" y="1080"/>
                  </a:lnTo>
                  <a:lnTo>
                    <a:pt x="222" y="1080"/>
                  </a:lnTo>
                  <a:lnTo>
                    <a:pt x="225" y="1075"/>
                  </a:lnTo>
                  <a:lnTo>
                    <a:pt x="227" y="1072"/>
                  </a:lnTo>
                  <a:lnTo>
                    <a:pt x="227" y="1070"/>
                  </a:lnTo>
                  <a:lnTo>
                    <a:pt x="227" y="1068"/>
                  </a:lnTo>
                  <a:lnTo>
                    <a:pt x="225" y="1068"/>
                  </a:lnTo>
                  <a:lnTo>
                    <a:pt x="225" y="1063"/>
                  </a:lnTo>
                  <a:lnTo>
                    <a:pt x="225" y="1060"/>
                  </a:lnTo>
                  <a:lnTo>
                    <a:pt x="227" y="1060"/>
                  </a:lnTo>
                  <a:lnTo>
                    <a:pt x="232" y="1060"/>
                  </a:lnTo>
                  <a:lnTo>
                    <a:pt x="237" y="1058"/>
                  </a:lnTo>
                  <a:lnTo>
                    <a:pt x="239" y="1053"/>
                  </a:lnTo>
                  <a:lnTo>
                    <a:pt x="241" y="1051"/>
                  </a:lnTo>
                  <a:lnTo>
                    <a:pt x="244" y="1048"/>
                  </a:lnTo>
                  <a:lnTo>
                    <a:pt x="246" y="1046"/>
                  </a:lnTo>
                  <a:lnTo>
                    <a:pt x="244" y="1044"/>
                  </a:lnTo>
                  <a:lnTo>
                    <a:pt x="244" y="1041"/>
                  </a:lnTo>
                  <a:lnTo>
                    <a:pt x="237" y="1037"/>
                  </a:lnTo>
                  <a:lnTo>
                    <a:pt x="234" y="1037"/>
                  </a:lnTo>
                  <a:lnTo>
                    <a:pt x="234" y="1034"/>
                  </a:lnTo>
                  <a:lnTo>
                    <a:pt x="232" y="1027"/>
                  </a:lnTo>
                  <a:lnTo>
                    <a:pt x="230" y="1022"/>
                  </a:lnTo>
                  <a:lnTo>
                    <a:pt x="227" y="1020"/>
                  </a:lnTo>
                  <a:lnTo>
                    <a:pt x="227" y="1013"/>
                  </a:lnTo>
                  <a:lnTo>
                    <a:pt x="230" y="1008"/>
                  </a:lnTo>
                  <a:lnTo>
                    <a:pt x="230" y="1005"/>
                  </a:lnTo>
                  <a:lnTo>
                    <a:pt x="232" y="1003"/>
                  </a:lnTo>
                  <a:lnTo>
                    <a:pt x="232" y="1001"/>
                  </a:lnTo>
                  <a:lnTo>
                    <a:pt x="230" y="993"/>
                  </a:lnTo>
                  <a:lnTo>
                    <a:pt x="227" y="989"/>
                  </a:lnTo>
                  <a:lnTo>
                    <a:pt x="225" y="984"/>
                  </a:lnTo>
                  <a:lnTo>
                    <a:pt x="222" y="979"/>
                  </a:lnTo>
                  <a:lnTo>
                    <a:pt x="222" y="974"/>
                  </a:lnTo>
                  <a:lnTo>
                    <a:pt x="220" y="972"/>
                  </a:lnTo>
                  <a:lnTo>
                    <a:pt x="218" y="967"/>
                  </a:lnTo>
                  <a:lnTo>
                    <a:pt x="210" y="965"/>
                  </a:lnTo>
                  <a:lnTo>
                    <a:pt x="210" y="962"/>
                  </a:lnTo>
                  <a:lnTo>
                    <a:pt x="208" y="960"/>
                  </a:lnTo>
                  <a:lnTo>
                    <a:pt x="208" y="958"/>
                  </a:lnTo>
                  <a:lnTo>
                    <a:pt x="210" y="955"/>
                  </a:lnTo>
                  <a:lnTo>
                    <a:pt x="210" y="950"/>
                  </a:lnTo>
                  <a:lnTo>
                    <a:pt x="210" y="948"/>
                  </a:lnTo>
                  <a:lnTo>
                    <a:pt x="206" y="948"/>
                  </a:lnTo>
                  <a:lnTo>
                    <a:pt x="203" y="948"/>
                  </a:lnTo>
                  <a:lnTo>
                    <a:pt x="203" y="946"/>
                  </a:lnTo>
                  <a:lnTo>
                    <a:pt x="201" y="943"/>
                  </a:lnTo>
                  <a:lnTo>
                    <a:pt x="198" y="946"/>
                  </a:lnTo>
                  <a:lnTo>
                    <a:pt x="194" y="946"/>
                  </a:lnTo>
                  <a:lnTo>
                    <a:pt x="194" y="943"/>
                  </a:lnTo>
                  <a:lnTo>
                    <a:pt x="196" y="938"/>
                  </a:lnTo>
                  <a:lnTo>
                    <a:pt x="194" y="934"/>
                  </a:lnTo>
                  <a:lnTo>
                    <a:pt x="191" y="934"/>
                  </a:lnTo>
                  <a:lnTo>
                    <a:pt x="186" y="934"/>
                  </a:lnTo>
                  <a:lnTo>
                    <a:pt x="186" y="931"/>
                  </a:lnTo>
                  <a:lnTo>
                    <a:pt x="184" y="931"/>
                  </a:lnTo>
                  <a:lnTo>
                    <a:pt x="184" y="929"/>
                  </a:lnTo>
                  <a:lnTo>
                    <a:pt x="182" y="929"/>
                  </a:lnTo>
                  <a:lnTo>
                    <a:pt x="175" y="929"/>
                  </a:lnTo>
                  <a:lnTo>
                    <a:pt x="172" y="931"/>
                  </a:lnTo>
                  <a:lnTo>
                    <a:pt x="167" y="934"/>
                  </a:lnTo>
                  <a:lnTo>
                    <a:pt x="165" y="934"/>
                  </a:lnTo>
                  <a:lnTo>
                    <a:pt x="165" y="936"/>
                  </a:lnTo>
                  <a:lnTo>
                    <a:pt x="165" y="938"/>
                  </a:lnTo>
                  <a:lnTo>
                    <a:pt x="155" y="938"/>
                  </a:lnTo>
                  <a:lnTo>
                    <a:pt x="153" y="936"/>
                  </a:lnTo>
                  <a:lnTo>
                    <a:pt x="153" y="934"/>
                  </a:lnTo>
                  <a:lnTo>
                    <a:pt x="148" y="931"/>
                  </a:lnTo>
                  <a:lnTo>
                    <a:pt x="148" y="929"/>
                  </a:lnTo>
                  <a:lnTo>
                    <a:pt x="143" y="922"/>
                  </a:lnTo>
                  <a:lnTo>
                    <a:pt x="143" y="919"/>
                  </a:lnTo>
                  <a:lnTo>
                    <a:pt x="141" y="917"/>
                  </a:lnTo>
                  <a:lnTo>
                    <a:pt x="141" y="914"/>
                  </a:lnTo>
                  <a:lnTo>
                    <a:pt x="134" y="912"/>
                  </a:lnTo>
                  <a:lnTo>
                    <a:pt x="134" y="910"/>
                  </a:lnTo>
                  <a:lnTo>
                    <a:pt x="134" y="907"/>
                  </a:lnTo>
                  <a:lnTo>
                    <a:pt x="129" y="905"/>
                  </a:lnTo>
                  <a:lnTo>
                    <a:pt x="127" y="905"/>
                  </a:lnTo>
                  <a:lnTo>
                    <a:pt x="127" y="903"/>
                  </a:lnTo>
                  <a:lnTo>
                    <a:pt x="131" y="900"/>
                  </a:lnTo>
                  <a:lnTo>
                    <a:pt x="136" y="895"/>
                  </a:lnTo>
                  <a:lnTo>
                    <a:pt x="136" y="893"/>
                  </a:lnTo>
                  <a:lnTo>
                    <a:pt x="139" y="893"/>
                  </a:lnTo>
                  <a:lnTo>
                    <a:pt x="143" y="891"/>
                  </a:lnTo>
                  <a:lnTo>
                    <a:pt x="151" y="888"/>
                  </a:lnTo>
                  <a:lnTo>
                    <a:pt x="153" y="886"/>
                  </a:lnTo>
                  <a:lnTo>
                    <a:pt x="155" y="886"/>
                  </a:lnTo>
                  <a:lnTo>
                    <a:pt x="158" y="881"/>
                  </a:lnTo>
                  <a:lnTo>
                    <a:pt x="158" y="879"/>
                  </a:lnTo>
                  <a:lnTo>
                    <a:pt x="155" y="879"/>
                  </a:lnTo>
                  <a:lnTo>
                    <a:pt x="153" y="876"/>
                  </a:lnTo>
                  <a:lnTo>
                    <a:pt x="153" y="869"/>
                  </a:lnTo>
                  <a:lnTo>
                    <a:pt x="153" y="867"/>
                  </a:lnTo>
                  <a:lnTo>
                    <a:pt x="153" y="864"/>
                  </a:lnTo>
                  <a:lnTo>
                    <a:pt x="151" y="862"/>
                  </a:lnTo>
                  <a:lnTo>
                    <a:pt x="148" y="862"/>
                  </a:lnTo>
                  <a:lnTo>
                    <a:pt x="148" y="859"/>
                  </a:lnTo>
                  <a:lnTo>
                    <a:pt x="146" y="857"/>
                  </a:lnTo>
                  <a:lnTo>
                    <a:pt x="146" y="855"/>
                  </a:lnTo>
                  <a:lnTo>
                    <a:pt x="146" y="852"/>
                  </a:lnTo>
                  <a:lnTo>
                    <a:pt x="146" y="850"/>
                  </a:lnTo>
                  <a:lnTo>
                    <a:pt x="141" y="847"/>
                  </a:lnTo>
                  <a:lnTo>
                    <a:pt x="139" y="845"/>
                  </a:lnTo>
                  <a:lnTo>
                    <a:pt x="136" y="845"/>
                  </a:lnTo>
                  <a:lnTo>
                    <a:pt x="134" y="845"/>
                  </a:lnTo>
                  <a:lnTo>
                    <a:pt x="129" y="840"/>
                  </a:lnTo>
                  <a:lnTo>
                    <a:pt x="129" y="838"/>
                  </a:lnTo>
                  <a:lnTo>
                    <a:pt x="131" y="838"/>
                  </a:lnTo>
                  <a:lnTo>
                    <a:pt x="131" y="836"/>
                  </a:lnTo>
                  <a:lnTo>
                    <a:pt x="131" y="833"/>
                  </a:lnTo>
                  <a:lnTo>
                    <a:pt x="129" y="833"/>
                  </a:lnTo>
                  <a:lnTo>
                    <a:pt x="127" y="833"/>
                  </a:lnTo>
                  <a:lnTo>
                    <a:pt x="127" y="831"/>
                  </a:lnTo>
                  <a:lnTo>
                    <a:pt x="127" y="828"/>
                  </a:lnTo>
                  <a:lnTo>
                    <a:pt x="129" y="828"/>
                  </a:lnTo>
                  <a:lnTo>
                    <a:pt x="131" y="828"/>
                  </a:lnTo>
                  <a:lnTo>
                    <a:pt x="134" y="828"/>
                  </a:lnTo>
                  <a:lnTo>
                    <a:pt x="136" y="824"/>
                  </a:lnTo>
                  <a:lnTo>
                    <a:pt x="136" y="821"/>
                  </a:lnTo>
                  <a:lnTo>
                    <a:pt x="134" y="816"/>
                  </a:lnTo>
                  <a:lnTo>
                    <a:pt x="134" y="814"/>
                  </a:lnTo>
                  <a:lnTo>
                    <a:pt x="134" y="812"/>
                  </a:lnTo>
                  <a:lnTo>
                    <a:pt x="134" y="809"/>
                  </a:lnTo>
                  <a:lnTo>
                    <a:pt x="136" y="804"/>
                  </a:lnTo>
                  <a:lnTo>
                    <a:pt x="139" y="800"/>
                  </a:lnTo>
                  <a:lnTo>
                    <a:pt x="139" y="797"/>
                  </a:lnTo>
                  <a:lnTo>
                    <a:pt x="136" y="797"/>
                  </a:lnTo>
                  <a:lnTo>
                    <a:pt x="134" y="797"/>
                  </a:lnTo>
                  <a:lnTo>
                    <a:pt x="131" y="797"/>
                  </a:lnTo>
                  <a:lnTo>
                    <a:pt x="131" y="795"/>
                  </a:lnTo>
                  <a:lnTo>
                    <a:pt x="131" y="79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5" name="Freeform 911"/>
            <p:cNvSpPr>
              <a:spLocks/>
            </p:cNvSpPr>
            <p:nvPr/>
          </p:nvSpPr>
          <p:spPr bwMode="gray">
            <a:xfrm>
              <a:off x="3948192" y="1559366"/>
              <a:ext cx="1246092" cy="1311455"/>
            </a:xfrm>
            <a:custGeom>
              <a:avLst/>
              <a:gdLst/>
              <a:ahLst/>
              <a:cxnLst>
                <a:cxn ang="0">
                  <a:pos x="773" y="366"/>
                </a:cxn>
                <a:cxn ang="0">
                  <a:pos x="835" y="490"/>
                </a:cxn>
                <a:cxn ang="0">
                  <a:pos x="801" y="533"/>
                </a:cxn>
                <a:cxn ang="0">
                  <a:pos x="780" y="608"/>
                </a:cxn>
                <a:cxn ang="0">
                  <a:pos x="713" y="643"/>
                </a:cxn>
                <a:cxn ang="0">
                  <a:pos x="646" y="665"/>
                </a:cxn>
                <a:cxn ang="0">
                  <a:pos x="562" y="651"/>
                </a:cxn>
                <a:cxn ang="0">
                  <a:pos x="500" y="646"/>
                </a:cxn>
                <a:cxn ang="0">
                  <a:pos x="426" y="679"/>
                </a:cxn>
                <a:cxn ang="0">
                  <a:pos x="383" y="749"/>
                </a:cxn>
                <a:cxn ang="0">
                  <a:pos x="299" y="813"/>
                </a:cxn>
                <a:cxn ang="0">
                  <a:pos x="225" y="811"/>
                </a:cxn>
                <a:cxn ang="0">
                  <a:pos x="156" y="768"/>
                </a:cxn>
                <a:cxn ang="0">
                  <a:pos x="112" y="792"/>
                </a:cxn>
                <a:cxn ang="0">
                  <a:pos x="81" y="722"/>
                </a:cxn>
                <a:cxn ang="0">
                  <a:pos x="79" y="667"/>
                </a:cxn>
                <a:cxn ang="0">
                  <a:pos x="26" y="643"/>
                </a:cxn>
                <a:cxn ang="0">
                  <a:pos x="26" y="576"/>
                </a:cxn>
                <a:cxn ang="0">
                  <a:pos x="55" y="529"/>
                </a:cxn>
                <a:cxn ang="0">
                  <a:pos x="53" y="464"/>
                </a:cxn>
                <a:cxn ang="0">
                  <a:pos x="41" y="414"/>
                </a:cxn>
                <a:cxn ang="0">
                  <a:pos x="91" y="476"/>
                </a:cxn>
                <a:cxn ang="0">
                  <a:pos x="98" y="526"/>
                </a:cxn>
                <a:cxn ang="0">
                  <a:pos x="112" y="538"/>
                </a:cxn>
                <a:cxn ang="0">
                  <a:pos x="127" y="562"/>
                </a:cxn>
                <a:cxn ang="0">
                  <a:pos x="120" y="464"/>
                </a:cxn>
                <a:cxn ang="0">
                  <a:pos x="81" y="390"/>
                </a:cxn>
                <a:cxn ang="0">
                  <a:pos x="89" y="332"/>
                </a:cxn>
                <a:cxn ang="0">
                  <a:pos x="187" y="330"/>
                </a:cxn>
                <a:cxn ang="0">
                  <a:pos x="213" y="342"/>
                </a:cxn>
                <a:cxn ang="0">
                  <a:pos x="203" y="361"/>
                </a:cxn>
                <a:cxn ang="0">
                  <a:pos x="242" y="328"/>
                </a:cxn>
                <a:cxn ang="0">
                  <a:pos x="220" y="282"/>
                </a:cxn>
                <a:cxn ang="0">
                  <a:pos x="230" y="268"/>
                </a:cxn>
                <a:cxn ang="0">
                  <a:pos x="237" y="256"/>
                </a:cxn>
                <a:cxn ang="0">
                  <a:pos x="246" y="218"/>
                </a:cxn>
                <a:cxn ang="0">
                  <a:pos x="316" y="189"/>
                </a:cxn>
                <a:cxn ang="0">
                  <a:pos x="368" y="172"/>
                </a:cxn>
                <a:cxn ang="0">
                  <a:pos x="371" y="165"/>
                </a:cxn>
                <a:cxn ang="0">
                  <a:pos x="400" y="151"/>
                </a:cxn>
                <a:cxn ang="0">
                  <a:pos x="433" y="160"/>
                </a:cxn>
                <a:cxn ang="0">
                  <a:pos x="462" y="151"/>
                </a:cxn>
                <a:cxn ang="0">
                  <a:pos x="500" y="146"/>
                </a:cxn>
                <a:cxn ang="0">
                  <a:pos x="510" y="201"/>
                </a:cxn>
                <a:cxn ang="0">
                  <a:pos x="500" y="131"/>
                </a:cxn>
                <a:cxn ang="0">
                  <a:pos x="533" y="112"/>
                </a:cxn>
                <a:cxn ang="0">
                  <a:pos x="524" y="76"/>
                </a:cxn>
                <a:cxn ang="0">
                  <a:pos x="572" y="9"/>
                </a:cxn>
                <a:cxn ang="0">
                  <a:pos x="622" y="29"/>
                </a:cxn>
                <a:cxn ang="0">
                  <a:pos x="610" y="52"/>
                </a:cxn>
                <a:cxn ang="0">
                  <a:pos x="646" y="60"/>
                </a:cxn>
                <a:cxn ang="0">
                  <a:pos x="663" y="91"/>
                </a:cxn>
                <a:cxn ang="0">
                  <a:pos x="732" y="69"/>
                </a:cxn>
                <a:cxn ang="0">
                  <a:pos x="765" y="115"/>
                </a:cxn>
                <a:cxn ang="0">
                  <a:pos x="782" y="124"/>
                </a:cxn>
                <a:cxn ang="0">
                  <a:pos x="773" y="141"/>
                </a:cxn>
                <a:cxn ang="0">
                  <a:pos x="794" y="177"/>
                </a:cxn>
                <a:cxn ang="0">
                  <a:pos x="739" y="251"/>
                </a:cxn>
                <a:cxn ang="0">
                  <a:pos x="708" y="318"/>
                </a:cxn>
                <a:cxn ang="0">
                  <a:pos x="658" y="378"/>
                </a:cxn>
                <a:cxn ang="0">
                  <a:pos x="687" y="366"/>
                </a:cxn>
                <a:cxn ang="0">
                  <a:pos x="732" y="337"/>
                </a:cxn>
              </a:cxnLst>
              <a:rect l="0" t="0" r="r" b="b"/>
              <a:pathLst>
                <a:path w="842" h="818">
                  <a:moveTo>
                    <a:pt x="763" y="313"/>
                  </a:moveTo>
                  <a:lnTo>
                    <a:pt x="765" y="313"/>
                  </a:lnTo>
                  <a:lnTo>
                    <a:pt x="768" y="316"/>
                  </a:lnTo>
                  <a:lnTo>
                    <a:pt x="770" y="316"/>
                  </a:lnTo>
                  <a:lnTo>
                    <a:pt x="770" y="318"/>
                  </a:lnTo>
                  <a:lnTo>
                    <a:pt x="770" y="320"/>
                  </a:lnTo>
                  <a:lnTo>
                    <a:pt x="768" y="320"/>
                  </a:lnTo>
                  <a:lnTo>
                    <a:pt x="768" y="323"/>
                  </a:lnTo>
                  <a:lnTo>
                    <a:pt x="765" y="323"/>
                  </a:lnTo>
                  <a:lnTo>
                    <a:pt x="763" y="323"/>
                  </a:lnTo>
                  <a:lnTo>
                    <a:pt x="763" y="328"/>
                  </a:lnTo>
                  <a:lnTo>
                    <a:pt x="763" y="330"/>
                  </a:lnTo>
                  <a:lnTo>
                    <a:pt x="763" y="332"/>
                  </a:lnTo>
                  <a:lnTo>
                    <a:pt x="761" y="332"/>
                  </a:lnTo>
                  <a:lnTo>
                    <a:pt x="761" y="335"/>
                  </a:lnTo>
                  <a:lnTo>
                    <a:pt x="761" y="337"/>
                  </a:lnTo>
                  <a:lnTo>
                    <a:pt x="758" y="337"/>
                  </a:lnTo>
                  <a:lnTo>
                    <a:pt x="756" y="337"/>
                  </a:lnTo>
                  <a:lnTo>
                    <a:pt x="754" y="337"/>
                  </a:lnTo>
                  <a:lnTo>
                    <a:pt x="751" y="337"/>
                  </a:lnTo>
                  <a:lnTo>
                    <a:pt x="751" y="340"/>
                  </a:lnTo>
                  <a:lnTo>
                    <a:pt x="758" y="342"/>
                  </a:lnTo>
                  <a:lnTo>
                    <a:pt x="761" y="342"/>
                  </a:lnTo>
                  <a:lnTo>
                    <a:pt x="763" y="344"/>
                  </a:lnTo>
                  <a:lnTo>
                    <a:pt x="763" y="347"/>
                  </a:lnTo>
                  <a:lnTo>
                    <a:pt x="763" y="349"/>
                  </a:lnTo>
                  <a:lnTo>
                    <a:pt x="761" y="349"/>
                  </a:lnTo>
                  <a:lnTo>
                    <a:pt x="761" y="352"/>
                  </a:lnTo>
                  <a:lnTo>
                    <a:pt x="761" y="354"/>
                  </a:lnTo>
                  <a:lnTo>
                    <a:pt x="765" y="354"/>
                  </a:lnTo>
                  <a:lnTo>
                    <a:pt x="768" y="354"/>
                  </a:lnTo>
                  <a:lnTo>
                    <a:pt x="773" y="361"/>
                  </a:lnTo>
                  <a:lnTo>
                    <a:pt x="773" y="366"/>
                  </a:lnTo>
                  <a:lnTo>
                    <a:pt x="770" y="368"/>
                  </a:lnTo>
                  <a:lnTo>
                    <a:pt x="773" y="371"/>
                  </a:lnTo>
                  <a:lnTo>
                    <a:pt x="773" y="373"/>
                  </a:lnTo>
                  <a:lnTo>
                    <a:pt x="770" y="373"/>
                  </a:lnTo>
                  <a:lnTo>
                    <a:pt x="770" y="376"/>
                  </a:lnTo>
                  <a:lnTo>
                    <a:pt x="770" y="383"/>
                  </a:lnTo>
                  <a:lnTo>
                    <a:pt x="770" y="385"/>
                  </a:lnTo>
                  <a:lnTo>
                    <a:pt x="773" y="392"/>
                  </a:lnTo>
                  <a:lnTo>
                    <a:pt x="775" y="395"/>
                  </a:lnTo>
                  <a:lnTo>
                    <a:pt x="780" y="397"/>
                  </a:lnTo>
                  <a:lnTo>
                    <a:pt x="782" y="399"/>
                  </a:lnTo>
                  <a:lnTo>
                    <a:pt x="787" y="399"/>
                  </a:lnTo>
                  <a:lnTo>
                    <a:pt x="789" y="402"/>
                  </a:lnTo>
                  <a:lnTo>
                    <a:pt x="789" y="404"/>
                  </a:lnTo>
                  <a:lnTo>
                    <a:pt x="787" y="407"/>
                  </a:lnTo>
                  <a:lnTo>
                    <a:pt x="787" y="411"/>
                  </a:lnTo>
                  <a:lnTo>
                    <a:pt x="787" y="414"/>
                  </a:lnTo>
                  <a:lnTo>
                    <a:pt x="794" y="416"/>
                  </a:lnTo>
                  <a:lnTo>
                    <a:pt x="797" y="416"/>
                  </a:lnTo>
                  <a:lnTo>
                    <a:pt x="799" y="416"/>
                  </a:lnTo>
                  <a:lnTo>
                    <a:pt x="801" y="419"/>
                  </a:lnTo>
                  <a:lnTo>
                    <a:pt x="801" y="421"/>
                  </a:lnTo>
                  <a:lnTo>
                    <a:pt x="804" y="423"/>
                  </a:lnTo>
                  <a:lnTo>
                    <a:pt x="806" y="428"/>
                  </a:lnTo>
                  <a:lnTo>
                    <a:pt x="809" y="428"/>
                  </a:lnTo>
                  <a:lnTo>
                    <a:pt x="811" y="428"/>
                  </a:lnTo>
                  <a:lnTo>
                    <a:pt x="813" y="438"/>
                  </a:lnTo>
                  <a:lnTo>
                    <a:pt x="816" y="447"/>
                  </a:lnTo>
                  <a:lnTo>
                    <a:pt x="823" y="483"/>
                  </a:lnTo>
                  <a:lnTo>
                    <a:pt x="825" y="483"/>
                  </a:lnTo>
                  <a:lnTo>
                    <a:pt x="828" y="486"/>
                  </a:lnTo>
                  <a:lnTo>
                    <a:pt x="830" y="486"/>
                  </a:lnTo>
                  <a:lnTo>
                    <a:pt x="835" y="490"/>
                  </a:lnTo>
                  <a:lnTo>
                    <a:pt x="840" y="488"/>
                  </a:lnTo>
                  <a:lnTo>
                    <a:pt x="842" y="490"/>
                  </a:lnTo>
                  <a:lnTo>
                    <a:pt x="842" y="493"/>
                  </a:lnTo>
                  <a:lnTo>
                    <a:pt x="842" y="495"/>
                  </a:lnTo>
                  <a:lnTo>
                    <a:pt x="840" y="495"/>
                  </a:lnTo>
                  <a:lnTo>
                    <a:pt x="840" y="498"/>
                  </a:lnTo>
                  <a:lnTo>
                    <a:pt x="837" y="498"/>
                  </a:lnTo>
                  <a:lnTo>
                    <a:pt x="840" y="500"/>
                  </a:lnTo>
                  <a:lnTo>
                    <a:pt x="840" y="502"/>
                  </a:lnTo>
                  <a:lnTo>
                    <a:pt x="842" y="502"/>
                  </a:lnTo>
                  <a:lnTo>
                    <a:pt x="840" y="502"/>
                  </a:lnTo>
                  <a:lnTo>
                    <a:pt x="840" y="505"/>
                  </a:lnTo>
                  <a:lnTo>
                    <a:pt x="837" y="507"/>
                  </a:lnTo>
                  <a:lnTo>
                    <a:pt x="835" y="510"/>
                  </a:lnTo>
                  <a:lnTo>
                    <a:pt x="835" y="512"/>
                  </a:lnTo>
                  <a:lnTo>
                    <a:pt x="832" y="512"/>
                  </a:lnTo>
                  <a:lnTo>
                    <a:pt x="832" y="510"/>
                  </a:lnTo>
                  <a:lnTo>
                    <a:pt x="830" y="510"/>
                  </a:lnTo>
                  <a:lnTo>
                    <a:pt x="830" y="507"/>
                  </a:lnTo>
                  <a:lnTo>
                    <a:pt x="828" y="510"/>
                  </a:lnTo>
                  <a:lnTo>
                    <a:pt x="828" y="512"/>
                  </a:lnTo>
                  <a:lnTo>
                    <a:pt x="828" y="514"/>
                  </a:lnTo>
                  <a:lnTo>
                    <a:pt x="823" y="517"/>
                  </a:lnTo>
                  <a:lnTo>
                    <a:pt x="818" y="519"/>
                  </a:lnTo>
                  <a:lnTo>
                    <a:pt x="816" y="521"/>
                  </a:lnTo>
                  <a:lnTo>
                    <a:pt x="816" y="526"/>
                  </a:lnTo>
                  <a:lnTo>
                    <a:pt x="813" y="526"/>
                  </a:lnTo>
                  <a:lnTo>
                    <a:pt x="811" y="526"/>
                  </a:lnTo>
                  <a:lnTo>
                    <a:pt x="809" y="529"/>
                  </a:lnTo>
                  <a:lnTo>
                    <a:pt x="806" y="529"/>
                  </a:lnTo>
                  <a:lnTo>
                    <a:pt x="804" y="531"/>
                  </a:lnTo>
                  <a:lnTo>
                    <a:pt x="804" y="533"/>
                  </a:lnTo>
                  <a:lnTo>
                    <a:pt x="801" y="533"/>
                  </a:lnTo>
                  <a:lnTo>
                    <a:pt x="799" y="533"/>
                  </a:lnTo>
                  <a:lnTo>
                    <a:pt x="797" y="533"/>
                  </a:lnTo>
                  <a:lnTo>
                    <a:pt x="794" y="536"/>
                  </a:lnTo>
                  <a:lnTo>
                    <a:pt x="794" y="538"/>
                  </a:lnTo>
                  <a:lnTo>
                    <a:pt x="797" y="541"/>
                  </a:lnTo>
                  <a:lnTo>
                    <a:pt x="794" y="541"/>
                  </a:lnTo>
                  <a:lnTo>
                    <a:pt x="794" y="543"/>
                  </a:lnTo>
                  <a:lnTo>
                    <a:pt x="792" y="543"/>
                  </a:lnTo>
                  <a:lnTo>
                    <a:pt x="789" y="545"/>
                  </a:lnTo>
                  <a:lnTo>
                    <a:pt x="787" y="548"/>
                  </a:lnTo>
                  <a:lnTo>
                    <a:pt x="787" y="550"/>
                  </a:lnTo>
                  <a:lnTo>
                    <a:pt x="789" y="553"/>
                  </a:lnTo>
                  <a:lnTo>
                    <a:pt x="789" y="557"/>
                  </a:lnTo>
                  <a:lnTo>
                    <a:pt x="789" y="560"/>
                  </a:lnTo>
                  <a:lnTo>
                    <a:pt x="792" y="560"/>
                  </a:lnTo>
                  <a:lnTo>
                    <a:pt x="794" y="562"/>
                  </a:lnTo>
                  <a:lnTo>
                    <a:pt x="794" y="565"/>
                  </a:lnTo>
                  <a:lnTo>
                    <a:pt x="787" y="567"/>
                  </a:lnTo>
                  <a:lnTo>
                    <a:pt x="777" y="569"/>
                  </a:lnTo>
                  <a:lnTo>
                    <a:pt x="777" y="572"/>
                  </a:lnTo>
                  <a:lnTo>
                    <a:pt x="780" y="574"/>
                  </a:lnTo>
                  <a:lnTo>
                    <a:pt x="780" y="576"/>
                  </a:lnTo>
                  <a:lnTo>
                    <a:pt x="777" y="576"/>
                  </a:lnTo>
                  <a:lnTo>
                    <a:pt x="777" y="579"/>
                  </a:lnTo>
                  <a:lnTo>
                    <a:pt x="777" y="581"/>
                  </a:lnTo>
                  <a:lnTo>
                    <a:pt x="775" y="581"/>
                  </a:lnTo>
                  <a:lnTo>
                    <a:pt x="773" y="581"/>
                  </a:lnTo>
                  <a:lnTo>
                    <a:pt x="773" y="584"/>
                  </a:lnTo>
                  <a:lnTo>
                    <a:pt x="773" y="586"/>
                  </a:lnTo>
                  <a:lnTo>
                    <a:pt x="775" y="593"/>
                  </a:lnTo>
                  <a:lnTo>
                    <a:pt x="777" y="593"/>
                  </a:lnTo>
                  <a:lnTo>
                    <a:pt x="777" y="600"/>
                  </a:lnTo>
                  <a:lnTo>
                    <a:pt x="780" y="608"/>
                  </a:lnTo>
                  <a:lnTo>
                    <a:pt x="777" y="610"/>
                  </a:lnTo>
                  <a:lnTo>
                    <a:pt x="777" y="615"/>
                  </a:lnTo>
                  <a:lnTo>
                    <a:pt x="775" y="615"/>
                  </a:lnTo>
                  <a:lnTo>
                    <a:pt x="775" y="617"/>
                  </a:lnTo>
                  <a:lnTo>
                    <a:pt x="773" y="617"/>
                  </a:lnTo>
                  <a:lnTo>
                    <a:pt x="770" y="617"/>
                  </a:lnTo>
                  <a:lnTo>
                    <a:pt x="768" y="617"/>
                  </a:lnTo>
                  <a:lnTo>
                    <a:pt x="768" y="615"/>
                  </a:lnTo>
                  <a:lnTo>
                    <a:pt x="765" y="612"/>
                  </a:lnTo>
                  <a:lnTo>
                    <a:pt x="763" y="612"/>
                  </a:lnTo>
                  <a:lnTo>
                    <a:pt x="756" y="612"/>
                  </a:lnTo>
                  <a:lnTo>
                    <a:pt x="751" y="615"/>
                  </a:lnTo>
                  <a:lnTo>
                    <a:pt x="749" y="615"/>
                  </a:lnTo>
                  <a:lnTo>
                    <a:pt x="749" y="617"/>
                  </a:lnTo>
                  <a:lnTo>
                    <a:pt x="746" y="620"/>
                  </a:lnTo>
                  <a:lnTo>
                    <a:pt x="746" y="622"/>
                  </a:lnTo>
                  <a:lnTo>
                    <a:pt x="744" y="622"/>
                  </a:lnTo>
                  <a:lnTo>
                    <a:pt x="744" y="624"/>
                  </a:lnTo>
                  <a:lnTo>
                    <a:pt x="746" y="624"/>
                  </a:lnTo>
                  <a:lnTo>
                    <a:pt x="746" y="627"/>
                  </a:lnTo>
                  <a:lnTo>
                    <a:pt x="744" y="627"/>
                  </a:lnTo>
                  <a:lnTo>
                    <a:pt x="744" y="629"/>
                  </a:lnTo>
                  <a:lnTo>
                    <a:pt x="742" y="629"/>
                  </a:lnTo>
                  <a:lnTo>
                    <a:pt x="739" y="629"/>
                  </a:lnTo>
                  <a:lnTo>
                    <a:pt x="737" y="629"/>
                  </a:lnTo>
                  <a:lnTo>
                    <a:pt x="734" y="632"/>
                  </a:lnTo>
                  <a:lnTo>
                    <a:pt x="732" y="634"/>
                  </a:lnTo>
                  <a:lnTo>
                    <a:pt x="725" y="636"/>
                  </a:lnTo>
                  <a:lnTo>
                    <a:pt x="722" y="641"/>
                  </a:lnTo>
                  <a:lnTo>
                    <a:pt x="720" y="643"/>
                  </a:lnTo>
                  <a:lnTo>
                    <a:pt x="718" y="643"/>
                  </a:lnTo>
                  <a:lnTo>
                    <a:pt x="715" y="643"/>
                  </a:lnTo>
                  <a:lnTo>
                    <a:pt x="713" y="643"/>
                  </a:lnTo>
                  <a:lnTo>
                    <a:pt x="710" y="643"/>
                  </a:lnTo>
                  <a:lnTo>
                    <a:pt x="708" y="643"/>
                  </a:lnTo>
                  <a:lnTo>
                    <a:pt x="708" y="641"/>
                  </a:lnTo>
                  <a:lnTo>
                    <a:pt x="706" y="641"/>
                  </a:lnTo>
                  <a:lnTo>
                    <a:pt x="706" y="643"/>
                  </a:lnTo>
                  <a:lnTo>
                    <a:pt x="703" y="643"/>
                  </a:lnTo>
                  <a:lnTo>
                    <a:pt x="699" y="646"/>
                  </a:lnTo>
                  <a:lnTo>
                    <a:pt x="696" y="646"/>
                  </a:lnTo>
                  <a:lnTo>
                    <a:pt x="691" y="648"/>
                  </a:lnTo>
                  <a:lnTo>
                    <a:pt x="691" y="653"/>
                  </a:lnTo>
                  <a:lnTo>
                    <a:pt x="691" y="655"/>
                  </a:lnTo>
                  <a:lnTo>
                    <a:pt x="689" y="655"/>
                  </a:lnTo>
                  <a:lnTo>
                    <a:pt x="687" y="660"/>
                  </a:lnTo>
                  <a:lnTo>
                    <a:pt x="684" y="660"/>
                  </a:lnTo>
                  <a:lnTo>
                    <a:pt x="679" y="663"/>
                  </a:lnTo>
                  <a:lnTo>
                    <a:pt x="677" y="663"/>
                  </a:lnTo>
                  <a:lnTo>
                    <a:pt x="677" y="660"/>
                  </a:lnTo>
                  <a:lnTo>
                    <a:pt x="675" y="658"/>
                  </a:lnTo>
                  <a:lnTo>
                    <a:pt x="672" y="658"/>
                  </a:lnTo>
                  <a:lnTo>
                    <a:pt x="670" y="658"/>
                  </a:lnTo>
                  <a:lnTo>
                    <a:pt x="670" y="655"/>
                  </a:lnTo>
                  <a:lnTo>
                    <a:pt x="667" y="655"/>
                  </a:lnTo>
                  <a:lnTo>
                    <a:pt x="665" y="655"/>
                  </a:lnTo>
                  <a:lnTo>
                    <a:pt x="663" y="655"/>
                  </a:lnTo>
                  <a:lnTo>
                    <a:pt x="655" y="655"/>
                  </a:lnTo>
                  <a:lnTo>
                    <a:pt x="653" y="658"/>
                  </a:lnTo>
                  <a:lnTo>
                    <a:pt x="655" y="658"/>
                  </a:lnTo>
                  <a:lnTo>
                    <a:pt x="655" y="660"/>
                  </a:lnTo>
                  <a:lnTo>
                    <a:pt x="653" y="663"/>
                  </a:lnTo>
                  <a:lnTo>
                    <a:pt x="651" y="665"/>
                  </a:lnTo>
                  <a:lnTo>
                    <a:pt x="648" y="665"/>
                  </a:lnTo>
                  <a:lnTo>
                    <a:pt x="648" y="663"/>
                  </a:lnTo>
                  <a:lnTo>
                    <a:pt x="646" y="665"/>
                  </a:lnTo>
                  <a:lnTo>
                    <a:pt x="646" y="667"/>
                  </a:lnTo>
                  <a:lnTo>
                    <a:pt x="644" y="667"/>
                  </a:lnTo>
                  <a:lnTo>
                    <a:pt x="644" y="670"/>
                  </a:lnTo>
                  <a:lnTo>
                    <a:pt x="641" y="670"/>
                  </a:lnTo>
                  <a:lnTo>
                    <a:pt x="639" y="670"/>
                  </a:lnTo>
                  <a:lnTo>
                    <a:pt x="636" y="670"/>
                  </a:lnTo>
                  <a:lnTo>
                    <a:pt x="634" y="665"/>
                  </a:lnTo>
                  <a:lnTo>
                    <a:pt x="632" y="663"/>
                  </a:lnTo>
                  <a:lnTo>
                    <a:pt x="629" y="663"/>
                  </a:lnTo>
                  <a:lnTo>
                    <a:pt x="624" y="663"/>
                  </a:lnTo>
                  <a:lnTo>
                    <a:pt x="622" y="663"/>
                  </a:lnTo>
                  <a:lnTo>
                    <a:pt x="622" y="665"/>
                  </a:lnTo>
                  <a:lnTo>
                    <a:pt x="620" y="665"/>
                  </a:lnTo>
                  <a:lnTo>
                    <a:pt x="617" y="667"/>
                  </a:lnTo>
                  <a:lnTo>
                    <a:pt x="612" y="667"/>
                  </a:lnTo>
                  <a:lnTo>
                    <a:pt x="600" y="663"/>
                  </a:lnTo>
                  <a:lnTo>
                    <a:pt x="596" y="660"/>
                  </a:lnTo>
                  <a:lnTo>
                    <a:pt x="598" y="660"/>
                  </a:lnTo>
                  <a:lnTo>
                    <a:pt x="598" y="658"/>
                  </a:lnTo>
                  <a:lnTo>
                    <a:pt x="598" y="655"/>
                  </a:lnTo>
                  <a:lnTo>
                    <a:pt x="593" y="653"/>
                  </a:lnTo>
                  <a:lnTo>
                    <a:pt x="591" y="653"/>
                  </a:lnTo>
                  <a:lnTo>
                    <a:pt x="588" y="651"/>
                  </a:lnTo>
                  <a:lnTo>
                    <a:pt x="586" y="651"/>
                  </a:lnTo>
                  <a:lnTo>
                    <a:pt x="584" y="651"/>
                  </a:lnTo>
                  <a:lnTo>
                    <a:pt x="584" y="653"/>
                  </a:lnTo>
                  <a:lnTo>
                    <a:pt x="581" y="653"/>
                  </a:lnTo>
                  <a:lnTo>
                    <a:pt x="574" y="655"/>
                  </a:lnTo>
                  <a:lnTo>
                    <a:pt x="574" y="653"/>
                  </a:lnTo>
                  <a:lnTo>
                    <a:pt x="569" y="653"/>
                  </a:lnTo>
                  <a:lnTo>
                    <a:pt x="567" y="653"/>
                  </a:lnTo>
                  <a:lnTo>
                    <a:pt x="565" y="653"/>
                  </a:lnTo>
                  <a:lnTo>
                    <a:pt x="562" y="651"/>
                  </a:lnTo>
                  <a:lnTo>
                    <a:pt x="562" y="648"/>
                  </a:lnTo>
                  <a:lnTo>
                    <a:pt x="560" y="648"/>
                  </a:lnTo>
                  <a:lnTo>
                    <a:pt x="560" y="651"/>
                  </a:lnTo>
                  <a:lnTo>
                    <a:pt x="557" y="651"/>
                  </a:lnTo>
                  <a:lnTo>
                    <a:pt x="557" y="653"/>
                  </a:lnTo>
                  <a:lnTo>
                    <a:pt x="555" y="658"/>
                  </a:lnTo>
                  <a:lnTo>
                    <a:pt x="553" y="658"/>
                  </a:lnTo>
                  <a:lnTo>
                    <a:pt x="550" y="655"/>
                  </a:lnTo>
                  <a:lnTo>
                    <a:pt x="550" y="653"/>
                  </a:lnTo>
                  <a:lnTo>
                    <a:pt x="550" y="651"/>
                  </a:lnTo>
                  <a:lnTo>
                    <a:pt x="550" y="648"/>
                  </a:lnTo>
                  <a:lnTo>
                    <a:pt x="550" y="643"/>
                  </a:lnTo>
                  <a:lnTo>
                    <a:pt x="548" y="639"/>
                  </a:lnTo>
                  <a:lnTo>
                    <a:pt x="545" y="636"/>
                  </a:lnTo>
                  <a:lnTo>
                    <a:pt x="538" y="634"/>
                  </a:lnTo>
                  <a:lnTo>
                    <a:pt x="536" y="634"/>
                  </a:lnTo>
                  <a:lnTo>
                    <a:pt x="533" y="634"/>
                  </a:lnTo>
                  <a:lnTo>
                    <a:pt x="531" y="634"/>
                  </a:lnTo>
                  <a:lnTo>
                    <a:pt x="531" y="632"/>
                  </a:lnTo>
                  <a:lnTo>
                    <a:pt x="526" y="632"/>
                  </a:lnTo>
                  <a:lnTo>
                    <a:pt x="524" y="632"/>
                  </a:lnTo>
                  <a:lnTo>
                    <a:pt x="522" y="632"/>
                  </a:lnTo>
                  <a:lnTo>
                    <a:pt x="522" y="634"/>
                  </a:lnTo>
                  <a:lnTo>
                    <a:pt x="522" y="636"/>
                  </a:lnTo>
                  <a:lnTo>
                    <a:pt x="519" y="641"/>
                  </a:lnTo>
                  <a:lnTo>
                    <a:pt x="522" y="641"/>
                  </a:lnTo>
                  <a:lnTo>
                    <a:pt x="522" y="643"/>
                  </a:lnTo>
                  <a:lnTo>
                    <a:pt x="522" y="646"/>
                  </a:lnTo>
                  <a:lnTo>
                    <a:pt x="519" y="646"/>
                  </a:lnTo>
                  <a:lnTo>
                    <a:pt x="512" y="646"/>
                  </a:lnTo>
                  <a:lnTo>
                    <a:pt x="507" y="646"/>
                  </a:lnTo>
                  <a:lnTo>
                    <a:pt x="502" y="646"/>
                  </a:lnTo>
                  <a:lnTo>
                    <a:pt x="500" y="646"/>
                  </a:lnTo>
                  <a:lnTo>
                    <a:pt x="498" y="643"/>
                  </a:lnTo>
                  <a:lnTo>
                    <a:pt x="493" y="641"/>
                  </a:lnTo>
                  <a:lnTo>
                    <a:pt x="490" y="643"/>
                  </a:lnTo>
                  <a:lnTo>
                    <a:pt x="488" y="643"/>
                  </a:lnTo>
                  <a:lnTo>
                    <a:pt x="486" y="643"/>
                  </a:lnTo>
                  <a:lnTo>
                    <a:pt x="486" y="646"/>
                  </a:lnTo>
                  <a:lnTo>
                    <a:pt x="483" y="648"/>
                  </a:lnTo>
                  <a:lnTo>
                    <a:pt x="481" y="653"/>
                  </a:lnTo>
                  <a:lnTo>
                    <a:pt x="478" y="653"/>
                  </a:lnTo>
                  <a:lnTo>
                    <a:pt x="478" y="651"/>
                  </a:lnTo>
                  <a:lnTo>
                    <a:pt x="476" y="651"/>
                  </a:lnTo>
                  <a:lnTo>
                    <a:pt x="474" y="651"/>
                  </a:lnTo>
                  <a:lnTo>
                    <a:pt x="469" y="653"/>
                  </a:lnTo>
                  <a:lnTo>
                    <a:pt x="466" y="653"/>
                  </a:lnTo>
                  <a:lnTo>
                    <a:pt x="466" y="655"/>
                  </a:lnTo>
                  <a:lnTo>
                    <a:pt x="466" y="658"/>
                  </a:lnTo>
                  <a:lnTo>
                    <a:pt x="464" y="660"/>
                  </a:lnTo>
                  <a:lnTo>
                    <a:pt x="462" y="660"/>
                  </a:lnTo>
                  <a:lnTo>
                    <a:pt x="459" y="660"/>
                  </a:lnTo>
                  <a:lnTo>
                    <a:pt x="457" y="660"/>
                  </a:lnTo>
                  <a:lnTo>
                    <a:pt x="455" y="660"/>
                  </a:lnTo>
                  <a:lnTo>
                    <a:pt x="455" y="663"/>
                  </a:lnTo>
                  <a:lnTo>
                    <a:pt x="452" y="663"/>
                  </a:lnTo>
                  <a:lnTo>
                    <a:pt x="452" y="667"/>
                  </a:lnTo>
                  <a:lnTo>
                    <a:pt x="450" y="667"/>
                  </a:lnTo>
                  <a:lnTo>
                    <a:pt x="445" y="672"/>
                  </a:lnTo>
                  <a:lnTo>
                    <a:pt x="443" y="675"/>
                  </a:lnTo>
                  <a:lnTo>
                    <a:pt x="438" y="677"/>
                  </a:lnTo>
                  <a:lnTo>
                    <a:pt x="435" y="677"/>
                  </a:lnTo>
                  <a:lnTo>
                    <a:pt x="433" y="677"/>
                  </a:lnTo>
                  <a:lnTo>
                    <a:pt x="431" y="679"/>
                  </a:lnTo>
                  <a:lnTo>
                    <a:pt x="428" y="679"/>
                  </a:lnTo>
                  <a:lnTo>
                    <a:pt x="426" y="679"/>
                  </a:lnTo>
                  <a:lnTo>
                    <a:pt x="421" y="682"/>
                  </a:lnTo>
                  <a:lnTo>
                    <a:pt x="419" y="682"/>
                  </a:lnTo>
                  <a:lnTo>
                    <a:pt x="419" y="684"/>
                  </a:lnTo>
                  <a:lnTo>
                    <a:pt x="416" y="684"/>
                  </a:lnTo>
                  <a:lnTo>
                    <a:pt x="414" y="687"/>
                  </a:lnTo>
                  <a:lnTo>
                    <a:pt x="411" y="689"/>
                  </a:lnTo>
                  <a:lnTo>
                    <a:pt x="411" y="691"/>
                  </a:lnTo>
                  <a:lnTo>
                    <a:pt x="411" y="694"/>
                  </a:lnTo>
                  <a:lnTo>
                    <a:pt x="407" y="694"/>
                  </a:lnTo>
                  <a:lnTo>
                    <a:pt x="407" y="696"/>
                  </a:lnTo>
                  <a:lnTo>
                    <a:pt x="404" y="696"/>
                  </a:lnTo>
                  <a:lnTo>
                    <a:pt x="404" y="699"/>
                  </a:lnTo>
                  <a:lnTo>
                    <a:pt x="407" y="699"/>
                  </a:lnTo>
                  <a:lnTo>
                    <a:pt x="407" y="701"/>
                  </a:lnTo>
                  <a:lnTo>
                    <a:pt x="409" y="703"/>
                  </a:lnTo>
                  <a:lnTo>
                    <a:pt x="409" y="706"/>
                  </a:lnTo>
                  <a:lnTo>
                    <a:pt x="407" y="706"/>
                  </a:lnTo>
                  <a:lnTo>
                    <a:pt x="404" y="706"/>
                  </a:lnTo>
                  <a:lnTo>
                    <a:pt x="404" y="708"/>
                  </a:lnTo>
                  <a:lnTo>
                    <a:pt x="402" y="708"/>
                  </a:lnTo>
                  <a:lnTo>
                    <a:pt x="402" y="710"/>
                  </a:lnTo>
                  <a:lnTo>
                    <a:pt x="400" y="718"/>
                  </a:lnTo>
                  <a:lnTo>
                    <a:pt x="397" y="718"/>
                  </a:lnTo>
                  <a:lnTo>
                    <a:pt x="395" y="718"/>
                  </a:lnTo>
                  <a:lnTo>
                    <a:pt x="395" y="720"/>
                  </a:lnTo>
                  <a:lnTo>
                    <a:pt x="390" y="730"/>
                  </a:lnTo>
                  <a:lnTo>
                    <a:pt x="388" y="734"/>
                  </a:lnTo>
                  <a:lnTo>
                    <a:pt x="390" y="737"/>
                  </a:lnTo>
                  <a:lnTo>
                    <a:pt x="390" y="742"/>
                  </a:lnTo>
                  <a:lnTo>
                    <a:pt x="390" y="749"/>
                  </a:lnTo>
                  <a:lnTo>
                    <a:pt x="388" y="749"/>
                  </a:lnTo>
                  <a:lnTo>
                    <a:pt x="385" y="749"/>
                  </a:lnTo>
                  <a:lnTo>
                    <a:pt x="383" y="749"/>
                  </a:lnTo>
                  <a:lnTo>
                    <a:pt x="380" y="749"/>
                  </a:lnTo>
                  <a:lnTo>
                    <a:pt x="376" y="744"/>
                  </a:lnTo>
                  <a:lnTo>
                    <a:pt x="373" y="744"/>
                  </a:lnTo>
                  <a:lnTo>
                    <a:pt x="366" y="742"/>
                  </a:lnTo>
                  <a:lnTo>
                    <a:pt x="364" y="744"/>
                  </a:lnTo>
                  <a:lnTo>
                    <a:pt x="361" y="744"/>
                  </a:lnTo>
                  <a:lnTo>
                    <a:pt x="354" y="751"/>
                  </a:lnTo>
                  <a:lnTo>
                    <a:pt x="352" y="754"/>
                  </a:lnTo>
                  <a:lnTo>
                    <a:pt x="352" y="758"/>
                  </a:lnTo>
                  <a:lnTo>
                    <a:pt x="352" y="763"/>
                  </a:lnTo>
                  <a:lnTo>
                    <a:pt x="349" y="766"/>
                  </a:lnTo>
                  <a:lnTo>
                    <a:pt x="347" y="768"/>
                  </a:lnTo>
                  <a:lnTo>
                    <a:pt x="345" y="770"/>
                  </a:lnTo>
                  <a:lnTo>
                    <a:pt x="342" y="775"/>
                  </a:lnTo>
                  <a:lnTo>
                    <a:pt x="340" y="777"/>
                  </a:lnTo>
                  <a:lnTo>
                    <a:pt x="337" y="777"/>
                  </a:lnTo>
                  <a:lnTo>
                    <a:pt x="335" y="780"/>
                  </a:lnTo>
                  <a:lnTo>
                    <a:pt x="333" y="782"/>
                  </a:lnTo>
                  <a:lnTo>
                    <a:pt x="330" y="787"/>
                  </a:lnTo>
                  <a:lnTo>
                    <a:pt x="328" y="789"/>
                  </a:lnTo>
                  <a:lnTo>
                    <a:pt x="325" y="794"/>
                  </a:lnTo>
                  <a:lnTo>
                    <a:pt x="323" y="794"/>
                  </a:lnTo>
                  <a:lnTo>
                    <a:pt x="321" y="797"/>
                  </a:lnTo>
                  <a:lnTo>
                    <a:pt x="321" y="799"/>
                  </a:lnTo>
                  <a:lnTo>
                    <a:pt x="321" y="801"/>
                  </a:lnTo>
                  <a:lnTo>
                    <a:pt x="316" y="806"/>
                  </a:lnTo>
                  <a:lnTo>
                    <a:pt x="316" y="809"/>
                  </a:lnTo>
                  <a:lnTo>
                    <a:pt x="311" y="813"/>
                  </a:lnTo>
                  <a:lnTo>
                    <a:pt x="309" y="813"/>
                  </a:lnTo>
                  <a:lnTo>
                    <a:pt x="306" y="813"/>
                  </a:lnTo>
                  <a:lnTo>
                    <a:pt x="304" y="811"/>
                  </a:lnTo>
                  <a:lnTo>
                    <a:pt x="301" y="811"/>
                  </a:lnTo>
                  <a:lnTo>
                    <a:pt x="299" y="813"/>
                  </a:lnTo>
                  <a:lnTo>
                    <a:pt x="299" y="816"/>
                  </a:lnTo>
                  <a:lnTo>
                    <a:pt x="297" y="816"/>
                  </a:lnTo>
                  <a:lnTo>
                    <a:pt x="289" y="816"/>
                  </a:lnTo>
                  <a:lnTo>
                    <a:pt x="287" y="818"/>
                  </a:lnTo>
                  <a:lnTo>
                    <a:pt x="285" y="816"/>
                  </a:lnTo>
                  <a:lnTo>
                    <a:pt x="280" y="816"/>
                  </a:lnTo>
                  <a:lnTo>
                    <a:pt x="278" y="813"/>
                  </a:lnTo>
                  <a:lnTo>
                    <a:pt x="275" y="813"/>
                  </a:lnTo>
                  <a:lnTo>
                    <a:pt x="275" y="811"/>
                  </a:lnTo>
                  <a:lnTo>
                    <a:pt x="273" y="809"/>
                  </a:lnTo>
                  <a:lnTo>
                    <a:pt x="270" y="809"/>
                  </a:lnTo>
                  <a:lnTo>
                    <a:pt x="270" y="811"/>
                  </a:lnTo>
                  <a:lnTo>
                    <a:pt x="268" y="811"/>
                  </a:lnTo>
                  <a:lnTo>
                    <a:pt x="266" y="811"/>
                  </a:lnTo>
                  <a:lnTo>
                    <a:pt x="263" y="811"/>
                  </a:lnTo>
                  <a:lnTo>
                    <a:pt x="261" y="813"/>
                  </a:lnTo>
                  <a:lnTo>
                    <a:pt x="258" y="813"/>
                  </a:lnTo>
                  <a:lnTo>
                    <a:pt x="256" y="813"/>
                  </a:lnTo>
                  <a:lnTo>
                    <a:pt x="256" y="811"/>
                  </a:lnTo>
                  <a:lnTo>
                    <a:pt x="256" y="809"/>
                  </a:lnTo>
                  <a:lnTo>
                    <a:pt x="254" y="804"/>
                  </a:lnTo>
                  <a:lnTo>
                    <a:pt x="251" y="804"/>
                  </a:lnTo>
                  <a:lnTo>
                    <a:pt x="251" y="806"/>
                  </a:lnTo>
                  <a:lnTo>
                    <a:pt x="249" y="806"/>
                  </a:lnTo>
                  <a:lnTo>
                    <a:pt x="249" y="809"/>
                  </a:lnTo>
                  <a:lnTo>
                    <a:pt x="246" y="811"/>
                  </a:lnTo>
                  <a:lnTo>
                    <a:pt x="246" y="813"/>
                  </a:lnTo>
                  <a:lnTo>
                    <a:pt x="244" y="816"/>
                  </a:lnTo>
                  <a:lnTo>
                    <a:pt x="242" y="816"/>
                  </a:lnTo>
                  <a:lnTo>
                    <a:pt x="234" y="813"/>
                  </a:lnTo>
                  <a:lnTo>
                    <a:pt x="230" y="811"/>
                  </a:lnTo>
                  <a:lnTo>
                    <a:pt x="225" y="809"/>
                  </a:lnTo>
                  <a:lnTo>
                    <a:pt x="225" y="811"/>
                  </a:lnTo>
                  <a:lnTo>
                    <a:pt x="223" y="811"/>
                  </a:lnTo>
                  <a:lnTo>
                    <a:pt x="218" y="811"/>
                  </a:lnTo>
                  <a:lnTo>
                    <a:pt x="218" y="809"/>
                  </a:lnTo>
                  <a:lnTo>
                    <a:pt x="215" y="809"/>
                  </a:lnTo>
                  <a:lnTo>
                    <a:pt x="213" y="811"/>
                  </a:lnTo>
                  <a:lnTo>
                    <a:pt x="213" y="813"/>
                  </a:lnTo>
                  <a:lnTo>
                    <a:pt x="211" y="813"/>
                  </a:lnTo>
                  <a:lnTo>
                    <a:pt x="203" y="816"/>
                  </a:lnTo>
                  <a:lnTo>
                    <a:pt x="201" y="816"/>
                  </a:lnTo>
                  <a:lnTo>
                    <a:pt x="199" y="816"/>
                  </a:lnTo>
                  <a:lnTo>
                    <a:pt x="196" y="813"/>
                  </a:lnTo>
                  <a:lnTo>
                    <a:pt x="191" y="806"/>
                  </a:lnTo>
                  <a:lnTo>
                    <a:pt x="187" y="797"/>
                  </a:lnTo>
                  <a:lnTo>
                    <a:pt x="187" y="794"/>
                  </a:lnTo>
                  <a:lnTo>
                    <a:pt x="184" y="789"/>
                  </a:lnTo>
                  <a:lnTo>
                    <a:pt x="182" y="782"/>
                  </a:lnTo>
                  <a:lnTo>
                    <a:pt x="182" y="770"/>
                  </a:lnTo>
                  <a:lnTo>
                    <a:pt x="179" y="758"/>
                  </a:lnTo>
                  <a:lnTo>
                    <a:pt x="179" y="756"/>
                  </a:lnTo>
                  <a:lnTo>
                    <a:pt x="177" y="756"/>
                  </a:lnTo>
                  <a:lnTo>
                    <a:pt x="175" y="756"/>
                  </a:lnTo>
                  <a:lnTo>
                    <a:pt x="172" y="756"/>
                  </a:lnTo>
                  <a:lnTo>
                    <a:pt x="170" y="756"/>
                  </a:lnTo>
                  <a:lnTo>
                    <a:pt x="167" y="758"/>
                  </a:lnTo>
                  <a:lnTo>
                    <a:pt x="165" y="758"/>
                  </a:lnTo>
                  <a:lnTo>
                    <a:pt x="163" y="758"/>
                  </a:lnTo>
                  <a:lnTo>
                    <a:pt x="160" y="758"/>
                  </a:lnTo>
                  <a:lnTo>
                    <a:pt x="158" y="758"/>
                  </a:lnTo>
                  <a:lnTo>
                    <a:pt x="158" y="761"/>
                  </a:lnTo>
                  <a:lnTo>
                    <a:pt x="156" y="763"/>
                  </a:lnTo>
                  <a:lnTo>
                    <a:pt x="158" y="763"/>
                  </a:lnTo>
                  <a:lnTo>
                    <a:pt x="158" y="766"/>
                  </a:lnTo>
                  <a:lnTo>
                    <a:pt x="156" y="768"/>
                  </a:lnTo>
                  <a:lnTo>
                    <a:pt x="153" y="770"/>
                  </a:lnTo>
                  <a:lnTo>
                    <a:pt x="151" y="773"/>
                  </a:lnTo>
                  <a:lnTo>
                    <a:pt x="148" y="775"/>
                  </a:lnTo>
                  <a:lnTo>
                    <a:pt x="144" y="780"/>
                  </a:lnTo>
                  <a:lnTo>
                    <a:pt x="141" y="782"/>
                  </a:lnTo>
                  <a:lnTo>
                    <a:pt x="139" y="782"/>
                  </a:lnTo>
                  <a:lnTo>
                    <a:pt x="141" y="787"/>
                  </a:lnTo>
                  <a:lnTo>
                    <a:pt x="144" y="787"/>
                  </a:lnTo>
                  <a:lnTo>
                    <a:pt x="146" y="787"/>
                  </a:lnTo>
                  <a:lnTo>
                    <a:pt x="146" y="789"/>
                  </a:lnTo>
                  <a:lnTo>
                    <a:pt x="144" y="792"/>
                  </a:lnTo>
                  <a:lnTo>
                    <a:pt x="144" y="794"/>
                  </a:lnTo>
                  <a:lnTo>
                    <a:pt x="141" y="794"/>
                  </a:lnTo>
                  <a:lnTo>
                    <a:pt x="139" y="794"/>
                  </a:lnTo>
                  <a:lnTo>
                    <a:pt x="132" y="804"/>
                  </a:lnTo>
                  <a:lnTo>
                    <a:pt x="132" y="806"/>
                  </a:lnTo>
                  <a:lnTo>
                    <a:pt x="134" y="806"/>
                  </a:lnTo>
                  <a:lnTo>
                    <a:pt x="136" y="806"/>
                  </a:lnTo>
                  <a:lnTo>
                    <a:pt x="136" y="809"/>
                  </a:lnTo>
                  <a:lnTo>
                    <a:pt x="132" y="811"/>
                  </a:lnTo>
                  <a:lnTo>
                    <a:pt x="129" y="816"/>
                  </a:lnTo>
                  <a:lnTo>
                    <a:pt x="127" y="816"/>
                  </a:lnTo>
                  <a:lnTo>
                    <a:pt x="124" y="816"/>
                  </a:lnTo>
                  <a:lnTo>
                    <a:pt x="124" y="813"/>
                  </a:lnTo>
                  <a:lnTo>
                    <a:pt x="124" y="809"/>
                  </a:lnTo>
                  <a:lnTo>
                    <a:pt x="122" y="806"/>
                  </a:lnTo>
                  <a:lnTo>
                    <a:pt x="120" y="806"/>
                  </a:lnTo>
                  <a:lnTo>
                    <a:pt x="117" y="806"/>
                  </a:lnTo>
                  <a:lnTo>
                    <a:pt x="117" y="799"/>
                  </a:lnTo>
                  <a:lnTo>
                    <a:pt x="117" y="797"/>
                  </a:lnTo>
                  <a:lnTo>
                    <a:pt x="117" y="794"/>
                  </a:lnTo>
                  <a:lnTo>
                    <a:pt x="115" y="794"/>
                  </a:lnTo>
                  <a:lnTo>
                    <a:pt x="112" y="792"/>
                  </a:lnTo>
                  <a:lnTo>
                    <a:pt x="112" y="789"/>
                  </a:lnTo>
                  <a:lnTo>
                    <a:pt x="112" y="787"/>
                  </a:lnTo>
                  <a:lnTo>
                    <a:pt x="110" y="785"/>
                  </a:lnTo>
                  <a:lnTo>
                    <a:pt x="108" y="785"/>
                  </a:lnTo>
                  <a:lnTo>
                    <a:pt x="105" y="782"/>
                  </a:lnTo>
                  <a:lnTo>
                    <a:pt x="103" y="780"/>
                  </a:lnTo>
                  <a:lnTo>
                    <a:pt x="103" y="775"/>
                  </a:lnTo>
                  <a:lnTo>
                    <a:pt x="101" y="773"/>
                  </a:lnTo>
                  <a:lnTo>
                    <a:pt x="101" y="770"/>
                  </a:lnTo>
                  <a:lnTo>
                    <a:pt x="101" y="768"/>
                  </a:lnTo>
                  <a:lnTo>
                    <a:pt x="98" y="768"/>
                  </a:lnTo>
                  <a:lnTo>
                    <a:pt x="96" y="768"/>
                  </a:lnTo>
                  <a:lnTo>
                    <a:pt x="96" y="766"/>
                  </a:lnTo>
                  <a:lnTo>
                    <a:pt x="93" y="761"/>
                  </a:lnTo>
                  <a:lnTo>
                    <a:pt x="93" y="758"/>
                  </a:lnTo>
                  <a:lnTo>
                    <a:pt x="93" y="756"/>
                  </a:lnTo>
                  <a:lnTo>
                    <a:pt x="91" y="756"/>
                  </a:lnTo>
                  <a:lnTo>
                    <a:pt x="89" y="756"/>
                  </a:lnTo>
                  <a:lnTo>
                    <a:pt x="89" y="751"/>
                  </a:lnTo>
                  <a:lnTo>
                    <a:pt x="91" y="751"/>
                  </a:lnTo>
                  <a:lnTo>
                    <a:pt x="93" y="751"/>
                  </a:lnTo>
                  <a:lnTo>
                    <a:pt x="93" y="749"/>
                  </a:lnTo>
                  <a:lnTo>
                    <a:pt x="96" y="749"/>
                  </a:lnTo>
                  <a:lnTo>
                    <a:pt x="96" y="746"/>
                  </a:lnTo>
                  <a:lnTo>
                    <a:pt x="93" y="742"/>
                  </a:lnTo>
                  <a:lnTo>
                    <a:pt x="91" y="734"/>
                  </a:lnTo>
                  <a:lnTo>
                    <a:pt x="89" y="732"/>
                  </a:lnTo>
                  <a:lnTo>
                    <a:pt x="86" y="732"/>
                  </a:lnTo>
                  <a:lnTo>
                    <a:pt x="86" y="730"/>
                  </a:lnTo>
                  <a:lnTo>
                    <a:pt x="84" y="730"/>
                  </a:lnTo>
                  <a:lnTo>
                    <a:pt x="84" y="727"/>
                  </a:lnTo>
                  <a:lnTo>
                    <a:pt x="81" y="725"/>
                  </a:lnTo>
                  <a:lnTo>
                    <a:pt x="81" y="722"/>
                  </a:lnTo>
                  <a:lnTo>
                    <a:pt x="81" y="718"/>
                  </a:lnTo>
                  <a:lnTo>
                    <a:pt x="81" y="715"/>
                  </a:lnTo>
                  <a:lnTo>
                    <a:pt x="79" y="715"/>
                  </a:lnTo>
                  <a:lnTo>
                    <a:pt x="79" y="713"/>
                  </a:lnTo>
                  <a:lnTo>
                    <a:pt x="77" y="713"/>
                  </a:lnTo>
                  <a:lnTo>
                    <a:pt x="77" y="710"/>
                  </a:lnTo>
                  <a:lnTo>
                    <a:pt x="79" y="708"/>
                  </a:lnTo>
                  <a:lnTo>
                    <a:pt x="81" y="708"/>
                  </a:lnTo>
                  <a:lnTo>
                    <a:pt x="84" y="708"/>
                  </a:lnTo>
                  <a:lnTo>
                    <a:pt x="86" y="708"/>
                  </a:lnTo>
                  <a:lnTo>
                    <a:pt x="89" y="708"/>
                  </a:lnTo>
                  <a:lnTo>
                    <a:pt x="91" y="706"/>
                  </a:lnTo>
                  <a:lnTo>
                    <a:pt x="93" y="706"/>
                  </a:lnTo>
                  <a:lnTo>
                    <a:pt x="91" y="706"/>
                  </a:lnTo>
                  <a:lnTo>
                    <a:pt x="91" y="703"/>
                  </a:lnTo>
                  <a:lnTo>
                    <a:pt x="89" y="703"/>
                  </a:lnTo>
                  <a:lnTo>
                    <a:pt x="86" y="696"/>
                  </a:lnTo>
                  <a:lnTo>
                    <a:pt x="84" y="694"/>
                  </a:lnTo>
                  <a:lnTo>
                    <a:pt x="81" y="694"/>
                  </a:lnTo>
                  <a:lnTo>
                    <a:pt x="81" y="691"/>
                  </a:lnTo>
                  <a:lnTo>
                    <a:pt x="81" y="689"/>
                  </a:lnTo>
                  <a:lnTo>
                    <a:pt x="81" y="687"/>
                  </a:lnTo>
                  <a:lnTo>
                    <a:pt x="81" y="684"/>
                  </a:lnTo>
                  <a:lnTo>
                    <a:pt x="81" y="679"/>
                  </a:lnTo>
                  <a:lnTo>
                    <a:pt x="79" y="679"/>
                  </a:lnTo>
                  <a:lnTo>
                    <a:pt x="79" y="677"/>
                  </a:lnTo>
                  <a:lnTo>
                    <a:pt x="77" y="677"/>
                  </a:lnTo>
                  <a:lnTo>
                    <a:pt x="77" y="675"/>
                  </a:lnTo>
                  <a:lnTo>
                    <a:pt x="79" y="675"/>
                  </a:lnTo>
                  <a:lnTo>
                    <a:pt x="81" y="675"/>
                  </a:lnTo>
                  <a:lnTo>
                    <a:pt x="84" y="672"/>
                  </a:lnTo>
                  <a:lnTo>
                    <a:pt x="81" y="667"/>
                  </a:lnTo>
                  <a:lnTo>
                    <a:pt x="79" y="667"/>
                  </a:lnTo>
                  <a:lnTo>
                    <a:pt x="77" y="667"/>
                  </a:lnTo>
                  <a:lnTo>
                    <a:pt x="69" y="665"/>
                  </a:lnTo>
                  <a:lnTo>
                    <a:pt x="67" y="665"/>
                  </a:lnTo>
                  <a:lnTo>
                    <a:pt x="67" y="663"/>
                  </a:lnTo>
                  <a:lnTo>
                    <a:pt x="65" y="663"/>
                  </a:lnTo>
                  <a:lnTo>
                    <a:pt x="65" y="660"/>
                  </a:lnTo>
                  <a:lnTo>
                    <a:pt x="65" y="658"/>
                  </a:lnTo>
                  <a:lnTo>
                    <a:pt x="67" y="655"/>
                  </a:lnTo>
                  <a:lnTo>
                    <a:pt x="69" y="655"/>
                  </a:lnTo>
                  <a:lnTo>
                    <a:pt x="69" y="653"/>
                  </a:lnTo>
                  <a:lnTo>
                    <a:pt x="69" y="651"/>
                  </a:lnTo>
                  <a:lnTo>
                    <a:pt x="67" y="646"/>
                  </a:lnTo>
                  <a:lnTo>
                    <a:pt x="65" y="643"/>
                  </a:lnTo>
                  <a:lnTo>
                    <a:pt x="62" y="646"/>
                  </a:lnTo>
                  <a:lnTo>
                    <a:pt x="62" y="651"/>
                  </a:lnTo>
                  <a:lnTo>
                    <a:pt x="62" y="653"/>
                  </a:lnTo>
                  <a:lnTo>
                    <a:pt x="62" y="655"/>
                  </a:lnTo>
                  <a:lnTo>
                    <a:pt x="60" y="655"/>
                  </a:lnTo>
                  <a:lnTo>
                    <a:pt x="60" y="658"/>
                  </a:lnTo>
                  <a:lnTo>
                    <a:pt x="57" y="658"/>
                  </a:lnTo>
                  <a:lnTo>
                    <a:pt x="55" y="655"/>
                  </a:lnTo>
                  <a:lnTo>
                    <a:pt x="55" y="653"/>
                  </a:lnTo>
                  <a:lnTo>
                    <a:pt x="53" y="655"/>
                  </a:lnTo>
                  <a:lnTo>
                    <a:pt x="50" y="655"/>
                  </a:lnTo>
                  <a:lnTo>
                    <a:pt x="50" y="658"/>
                  </a:lnTo>
                  <a:lnTo>
                    <a:pt x="46" y="658"/>
                  </a:lnTo>
                  <a:lnTo>
                    <a:pt x="43" y="658"/>
                  </a:lnTo>
                  <a:lnTo>
                    <a:pt x="41" y="653"/>
                  </a:lnTo>
                  <a:lnTo>
                    <a:pt x="36" y="648"/>
                  </a:lnTo>
                  <a:lnTo>
                    <a:pt x="31" y="648"/>
                  </a:lnTo>
                  <a:lnTo>
                    <a:pt x="31" y="646"/>
                  </a:lnTo>
                  <a:lnTo>
                    <a:pt x="29" y="646"/>
                  </a:lnTo>
                  <a:lnTo>
                    <a:pt x="26" y="643"/>
                  </a:lnTo>
                  <a:lnTo>
                    <a:pt x="22" y="643"/>
                  </a:lnTo>
                  <a:lnTo>
                    <a:pt x="19" y="643"/>
                  </a:lnTo>
                  <a:lnTo>
                    <a:pt x="17" y="643"/>
                  </a:lnTo>
                  <a:lnTo>
                    <a:pt x="17" y="641"/>
                  </a:lnTo>
                  <a:lnTo>
                    <a:pt x="17" y="639"/>
                  </a:lnTo>
                  <a:lnTo>
                    <a:pt x="17" y="636"/>
                  </a:lnTo>
                  <a:lnTo>
                    <a:pt x="14" y="636"/>
                  </a:lnTo>
                  <a:lnTo>
                    <a:pt x="14" y="634"/>
                  </a:lnTo>
                  <a:lnTo>
                    <a:pt x="14" y="632"/>
                  </a:lnTo>
                  <a:lnTo>
                    <a:pt x="14" y="627"/>
                  </a:lnTo>
                  <a:lnTo>
                    <a:pt x="14" y="624"/>
                  </a:lnTo>
                  <a:lnTo>
                    <a:pt x="12" y="620"/>
                  </a:lnTo>
                  <a:lnTo>
                    <a:pt x="7" y="617"/>
                  </a:lnTo>
                  <a:lnTo>
                    <a:pt x="2" y="615"/>
                  </a:lnTo>
                  <a:lnTo>
                    <a:pt x="0" y="615"/>
                  </a:lnTo>
                  <a:lnTo>
                    <a:pt x="0" y="612"/>
                  </a:lnTo>
                  <a:lnTo>
                    <a:pt x="2" y="612"/>
                  </a:lnTo>
                  <a:lnTo>
                    <a:pt x="5" y="610"/>
                  </a:lnTo>
                  <a:lnTo>
                    <a:pt x="2" y="608"/>
                  </a:lnTo>
                  <a:lnTo>
                    <a:pt x="0" y="605"/>
                  </a:lnTo>
                  <a:lnTo>
                    <a:pt x="0" y="600"/>
                  </a:lnTo>
                  <a:lnTo>
                    <a:pt x="2" y="600"/>
                  </a:lnTo>
                  <a:lnTo>
                    <a:pt x="5" y="598"/>
                  </a:lnTo>
                  <a:lnTo>
                    <a:pt x="7" y="596"/>
                  </a:lnTo>
                  <a:lnTo>
                    <a:pt x="7" y="593"/>
                  </a:lnTo>
                  <a:lnTo>
                    <a:pt x="7" y="591"/>
                  </a:lnTo>
                  <a:lnTo>
                    <a:pt x="10" y="588"/>
                  </a:lnTo>
                  <a:lnTo>
                    <a:pt x="12" y="588"/>
                  </a:lnTo>
                  <a:lnTo>
                    <a:pt x="17" y="586"/>
                  </a:lnTo>
                  <a:lnTo>
                    <a:pt x="22" y="581"/>
                  </a:lnTo>
                  <a:lnTo>
                    <a:pt x="22" y="579"/>
                  </a:lnTo>
                  <a:lnTo>
                    <a:pt x="24" y="576"/>
                  </a:lnTo>
                  <a:lnTo>
                    <a:pt x="26" y="576"/>
                  </a:lnTo>
                  <a:lnTo>
                    <a:pt x="29" y="576"/>
                  </a:lnTo>
                  <a:lnTo>
                    <a:pt x="29" y="574"/>
                  </a:lnTo>
                  <a:lnTo>
                    <a:pt x="36" y="572"/>
                  </a:lnTo>
                  <a:lnTo>
                    <a:pt x="36" y="569"/>
                  </a:lnTo>
                  <a:lnTo>
                    <a:pt x="41" y="565"/>
                  </a:lnTo>
                  <a:lnTo>
                    <a:pt x="43" y="565"/>
                  </a:lnTo>
                  <a:lnTo>
                    <a:pt x="46" y="565"/>
                  </a:lnTo>
                  <a:lnTo>
                    <a:pt x="48" y="565"/>
                  </a:lnTo>
                  <a:lnTo>
                    <a:pt x="48" y="567"/>
                  </a:lnTo>
                  <a:lnTo>
                    <a:pt x="50" y="567"/>
                  </a:lnTo>
                  <a:lnTo>
                    <a:pt x="53" y="569"/>
                  </a:lnTo>
                  <a:lnTo>
                    <a:pt x="53" y="572"/>
                  </a:lnTo>
                  <a:lnTo>
                    <a:pt x="53" y="569"/>
                  </a:lnTo>
                  <a:lnTo>
                    <a:pt x="55" y="569"/>
                  </a:lnTo>
                  <a:lnTo>
                    <a:pt x="55" y="567"/>
                  </a:lnTo>
                  <a:lnTo>
                    <a:pt x="53" y="567"/>
                  </a:lnTo>
                  <a:lnTo>
                    <a:pt x="50" y="567"/>
                  </a:lnTo>
                  <a:lnTo>
                    <a:pt x="50" y="565"/>
                  </a:lnTo>
                  <a:lnTo>
                    <a:pt x="50" y="562"/>
                  </a:lnTo>
                  <a:lnTo>
                    <a:pt x="50" y="560"/>
                  </a:lnTo>
                  <a:lnTo>
                    <a:pt x="53" y="562"/>
                  </a:lnTo>
                  <a:lnTo>
                    <a:pt x="53" y="560"/>
                  </a:lnTo>
                  <a:lnTo>
                    <a:pt x="55" y="553"/>
                  </a:lnTo>
                  <a:lnTo>
                    <a:pt x="55" y="550"/>
                  </a:lnTo>
                  <a:lnTo>
                    <a:pt x="55" y="548"/>
                  </a:lnTo>
                  <a:lnTo>
                    <a:pt x="53" y="545"/>
                  </a:lnTo>
                  <a:lnTo>
                    <a:pt x="53" y="543"/>
                  </a:lnTo>
                  <a:lnTo>
                    <a:pt x="55" y="538"/>
                  </a:lnTo>
                  <a:lnTo>
                    <a:pt x="55" y="536"/>
                  </a:lnTo>
                  <a:lnTo>
                    <a:pt x="53" y="536"/>
                  </a:lnTo>
                  <a:lnTo>
                    <a:pt x="53" y="533"/>
                  </a:lnTo>
                  <a:lnTo>
                    <a:pt x="55" y="531"/>
                  </a:lnTo>
                  <a:lnTo>
                    <a:pt x="55" y="529"/>
                  </a:lnTo>
                  <a:lnTo>
                    <a:pt x="55" y="526"/>
                  </a:lnTo>
                  <a:lnTo>
                    <a:pt x="55" y="521"/>
                  </a:lnTo>
                  <a:lnTo>
                    <a:pt x="55" y="519"/>
                  </a:lnTo>
                  <a:lnTo>
                    <a:pt x="53" y="517"/>
                  </a:lnTo>
                  <a:lnTo>
                    <a:pt x="50" y="517"/>
                  </a:lnTo>
                  <a:lnTo>
                    <a:pt x="43" y="512"/>
                  </a:lnTo>
                  <a:lnTo>
                    <a:pt x="41" y="510"/>
                  </a:lnTo>
                  <a:lnTo>
                    <a:pt x="38" y="507"/>
                  </a:lnTo>
                  <a:lnTo>
                    <a:pt x="38" y="505"/>
                  </a:lnTo>
                  <a:lnTo>
                    <a:pt x="36" y="502"/>
                  </a:lnTo>
                  <a:lnTo>
                    <a:pt x="36" y="500"/>
                  </a:lnTo>
                  <a:lnTo>
                    <a:pt x="34" y="498"/>
                  </a:lnTo>
                  <a:lnTo>
                    <a:pt x="31" y="495"/>
                  </a:lnTo>
                  <a:lnTo>
                    <a:pt x="29" y="495"/>
                  </a:lnTo>
                  <a:lnTo>
                    <a:pt x="26" y="495"/>
                  </a:lnTo>
                  <a:lnTo>
                    <a:pt x="26" y="493"/>
                  </a:lnTo>
                  <a:lnTo>
                    <a:pt x="26" y="488"/>
                  </a:lnTo>
                  <a:lnTo>
                    <a:pt x="26" y="486"/>
                  </a:lnTo>
                  <a:lnTo>
                    <a:pt x="29" y="486"/>
                  </a:lnTo>
                  <a:lnTo>
                    <a:pt x="29" y="483"/>
                  </a:lnTo>
                  <a:lnTo>
                    <a:pt x="31" y="483"/>
                  </a:lnTo>
                  <a:lnTo>
                    <a:pt x="34" y="483"/>
                  </a:lnTo>
                  <a:lnTo>
                    <a:pt x="34" y="481"/>
                  </a:lnTo>
                  <a:lnTo>
                    <a:pt x="34" y="478"/>
                  </a:lnTo>
                  <a:lnTo>
                    <a:pt x="34" y="476"/>
                  </a:lnTo>
                  <a:lnTo>
                    <a:pt x="34" y="474"/>
                  </a:lnTo>
                  <a:lnTo>
                    <a:pt x="36" y="474"/>
                  </a:lnTo>
                  <a:lnTo>
                    <a:pt x="41" y="476"/>
                  </a:lnTo>
                  <a:lnTo>
                    <a:pt x="46" y="476"/>
                  </a:lnTo>
                  <a:lnTo>
                    <a:pt x="48" y="476"/>
                  </a:lnTo>
                  <a:lnTo>
                    <a:pt x="50" y="476"/>
                  </a:lnTo>
                  <a:lnTo>
                    <a:pt x="53" y="471"/>
                  </a:lnTo>
                  <a:lnTo>
                    <a:pt x="53" y="464"/>
                  </a:lnTo>
                  <a:lnTo>
                    <a:pt x="53" y="462"/>
                  </a:lnTo>
                  <a:lnTo>
                    <a:pt x="53" y="459"/>
                  </a:lnTo>
                  <a:lnTo>
                    <a:pt x="55" y="459"/>
                  </a:lnTo>
                  <a:lnTo>
                    <a:pt x="57" y="457"/>
                  </a:lnTo>
                  <a:lnTo>
                    <a:pt x="60" y="459"/>
                  </a:lnTo>
                  <a:lnTo>
                    <a:pt x="62" y="457"/>
                  </a:lnTo>
                  <a:lnTo>
                    <a:pt x="60" y="454"/>
                  </a:lnTo>
                  <a:lnTo>
                    <a:pt x="60" y="452"/>
                  </a:lnTo>
                  <a:lnTo>
                    <a:pt x="53" y="445"/>
                  </a:lnTo>
                  <a:lnTo>
                    <a:pt x="50" y="443"/>
                  </a:lnTo>
                  <a:lnTo>
                    <a:pt x="48" y="440"/>
                  </a:lnTo>
                  <a:lnTo>
                    <a:pt x="48" y="443"/>
                  </a:lnTo>
                  <a:lnTo>
                    <a:pt x="46" y="443"/>
                  </a:lnTo>
                  <a:lnTo>
                    <a:pt x="41" y="440"/>
                  </a:lnTo>
                  <a:lnTo>
                    <a:pt x="36" y="438"/>
                  </a:lnTo>
                  <a:lnTo>
                    <a:pt x="36" y="435"/>
                  </a:lnTo>
                  <a:lnTo>
                    <a:pt x="34" y="435"/>
                  </a:lnTo>
                  <a:lnTo>
                    <a:pt x="31" y="431"/>
                  </a:lnTo>
                  <a:lnTo>
                    <a:pt x="29" y="431"/>
                  </a:lnTo>
                  <a:lnTo>
                    <a:pt x="26" y="428"/>
                  </a:lnTo>
                  <a:lnTo>
                    <a:pt x="26" y="426"/>
                  </a:lnTo>
                  <a:lnTo>
                    <a:pt x="26" y="423"/>
                  </a:lnTo>
                  <a:lnTo>
                    <a:pt x="26" y="421"/>
                  </a:lnTo>
                  <a:lnTo>
                    <a:pt x="26" y="419"/>
                  </a:lnTo>
                  <a:lnTo>
                    <a:pt x="24" y="416"/>
                  </a:lnTo>
                  <a:lnTo>
                    <a:pt x="24" y="414"/>
                  </a:lnTo>
                  <a:lnTo>
                    <a:pt x="24" y="411"/>
                  </a:lnTo>
                  <a:lnTo>
                    <a:pt x="26" y="411"/>
                  </a:lnTo>
                  <a:lnTo>
                    <a:pt x="26" y="409"/>
                  </a:lnTo>
                  <a:lnTo>
                    <a:pt x="31" y="411"/>
                  </a:lnTo>
                  <a:lnTo>
                    <a:pt x="34" y="414"/>
                  </a:lnTo>
                  <a:lnTo>
                    <a:pt x="36" y="414"/>
                  </a:lnTo>
                  <a:lnTo>
                    <a:pt x="41" y="414"/>
                  </a:lnTo>
                  <a:lnTo>
                    <a:pt x="43" y="414"/>
                  </a:lnTo>
                  <a:lnTo>
                    <a:pt x="46" y="416"/>
                  </a:lnTo>
                  <a:lnTo>
                    <a:pt x="48" y="416"/>
                  </a:lnTo>
                  <a:lnTo>
                    <a:pt x="48" y="419"/>
                  </a:lnTo>
                  <a:lnTo>
                    <a:pt x="50" y="421"/>
                  </a:lnTo>
                  <a:lnTo>
                    <a:pt x="50" y="423"/>
                  </a:lnTo>
                  <a:lnTo>
                    <a:pt x="53" y="423"/>
                  </a:lnTo>
                  <a:lnTo>
                    <a:pt x="53" y="426"/>
                  </a:lnTo>
                  <a:lnTo>
                    <a:pt x="55" y="428"/>
                  </a:lnTo>
                  <a:lnTo>
                    <a:pt x="60" y="433"/>
                  </a:lnTo>
                  <a:lnTo>
                    <a:pt x="62" y="433"/>
                  </a:lnTo>
                  <a:lnTo>
                    <a:pt x="62" y="435"/>
                  </a:lnTo>
                  <a:lnTo>
                    <a:pt x="65" y="435"/>
                  </a:lnTo>
                  <a:lnTo>
                    <a:pt x="67" y="438"/>
                  </a:lnTo>
                  <a:lnTo>
                    <a:pt x="69" y="440"/>
                  </a:lnTo>
                  <a:lnTo>
                    <a:pt x="72" y="443"/>
                  </a:lnTo>
                  <a:lnTo>
                    <a:pt x="74" y="443"/>
                  </a:lnTo>
                  <a:lnTo>
                    <a:pt x="77" y="445"/>
                  </a:lnTo>
                  <a:lnTo>
                    <a:pt x="74" y="447"/>
                  </a:lnTo>
                  <a:lnTo>
                    <a:pt x="74" y="445"/>
                  </a:lnTo>
                  <a:lnTo>
                    <a:pt x="72" y="445"/>
                  </a:lnTo>
                  <a:lnTo>
                    <a:pt x="69" y="445"/>
                  </a:lnTo>
                  <a:lnTo>
                    <a:pt x="69" y="447"/>
                  </a:lnTo>
                  <a:lnTo>
                    <a:pt x="77" y="454"/>
                  </a:lnTo>
                  <a:lnTo>
                    <a:pt x="81" y="459"/>
                  </a:lnTo>
                  <a:lnTo>
                    <a:pt x="81" y="462"/>
                  </a:lnTo>
                  <a:lnTo>
                    <a:pt x="81" y="464"/>
                  </a:lnTo>
                  <a:lnTo>
                    <a:pt x="84" y="464"/>
                  </a:lnTo>
                  <a:lnTo>
                    <a:pt x="81" y="466"/>
                  </a:lnTo>
                  <a:lnTo>
                    <a:pt x="81" y="469"/>
                  </a:lnTo>
                  <a:lnTo>
                    <a:pt x="84" y="469"/>
                  </a:lnTo>
                  <a:lnTo>
                    <a:pt x="86" y="471"/>
                  </a:lnTo>
                  <a:lnTo>
                    <a:pt x="91" y="476"/>
                  </a:lnTo>
                  <a:lnTo>
                    <a:pt x="93" y="476"/>
                  </a:lnTo>
                  <a:lnTo>
                    <a:pt x="101" y="478"/>
                  </a:lnTo>
                  <a:lnTo>
                    <a:pt x="103" y="478"/>
                  </a:lnTo>
                  <a:lnTo>
                    <a:pt x="103" y="476"/>
                  </a:lnTo>
                  <a:lnTo>
                    <a:pt x="105" y="476"/>
                  </a:lnTo>
                  <a:lnTo>
                    <a:pt x="117" y="474"/>
                  </a:lnTo>
                  <a:lnTo>
                    <a:pt x="120" y="474"/>
                  </a:lnTo>
                  <a:lnTo>
                    <a:pt x="122" y="476"/>
                  </a:lnTo>
                  <a:lnTo>
                    <a:pt x="122" y="478"/>
                  </a:lnTo>
                  <a:lnTo>
                    <a:pt x="124" y="478"/>
                  </a:lnTo>
                  <a:lnTo>
                    <a:pt x="127" y="478"/>
                  </a:lnTo>
                  <a:lnTo>
                    <a:pt x="129" y="478"/>
                  </a:lnTo>
                  <a:lnTo>
                    <a:pt x="129" y="481"/>
                  </a:lnTo>
                  <a:lnTo>
                    <a:pt x="129" y="483"/>
                  </a:lnTo>
                  <a:lnTo>
                    <a:pt x="129" y="486"/>
                  </a:lnTo>
                  <a:lnTo>
                    <a:pt x="124" y="490"/>
                  </a:lnTo>
                  <a:lnTo>
                    <a:pt x="122" y="490"/>
                  </a:lnTo>
                  <a:lnTo>
                    <a:pt x="122" y="493"/>
                  </a:lnTo>
                  <a:lnTo>
                    <a:pt x="120" y="493"/>
                  </a:lnTo>
                  <a:lnTo>
                    <a:pt x="120" y="498"/>
                  </a:lnTo>
                  <a:lnTo>
                    <a:pt x="120" y="500"/>
                  </a:lnTo>
                  <a:lnTo>
                    <a:pt x="115" y="502"/>
                  </a:lnTo>
                  <a:lnTo>
                    <a:pt x="112" y="505"/>
                  </a:lnTo>
                  <a:lnTo>
                    <a:pt x="108" y="507"/>
                  </a:lnTo>
                  <a:lnTo>
                    <a:pt x="103" y="510"/>
                  </a:lnTo>
                  <a:lnTo>
                    <a:pt x="101" y="510"/>
                  </a:lnTo>
                  <a:lnTo>
                    <a:pt x="101" y="512"/>
                  </a:lnTo>
                  <a:lnTo>
                    <a:pt x="101" y="517"/>
                  </a:lnTo>
                  <a:lnTo>
                    <a:pt x="101" y="519"/>
                  </a:lnTo>
                  <a:lnTo>
                    <a:pt x="101" y="521"/>
                  </a:lnTo>
                  <a:lnTo>
                    <a:pt x="101" y="524"/>
                  </a:lnTo>
                  <a:lnTo>
                    <a:pt x="101" y="526"/>
                  </a:lnTo>
                  <a:lnTo>
                    <a:pt x="98" y="526"/>
                  </a:lnTo>
                  <a:lnTo>
                    <a:pt x="98" y="529"/>
                  </a:lnTo>
                  <a:lnTo>
                    <a:pt x="96" y="529"/>
                  </a:lnTo>
                  <a:lnTo>
                    <a:pt x="96" y="531"/>
                  </a:lnTo>
                  <a:lnTo>
                    <a:pt x="96" y="533"/>
                  </a:lnTo>
                  <a:lnTo>
                    <a:pt x="96" y="536"/>
                  </a:lnTo>
                  <a:lnTo>
                    <a:pt x="98" y="538"/>
                  </a:lnTo>
                  <a:lnTo>
                    <a:pt x="98" y="548"/>
                  </a:lnTo>
                  <a:lnTo>
                    <a:pt x="98" y="550"/>
                  </a:lnTo>
                  <a:lnTo>
                    <a:pt x="96" y="550"/>
                  </a:lnTo>
                  <a:lnTo>
                    <a:pt x="96" y="553"/>
                  </a:lnTo>
                  <a:lnTo>
                    <a:pt x="93" y="553"/>
                  </a:lnTo>
                  <a:lnTo>
                    <a:pt x="93" y="555"/>
                  </a:lnTo>
                  <a:lnTo>
                    <a:pt x="91" y="555"/>
                  </a:lnTo>
                  <a:lnTo>
                    <a:pt x="89" y="562"/>
                  </a:lnTo>
                  <a:lnTo>
                    <a:pt x="89" y="572"/>
                  </a:lnTo>
                  <a:lnTo>
                    <a:pt x="89" y="579"/>
                  </a:lnTo>
                  <a:lnTo>
                    <a:pt x="89" y="581"/>
                  </a:lnTo>
                  <a:lnTo>
                    <a:pt x="89" y="584"/>
                  </a:lnTo>
                  <a:lnTo>
                    <a:pt x="89" y="586"/>
                  </a:lnTo>
                  <a:lnTo>
                    <a:pt x="91" y="591"/>
                  </a:lnTo>
                  <a:lnTo>
                    <a:pt x="91" y="588"/>
                  </a:lnTo>
                  <a:lnTo>
                    <a:pt x="91" y="579"/>
                  </a:lnTo>
                  <a:lnTo>
                    <a:pt x="89" y="562"/>
                  </a:lnTo>
                  <a:lnTo>
                    <a:pt x="91" y="562"/>
                  </a:lnTo>
                  <a:lnTo>
                    <a:pt x="93" y="562"/>
                  </a:lnTo>
                  <a:lnTo>
                    <a:pt x="96" y="560"/>
                  </a:lnTo>
                  <a:lnTo>
                    <a:pt x="98" y="560"/>
                  </a:lnTo>
                  <a:lnTo>
                    <a:pt x="101" y="548"/>
                  </a:lnTo>
                  <a:lnTo>
                    <a:pt x="101" y="545"/>
                  </a:lnTo>
                  <a:lnTo>
                    <a:pt x="103" y="538"/>
                  </a:lnTo>
                  <a:lnTo>
                    <a:pt x="105" y="536"/>
                  </a:lnTo>
                  <a:lnTo>
                    <a:pt x="108" y="536"/>
                  </a:lnTo>
                  <a:lnTo>
                    <a:pt x="112" y="538"/>
                  </a:lnTo>
                  <a:lnTo>
                    <a:pt x="117" y="541"/>
                  </a:lnTo>
                  <a:lnTo>
                    <a:pt x="117" y="543"/>
                  </a:lnTo>
                  <a:lnTo>
                    <a:pt x="117" y="545"/>
                  </a:lnTo>
                  <a:lnTo>
                    <a:pt x="115" y="550"/>
                  </a:lnTo>
                  <a:lnTo>
                    <a:pt x="115" y="553"/>
                  </a:lnTo>
                  <a:lnTo>
                    <a:pt x="112" y="557"/>
                  </a:lnTo>
                  <a:lnTo>
                    <a:pt x="110" y="567"/>
                  </a:lnTo>
                  <a:lnTo>
                    <a:pt x="110" y="569"/>
                  </a:lnTo>
                  <a:lnTo>
                    <a:pt x="110" y="572"/>
                  </a:lnTo>
                  <a:lnTo>
                    <a:pt x="110" y="576"/>
                  </a:lnTo>
                  <a:lnTo>
                    <a:pt x="103" y="584"/>
                  </a:lnTo>
                  <a:lnTo>
                    <a:pt x="98" y="588"/>
                  </a:lnTo>
                  <a:lnTo>
                    <a:pt x="98" y="591"/>
                  </a:lnTo>
                  <a:lnTo>
                    <a:pt x="98" y="593"/>
                  </a:lnTo>
                  <a:lnTo>
                    <a:pt x="101" y="598"/>
                  </a:lnTo>
                  <a:lnTo>
                    <a:pt x="105" y="603"/>
                  </a:lnTo>
                  <a:lnTo>
                    <a:pt x="108" y="603"/>
                  </a:lnTo>
                  <a:lnTo>
                    <a:pt x="110" y="603"/>
                  </a:lnTo>
                  <a:lnTo>
                    <a:pt x="110" y="600"/>
                  </a:lnTo>
                  <a:lnTo>
                    <a:pt x="110" y="598"/>
                  </a:lnTo>
                  <a:lnTo>
                    <a:pt x="110" y="593"/>
                  </a:lnTo>
                  <a:lnTo>
                    <a:pt x="108" y="588"/>
                  </a:lnTo>
                  <a:lnTo>
                    <a:pt x="108" y="584"/>
                  </a:lnTo>
                  <a:lnTo>
                    <a:pt x="110" y="584"/>
                  </a:lnTo>
                  <a:lnTo>
                    <a:pt x="110" y="586"/>
                  </a:lnTo>
                  <a:lnTo>
                    <a:pt x="112" y="586"/>
                  </a:lnTo>
                  <a:lnTo>
                    <a:pt x="117" y="586"/>
                  </a:lnTo>
                  <a:lnTo>
                    <a:pt x="122" y="584"/>
                  </a:lnTo>
                  <a:lnTo>
                    <a:pt x="124" y="581"/>
                  </a:lnTo>
                  <a:lnTo>
                    <a:pt x="127" y="576"/>
                  </a:lnTo>
                  <a:lnTo>
                    <a:pt x="129" y="572"/>
                  </a:lnTo>
                  <a:lnTo>
                    <a:pt x="129" y="567"/>
                  </a:lnTo>
                  <a:lnTo>
                    <a:pt x="127" y="562"/>
                  </a:lnTo>
                  <a:lnTo>
                    <a:pt x="127" y="557"/>
                  </a:lnTo>
                  <a:lnTo>
                    <a:pt x="127" y="550"/>
                  </a:lnTo>
                  <a:lnTo>
                    <a:pt x="127" y="548"/>
                  </a:lnTo>
                  <a:lnTo>
                    <a:pt x="127" y="545"/>
                  </a:lnTo>
                  <a:lnTo>
                    <a:pt x="127" y="543"/>
                  </a:lnTo>
                  <a:lnTo>
                    <a:pt x="127" y="541"/>
                  </a:lnTo>
                  <a:lnTo>
                    <a:pt x="124" y="533"/>
                  </a:lnTo>
                  <a:lnTo>
                    <a:pt x="124" y="531"/>
                  </a:lnTo>
                  <a:lnTo>
                    <a:pt x="122" y="526"/>
                  </a:lnTo>
                  <a:lnTo>
                    <a:pt x="122" y="517"/>
                  </a:lnTo>
                  <a:lnTo>
                    <a:pt x="122" y="514"/>
                  </a:lnTo>
                  <a:lnTo>
                    <a:pt x="124" y="514"/>
                  </a:lnTo>
                  <a:lnTo>
                    <a:pt x="124" y="512"/>
                  </a:lnTo>
                  <a:lnTo>
                    <a:pt x="127" y="507"/>
                  </a:lnTo>
                  <a:lnTo>
                    <a:pt x="129" y="507"/>
                  </a:lnTo>
                  <a:lnTo>
                    <a:pt x="129" y="505"/>
                  </a:lnTo>
                  <a:lnTo>
                    <a:pt x="129" y="502"/>
                  </a:lnTo>
                  <a:lnTo>
                    <a:pt x="129" y="500"/>
                  </a:lnTo>
                  <a:lnTo>
                    <a:pt x="132" y="500"/>
                  </a:lnTo>
                  <a:lnTo>
                    <a:pt x="132" y="498"/>
                  </a:lnTo>
                  <a:lnTo>
                    <a:pt x="134" y="498"/>
                  </a:lnTo>
                  <a:lnTo>
                    <a:pt x="136" y="493"/>
                  </a:lnTo>
                  <a:lnTo>
                    <a:pt x="136" y="488"/>
                  </a:lnTo>
                  <a:lnTo>
                    <a:pt x="134" y="483"/>
                  </a:lnTo>
                  <a:lnTo>
                    <a:pt x="134" y="481"/>
                  </a:lnTo>
                  <a:lnTo>
                    <a:pt x="134" y="476"/>
                  </a:lnTo>
                  <a:lnTo>
                    <a:pt x="134" y="474"/>
                  </a:lnTo>
                  <a:lnTo>
                    <a:pt x="132" y="471"/>
                  </a:lnTo>
                  <a:lnTo>
                    <a:pt x="129" y="469"/>
                  </a:lnTo>
                  <a:lnTo>
                    <a:pt x="127" y="466"/>
                  </a:lnTo>
                  <a:lnTo>
                    <a:pt x="124" y="466"/>
                  </a:lnTo>
                  <a:lnTo>
                    <a:pt x="122" y="466"/>
                  </a:lnTo>
                  <a:lnTo>
                    <a:pt x="120" y="464"/>
                  </a:lnTo>
                  <a:lnTo>
                    <a:pt x="117" y="466"/>
                  </a:lnTo>
                  <a:lnTo>
                    <a:pt x="115" y="462"/>
                  </a:lnTo>
                  <a:lnTo>
                    <a:pt x="115" y="459"/>
                  </a:lnTo>
                  <a:lnTo>
                    <a:pt x="112" y="454"/>
                  </a:lnTo>
                  <a:lnTo>
                    <a:pt x="110" y="452"/>
                  </a:lnTo>
                  <a:lnTo>
                    <a:pt x="110" y="450"/>
                  </a:lnTo>
                  <a:lnTo>
                    <a:pt x="108" y="447"/>
                  </a:lnTo>
                  <a:lnTo>
                    <a:pt x="110" y="447"/>
                  </a:lnTo>
                  <a:lnTo>
                    <a:pt x="110" y="445"/>
                  </a:lnTo>
                  <a:lnTo>
                    <a:pt x="112" y="440"/>
                  </a:lnTo>
                  <a:lnTo>
                    <a:pt x="110" y="438"/>
                  </a:lnTo>
                  <a:lnTo>
                    <a:pt x="110" y="433"/>
                  </a:lnTo>
                  <a:lnTo>
                    <a:pt x="108" y="433"/>
                  </a:lnTo>
                  <a:lnTo>
                    <a:pt x="105" y="433"/>
                  </a:lnTo>
                  <a:lnTo>
                    <a:pt x="103" y="431"/>
                  </a:lnTo>
                  <a:lnTo>
                    <a:pt x="101" y="428"/>
                  </a:lnTo>
                  <a:lnTo>
                    <a:pt x="98" y="428"/>
                  </a:lnTo>
                  <a:lnTo>
                    <a:pt x="93" y="426"/>
                  </a:lnTo>
                  <a:lnTo>
                    <a:pt x="91" y="426"/>
                  </a:lnTo>
                  <a:lnTo>
                    <a:pt x="89" y="423"/>
                  </a:lnTo>
                  <a:lnTo>
                    <a:pt x="86" y="423"/>
                  </a:lnTo>
                  <a:lnTo>
                    <a:pt x="81" y="416"/>
                  </a:lnTo>
                  <a:lnTo>
                    <a:pt x="81" y="414"/>
                  </a:lnTo>
                  <a:lnTo>
                    <a:pt x="79" y="409"/>
                  </a:lnTo>
                  <a:lnTo>
                    <a:pt x="79" y="407"/>
                  </a:lnTo>
                  <a:lnTo>
                    <a:pt x="81" y="407"/>
                  </a:lnTo>
                  <a:lnTo>
                    <a:pt x="81" y="404"/>
                  </a:lnTo>
                  <a:lnTo>
                    <a:pt x="81" y="402"/>
                  </a:lnTo>
                  <a:lnTo>
                    <a:pt x="79" y="399"/>
                  </a:lnTo>
                  <a:lnTo>
                    <a:pt x="79" y="395"/>
                  </a:lnTo>
                  <a:lnTo>
                    <a:pt x="79" y="392"/>
                  </a:lnTo>
                  <a:lnTo>
                    <a:pt x="81" y="392"/>
                  </a:lnTo>
                  <a:lnTo>
                    <a:pt x="81" y="390"/>
                  </a:lnTo>
                  <a:lnTo>
                    <a:pt x="84" y="387"/>
                  </a:lnTo>
                  <a:lnTo>
                    <a:pt x="84" y="385"/>
                  </a:lnTo>
                  <a:lnTo>
                    <a:pt x="86" y="380"/>
                  </a:lnTo>
                  <a:lnTo>
                    <a:pt x="86" y="376"/>
                  </a:lnTo>
                  <a:lnTo>
                    <a:pt x="86" y="371"/>
                  </a:lnTo>
                  <a:lnTo>
                    <a:pt x="84" y="368"/>
                  </a:lnTo>
                  <a:lnTo>
                    <a:pt x="81" y="366"/>
                  </a:lnTo>
                  <a:lnTo>
                    <a:pt x="79" y="366"/>
                  </a:lnTo>
                  <a:lnTo>
                    <a:pt x="79" y="364"/>
                  </a:lnTo>
                  <a:lnTo>
                    <a:pt x="81" y="364"/>
                  </a:lnTo>
                  <a:lnTo>
                    <a:pt x="84" y="364"/>
                  </a:lnTo>
                  <a:lnTo>
                    <a:pt x="84" y="361"/>
                  </a:lnTo>
                  <a:lnTo>
                    <a:pt x="81" y="361"/>
                  </a:lnTo>
                  <a:lnTo>
                    <a:pt x="81" y="359"/>
                  </a:lnTo>
                  <a:lnTo>
                    <a:pt x="79" y="359"/>
                  </a:lnTo>
                  <a:lnTo>
                    <a:pt x="77" y="359"/>
                  </a:lnTo>
                  <a:lnTo>
                    <a:pt x="77" y="356"/>
                  </a:lnTo>
                  <a:lnTo>
                    <a:pt x="79" y="356"/>
                  </a:lnTo>
                  <a:lnTo>
                    <a:pt x="81" y="356"/>
                  </a:lnTo>
                  <a:lnTo>
                    <a:pt x="84" y="356"/>
                  </a:lnTo>
                  <a:lnTo>
                    <a:pt x="84" y="354"/>
                  </a:lnTo>
                  <a:lnTo>
                    <a:pt x="84" y="352"/>
                  </a:lnTo>
                  <a:lnTo>
                    <a:pt x="84" y="349"/>
                  </a:lnTo>
                  <a:lnTo>
                    <a:pt x="81" y="349"/>
                  </a:lnTo>
                  <a:lnTo>
                    <a:pt x="79" y="349"/>
                  </a:lnTo>
                  <a:lnTo>
                    <a:pt x="79" y="347"/>
                  </a:lnTo>
                  <a:lnTo>
                    <a:pt x="79" y="344"/>
                  </a:lnTo>
                  <a:lnTo>
                    <a:pt x="81" y="342"/>
                  </a:lnTo>
                  <a:lnTo>
                    <a:pt x="86" y="340"/>
                  </a:lnTo>
                  <a:lnTo>
                    <a:pt x="89" y="337"/>
                  </a:lnTo>
                  <a:lnTo>
                    <a:pt x="91" y="335"/>
                  </a:lnTo>
                  <a:lnTo>
                    <a:pt x="91" y="332"/>
                  </a:lnTo>
                  <a:lnTo>
                    <a:pt x="89" y="332"/>
                  </a:lnTo>
                  <a:lnTo>
                    <a:pt x="86" y="335"/>
                  </a:lnTo>
                  <a:lnTo>
                    <a:pt x="86" y="332"/>
                  </a:lnTo>
                  <a:lnTo>
                    <a:pt x="86" y="328"/>
                  </a:lnTo>
                  <a:lnTo>
                    <a:pt x="89" y="328"/>
                  </a:lnTo>
                  <a:lnTo>
                    <a:pt x="91" y="328"/>
                  </a:lnTo>
                  <a:lnTo>
                    <a:pt x="93" y="328"/>
                  </a:lnTo>
                  <a:lnTo>
                    <a:pt x="96" y="328"/>
                  </a:lnTo>
                  <a:lnTo>
                    <a:pt x="101" y="328"/>
                  </a:lnTo>
                  <a:lnTo>
                    <a:pt x="105" y="328"/>
                  </a:lnTo>
                  <a:lnTo>
                    <a:pt x="110" y="325"/>
                  </a:lnTo>
                  <a:lnTo>
                    <a:pt x="115" y="325"/>
                  </a:lnTo>
                  <a:lnTo>
                    <a:pt x="120" y="325"/>
                  </a:lnTo>
                  <a:lnTo>
                    <a:pt x="122" y="325"/>
                  </a:lnTo>
                  <a:lnTo>
                    <a:pt x="127" y="328"/>
                  </a:lnTo>
                  <a:lnTo>
                    <a:pt x="132" y="328"/>
                  </a:lnTo>
                  <a:lnTo>
                    <a:pt x="134" y="328"/>
                  </a:lnTo>
                  <a:lnTo>
                    <a:pt x="136" y="328"/>
                  </a:lnTo>
                  <a:lnTo>
                    <a:pt x="139" y="328"/>
                  </a:lnTo>
                  <a:lnTo>
                    <a:pt x="141" y="330"/>
                  </a:lnTo>
                  <a:lnTo>
                    <a:pt x="148" y="330"/>
                  </a:lnTo>
                  <a:lnTo>
                    <a:pt x="153" y="330"/>
                  </a:lnTo>
                  <a:lnTo>
                    <a:pt x="156" y="330"/>
                  </a:lnTo>
                  <a:lnTo>
                    <a:pt x="158" y="330"/>
                  </a:lnTo>
                  <a:lnTo>
                    <a:pt x="160" y="328"/>
                  </a:lnTo>
                  <a:lnTo>
                    <a:pt x="163" y="328"/>
                  </a:lnTo>
                  <a:lnTo>
                    <a:pt x="167" y="330"/>
                  </a:lnTo>
                  <a:lnTo>
                    <a:pt x="175" y="330"/>
                  </a:lnTo>
                  <a:lnTo>
                    <a:pt x="177" y="328"/>
                  </a:lnTo>
                  <a:lnTo>
                    <a:pt x="179" y="328"/>
                  </a:lnTo>
                  <a:lnTo>
                    <a:pt x="182" y="325"/>
                  </a:lnTo>
                  <a:lnTo>
                    <a:pt x="184" y="325"/>
                  </a:lnTo>
                  <a:lnTo>
                    <a:pt x="184" y="328"/>
                  </a:lnTo>
                  <a:lnTo>
                    <a:pt x="187" y="330"/>
                  </a:lnTo>
                  <a:lnTo>
                    <a:pt x="189" y="330"/>
                  </a:lnTo>
                  <a:lnTo>
                    <a:pt x="194" y="332"/>
                  </a:lnTo>
                  <a:lnTo>
                    <a:pt x="199" y="332"/>
                  </a:lnTo>
                  <a:lnTo>
                    <a:pt x="199" y="330"/>
                  </a:lnTo>
                  <a:lnTo>
                    <a:pt x="201" y="328"/>
                  </a:lnTo>
                  <a:lnTo>
                    <a:pt x="201" y="325"/>
                  </a:lnTo>
                  <a:lnTo>
                    <a:pt x="201" y="323"/>
                  </a:lnTo>
                  <a:lnTo>
                    <a:pt x="203" y="323"/>
                  </a:lnTo>
                  <a:lnTo>
                    <a:pt x="206" y="323"/>
                  </a:lnTo>
                  <a:lnTo>
                    <a:pt x="208" y="325"/>
                  </a:lnTo>
                  <a:lnTo>
                    <a:pt x="208" y="323"/>
                  </a:lnTo>
                  <a:lnTo>
                    <a:pt x="211" y="323"/>
                  </a:lnTo>
                  <a:lnTo>
                    <a:pt x="211" y="320"/>
                  </a:lnTo>
                  <a:lnTo>
                    <a:pt x="213" y="320"/>
                  </a:lnTo>
                  <a:lnTo>
                    <a:pt x="220" y="320"/>
                  </a:lnTo>
                  <a:lnTo>
                    <a:pt x="223" y="320"/>
                  </a:lnTo>
                  <a:lnTo>
                    <a:pt x="227" y="320"/>
                  </a:lnTo>
                  <a:lnTo>
                    <a:pt x="230" y="320"/>
                  </a:lnTo>
                  <a:lnTo>
                    <a:pt x="234" y="323"/>
                  </a:lnTo>
                  <a:lnTo>
                    <a:pt x="237" y="325"/>
                  </a:lnTo>
                  <a:lnTo>
                    <a:pt x="234" y="325"/>
                  </a:lnTo>
                  <a:lnTo>
                    <a:pt x="234" y="330"/>
                  </a:lnTo>
                  <a:lnTo>
                    <a:pt x="232" y="330"/>
                  </a:lnTo>
                  <a:lnTo>
                    <a:pt x="230" y="332"/>
                  </a:lnTo>
                  <a:lnTo>
                    <a:pt x="227" y="332"/>
                  </a:lnTo>
                  <a:lnTo>
                    <a:pt x="227" y="335"/>
                  </a:lnTo>
                  <a:lnTo>
                    <a:pt x="223" y="337"/>
                  </a:lnTo>
                  <a:lnTo>
                    <a:pt x="220" y="337"/>
                  </a:lnTo>
                  <a:lnTo>
                    <a:pt x="220" y="340"/>
                  </a:lnTo>
                  <a:lnTo>
                    <a:pt x="218" y="340"/>
                  </a:lnTo>
                  <a:lnTo>
                    <a:pt x="218" y="342"/>
                  </a:lnTo>
                  <a:lnTo>
                    <a:pt x="215" y="342"/>
                  </a:lnTo>
                  <a:lnTo>
                    <a:pt x="213" y="342"/>
                  </a:lnTo>
                  <a:lnTo>
                    <a:pt x="211" y="344"/>
                  </a:lnTo>
                  <a:lnTo>
                    <a:pt x="206" y="349"/>
                  </a:lnTo>
                  <a:lnTo>
                    <a:pt x="203" y="352"/>
                  </a:lnTo>
                  <a:lnTo>
                    <a:pt x="203" y="359"/>
                  </a:lnTo>
                  <a:lnTo>
                    <a:pt x="203" y="361"/>
                  </a:lnTo>
                  <a:lnTo>
                    <a:pt x="203" y="364"/>
                  </a:lnTo>
                  <a:lnTo>
                    <a:pt x="206" y="366"/>
                  </a:lnTo>
                  <a:lnTo>
                    <a:pt x="208" y="366"/>
                  </a:lnTo>
                  <a:lnTo>
                    <a:pt x="211" y="368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6"/>
                  </a:lnTo>
                  <a:lnTo>
                    <a:pt x="215" y="376"/>
                  </a:lnTo>
                  <a:lnTo>
                    <a:pt x="215" y="378"/>
                  </a:lnTo>
                  <a:lnTo>
                    <a:pt x="218" y="378"/>
                  </a:lnTo>
                  <a:lnTo>
                    <a:pt x="220" y="378"/>
                  </a:lnTo>
                  <a:lnTo>
                    <a:pt x="220" y="380"/>
                  </a:lnTo>
                  <a:lnTo>
                    <a:pt x="220" y="383"/>
                  </a:lnTo>
                  <a:lnTo>
                    <a:pt x="223" y="385"/>
                  </a:lnTo>
                  <a:lnTo>
                    <a:pt x="220" y="387"/>
                  </a:lnTo>
                  <a:lnTo>
                    <a:pt x="223" y="390"/>
                  </a:lnTo>
                  <a:lnTo>
                    <a:pt x="223" y="392"/>
                  </a:lnTo>
                  <a:lnTo>
                    <a:pt x="223" y="387"/>
                  </a:lnTo>
                  <a:lnTo>
                    <a:pt x="223" y="385"/>
                  </a:lnTo>
                  <a:lnTo>
                    <a:pt x="223" y="383"/>
                  </a:lnTo>
                  <a:lnTo>
                    <a:pt x="220" y="380"/>
                  </a:lnTo>
                  <a:lnTo>
                    <a:pt x="220" y="378"/>
                  </a:lnTo>
                  <a:lnTo>
                    <a:pt x="215" y="371"/>
                  </a:lnTo>
                  <a:lnTo>
                    <a:pt x="213" y="371"/>
                  </a:lnTo>
                  <a:lnTo>
                    <a:pt x="213" y="368"/>
                  </a:lnTo>
                  <a:lnTo>
                    <a:pt x="211" y="366"/>
                  </a:lnTo>
                  <a:lnTo>
                    <a:pt x="206" y="364"/>
                  </a:lnTo>
                  <a:lnTo>
                    <a:pt x="203" y="361"/>
                  </a:lnTo>
                  <a:lnTo>
                    <a:pt x="203" y="359"/>
                  </a:lnTo>
                  <a:lnTo>
                    <a:pt x="203" y="354"/>
                  </a:lnTo>
                  <a:lnTo>
                    <a:pt x="206" y="352"/>
                  </a:lnTo>
                  <a:lnTo>
                    <a:pt x="206" y="349"/>
                  </a:lnTo>
                  <a:lnTo>
                    <a:pt x="208" y="349"/>
                  </a:lnTo>
                  <a:lnTo>
                    <a:pt x="215" y="347"/>
                  </a:lnTo>
                  <a:lnTo>
                    <a:pt x="218" y="344"/>
                  </a:lnTo>
                  <a:lnTo>
                    <a:pt x="220" y="344"/>
                  </a:lnTo>
                  <a:lnTo>
                    <a:pt x="223" y="344"/>
                  </a:lnTo>
                  <a:lnTo>
                    <a:pt x="227" y="344"/>
                  </a:lnTo>
                  <a:lnTo>
                    <a:pt x="230" y="344"/>
                  </a:lnTo>
                  <a:lnTo>
                    <a:pt x="232" y="344"/>
                  </a:lnTo>
                  <a:lnTo>
                    <a:pt x="234" y="344"/>
                  </a:lnTo>
                  <a:lnTo>
                    <a:pt x="237" y="342"/>
                  </a:lnTo>
                  <a:lnTo>
                    <a:pt x="239" y="340"/>
                  </a:lnTo>
                  <a:lnTo>
                    <a:pt x="239" y="337"/>
                  </a:lnTo>
                  <a:lnTo>
                    <a:pt x="237" y="337"/>
                  </a:lnTo>
                  <a:lnTo>
                    <a:pt x="239" y="335"/>
                  </a:lnTo>
                  <a:lnTo>
                    <a:pt x="239" y="332"/>
                  </a:lnTo>
                  <a:lnTo>
                    <a:pt x="242" y="332"/>
                  </a:lnTo>
                  <a:lnTo>
                    <a:pt x="244" y="330"/>
                  </a:lnTo>
                  <a:lnTo>
                    <a:pt x="246" y="330"/>
                  </a:lnTo>
                  <a:lnTo>
                    <a:pt x="246" y="328"/>
                  </a:lnTo>
                  <a:lnTo>
                    <a:pt x="249" y="325"/>
                  </a:lnTo>
                  <a:lnTo>
                    <a:pt x="249" y="323"/>
                  </a:lnTo>
                  <a:lnTo>
                    <a:pt x="249" y="320"/>
                  </a:lnTo>
                  <a:lnTo>
                    <a:pt x="246" y="320"/>
                  </a:lnTo>
                  <a:lnTo>
                    <a:pt x="244" y="323"/>
                  </a:lnTo>
                  <a:lnTo>
                    <a:pt x="246" y="323"/>
                  </a:lnTo>
                  <a:lnTo>
                    <a:pt x="246" y="325"/>
                  </a:lnTo>
                  <a:lnTo>
                    <a:pt x="244" y="325"/>
                  </a:lnTo>
                  <a:lnTo>
                    <a:pt x="244" y="328"/>
                  </a:lnTo>
                  <a:lnTo>
                    <a:pt x="242" y="328"/>
                  </a:lnTo>
                  <a:lnTo>
                    <a:pt x="239" y="325"/>
                  </a:lnTo>
                  <a:lnTo>
                    <a:pt x="239" y="323"/>
                  </a:lnTo>
                  <a:lnTo>
                    <a:pt x="237" y="320"/>
                  </a:lnTo>
                  <a:lnTo>
                    <a:pt x="237" y="318"/>
                  </a:lnTo>
                  <a:lnTo>
                    <a:pt x="234" y="313"/>
                  </a:lnTo>
                  <a:lnTo>
                    <a:pt x="234" y="311"/>
                  </a:lnTo>
                  <a:lnTo>
                    <a:pt x="234" y="309"/>
                  </a:lnTo>
                  <a:lnTo>
                    <a:pt x="237" y="309"/>
                  </a:lnTo>
                  <a:lnTo>
                    <a:pt x="239" y="309"/>
                  </a:lnTo>
                  <a:lnTo>
                    <a:pt x="242" y="311"/>
                  </a:lnTo>
                  <a:lnTo>
                    <a:pt x="242" y="313"/>
                  </a:lnTo>
                  <a:lnTo>
                    <a:pt x="244" y="313"/>
                  </a:lnTo>
                  <a:lnTo>
                    <a:pt x="244" y="311"/>
                  </a:lnTo>
                  <a:lnTo>
                    <a:pt x="242" y="309"/>
                  </a:lnTo>
                  <a:lnTo>
                    <a:pt x="239" y="309"/>
                  </a:lnTo>
                  <a:lnTo>
                    <a:pt x="237" y="306"/>
                  </a:lnTo>
                  <a:lnTo>
                    <a:pt x="234" y="306"/>
                  </a:lnTo>
                  <a:lnTo>
                    <a:pt x="232" y="306"/>
                  </a:lnTo>
                  <a:lnTo>
                    <a:pt x="230" y="301"/>
                  </a:lnTo>
                  <a:lnTo>
                    <a:pt x="232" y="299"/>
                  </a:lnTo>
                  <a:lnTo>
                    <a:pt x="232" y="297"/>
                  </a:lnTo>
                  <a:lnTo>
                    <a:pt x="232" y="294"/>
                  </a:lnTo>
                  <a:lnTo>
                    <a:pt x="230" y="294"/>
                  </a:lnTo>
                  <a:lnTo>
                    <a:pt x="227" y="292"/>
                  </a:lnTo>
                  <a:lnTo>
                    <a:pt x="223" y="289"/>
                  </a:lnTo>
                  <a:lnTo>
                    <a:pt x="220" y="289"/>
                  </a:lnTo>
                  <a:lnTo>
                    <a:pt x="215" y="289"/>
                  </a:lnTo>
                  <a:lnTo>
                    <a:pt x="213" y="287"/>
                  </a:lnTo>
                  <a:lnTo>
                    <a:pt x="213" y="282"/>
                  </a:lnTo>
                  <a:lnTo>
                    <a:pt x="215" y="280"/>
                  </a:lnTo>
                  <a:lnTo>
                    <a:pt x="215" y="282"/>
                  </a:lnTo>
                  <a:lnTo>
                    <a:pt x="218" y="282"/>
                  </a:lnTo>
                  <a:lnTo>
                    <a:pt x="220" y="282"/>
                  </a:lnTo>
                  <a:lnTo>
                    <a:pt x="220" y="285"/>
                  </a:lnTo>
                  <a:lnTo>
                    <a:pt x="223" y="287"/>
                  </a:lnTo>
                  <a:lnTo>
                    <a:pt x="223" y="285"/>
                  </a:lnTo>
                  <a:lnTo>
                    <a:pt x="223" y="280"/>
                  </a:lnTo>
                  <a:lnTo>
                    <a:pt x="220" y="280"/>
                  </a:lnTo>
                  <a:lnTo>
                    <a:pt x="220" y="277"/>
                  </a:lnTo>
                  <a:lnTo>
                    <a:pt x="218" y="277"/>
                  </a:lnTo>
                  <a:lnTo>
                    <a:pt x="223" y="275"/>
                  </a:lnTo>
                  <a:lnTo>
                    <a:pt x="227" y="275"/>
                  </a:lnTo>
                  <a:lnTo>
                    <a:pt x="230" y="277"/>
                  </a:lnTo>
                  <a:lnTo>
                    <a:pt x="230" y="280"/>
                  </a:lnTo>
                  <a:lnTo>
                    <a:pt x="232" y="280"/>
                  </a:lnTo>
                  <a:lnTo>
                    <a:pt x="234" y="280"/>
                  </a:lnTo>
                  <a:lnTo>
                    <a:pt x="234" y="282"/>
                  </a:lnTo>
                  <a:lnTo>
                    <a:pt x="234" y="285"/>
                  </a:lnTo>
                  <a:lnTo>
                    <a:pt x="232" y="287"/>
                  </a:lnTo>
                  <a:lnTo>
                    <a:pt x="230" y="287"/>
                  </a:lnTo>
                  <a:lnTo>
                    <a:pt x="232" y="287"/>
                  </a:lnTo>
                  <a:lnTo>
                    <a:pt x="234" y="287"/>
                  </a:lnTo>
                  <a:lnTo>
                    <a:pt x="237" y="285"/>
                  </a:lnTo>
                  <a:lnTo>
                    <a:pt x="237" y="287"/>
                  </a:lnTo>
                  <a:lnTo>
                    <a:pt x="237" y="285"/>
                  </a:lnTo>
                  <a:lnTo>
                    <a:pt x="239" y="285"/>
                  </a:lnTo>
                  <a:lnTo>
                    <a:pt x="239" y="282"/>
                  </a:lnTo>
                  <a:lnTo>
                    <a:pt x="239" y="280"/>
                  </a:lnTo>
                  <a:lnTo>
                    <a:pt x="239" y="277"/>
                  </a:lnTo>
                  <a:lnTo>
                    <a:pt x="237" y="277"/>
                  </a:lnTo>
                  <a:lnTo>
                    <a:pt x="234" y="277"/>
                  </a:lnTo>
                  <a:lnTo>
                    <a:pt x="232" y="277"/>
                  </a:lnTo>
                  <a:lnTo>
                    <a:pt x="232" y="275"/>
                  </a:lnTo>
                  <a:lnTo>
                    <a:pt x="227" y="270"/>
                  </a:lnTo>
                  <a:lnTo>
                    <a:pt x="230" y="270"/>
                  </a:lnTo>
                  <a:lnTo>
                    <a:pt x="230" y="268"/>
                  </a:lnTo>
                  <a:lnTo>
                    <a:pt x="232" y="268"/>
                  </a:lnTo>
                  <a:lnTo>
                    <a:pt x="230" y="268"/>
                  </a:lnTo>
                  <a:lnTo>
                    <a:pt x="225" y="263"/>
                  </a:lnTo>
                  <a:lnTo>
                    <a:pt x="223" y="263"/>
                  </a:lnTo>
                  <a:lnTo>
                    <a:pt x="220" y="261"/>
                  </a:lnTo>
                  <a:lnTo>
                    <a:pt x="218" y="261"/>
                  </a:lnTo>
                  <a:lnTo>
                    <a:pt x="215" y="261"/>
                  </a:lnTo>
                  <a:lnTo>
                    <a:pt x="213" y="258"/>
                  </a:lnTo>
                  <a:lnTo>
                    <a:pt x="215" y="253"/>
                  </a:lnTo>
                  <a:lnTo>
                    <a:pt x="218" y="253"/>
                  </a:lnTo>
                  <a:lnTo>
                    <a:pt x="218" y="251"/>
                  </a:lnTo>
                  <a:lnTo>
                    <a:pt x="218" y="253"/>
                  </a:lnTo>
                  <a:lnTo>
                    <a:pt x="220" y="253"/>
                  </a:lnTo>
                  <a:lnTo>
                    <a:pt x="220" y="251"/>
                  </a:lnTo>
                  <a:lnTo>
                    <a:pt x="223" y="251"/>
                  </a:lnTo>
                  <a:lnTo>
                    <a:pt x="223" y="249"/>
                  </a:lnTo>
                  <a:lnTo>
                    <a:pt x="220" y="246"/>
                  </a:lnTo>
                  <a:lnTo>
                    <a:pt x="220" y="244"/>
                  </a:lnTo>
                  <a:lnTo>
                    <a:pt x="225" y="246"/>
                  </a:lnTo>
                  <a:lnTo>
                    <a:pt x="225" y="249"/>
                  </a:lnTo>
                  <a:lnTo>
                    <a:pt x="223" y="249"/>
                  </a:lnTo>
                  <a:lnTo>
                    <a:pt x="223" y="251"/>
                  </a:lnTo>
                  <a:lnTo>
                    <a:pt x="225" y="253"/>
                  </a:lnTo>
                  <a:lnTo>
                    <a:pt x="225" y="256"/>
                  </a:lnTo>
                  <a:lnTo>
                    <a:pt x="227" y="256"/>
                  </a:lnTo>
                  <a:lnTo>
                    <a:pt x="227" y="253"/>
                  </a:lnTo>
                  <a:lnTo>
                    <a:pt x="230" y="253"/>
                  </a:lnTo>
                  <a:lnTo>
                    <a:pt x="230" y="256"/>
                  </a:lnTo>
                  <a:lnTo>
                    <a:pt x="232" y="258"/>
                  </a:lnTo>
                  <a:lnTo>
                    <a:pt x="232" y="263"/>
                  </a:lnTo>
                  <a:lnTo>
                    <a:pt x="237" y="263"/>
                  </a:lnTo>
                  <a:lnTo>
                    <a:pt x="239" y="258"/>
                  </a:lnTo>
                  <a:lnTo>
                    <a:pt x="237" y="256"/>
                  </a:lnTo>
                  <a:lnTo>
                    <a:pt x="234" y="258"/>
                  </a:lnTo>
                  <a:lnTo>
                    <a:pt x="234" y="256"/>
                  </a:lnTo>
                  <a:lnTo>
                    <a:pt x="237" y="251"/>
                  </a:lnTo>
                  <a:lnTo>
                    <a:pt x="239" y="251"/>
                  </a:lnTo>
                  <a:lnTo>
                    <a:pt x="242" y="249"/>
                  </a:lnTo>
                  <a:lnTo>
                    <a:pt x="242" y="246"/>
                  </a:lnTo>
                  <a:lnTo>
                    <a:pt x="242" y="244"/>
                  </a:lnTo>
                  <a:lnTo>
                    <a:pt x="244" y="242"/>
                  </a:lnTo>
                  <a:lnTo>
                    <a:pt x="246" y="242"/>
                  </a:lnTo>
                  <a:lnTo>
                    <a:pt x="249" y="239"/>
                  </a:lnTo>
                  <a:lnTo>
                    <a:pt x="249" y="237"/>
                  </a:lnTo>
                  <a:lnTo>
                    <a:pt x="246" y="237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9" y="232"/>
                  </a:lnTo>
                  <a:lnTo>
                    <a:pt x="251" y="232"/>
                  </a:lnTo>
                  <a:lnTo>
                    <a:pt x="251" y="234"/>
                  </a:lnTo>
                  <a:lnTo>
                    <a:pt x="254" y="237"/>
                  </a:lnTo>
                  <a:lnTo>
                    <a:pt x="258" y="232"/>
                  </a:lnTo>
                  <a:lnTo>
                    <a:pt x="258" y="230"/>
                  </a:lnTo>
                  <a:lnTo>
                    <a:pt x="256" y="230"/>
                  </a:lnTo>
                  <a:lnTo>
                    <a:pt x="254" y="230"/>
                  </a:lnTo>
                  <a:lnTo>
                    <a:pt x="251" y="230"/>
                  </a:lnTo>
                  <a:lnTo>
                    <a:pt x="249" y="230"/>
                  </a:lnTo>
                  <a:lnTo>
                    <a:pt x="249" y="227"/>
                  </a:lnTo>
                  <a:lnTo>
                    <a:pt x="244" y="225"/>
                  </a:lnTo>
                  <a:lnTo>
                    <a:pt x="242" y="225"/>
                  </a:lnTo>
                  <a:lnTo>
                    <a:pt x="242" y="227"/>
                  </a:lnTo>
                  <a:lnTo>
                    <a:pt x="242" y="225"/>
                  </a:lnTo>
                  <a:lnTo>
                    <a:pt x="242" y="222"/>
                  </a:lnTo>
                  <a:lnTo>
                    <a:pt x="242" y="220"/>
                  </a:lnTo>
                  <a:lnTo>
                    <a:pt x="244" y="220"/>
                  </a:lnTo>
                  <a:lnTo>
                    <a:pt x="246" y="218"/>
                  </a:lnTo>
                  <a:lnTo>
                    <a:pt x="246" y="220"/>
                  </a:lnTo>
                  <a:lnTo>
                    <a:pt x="249" y="220"/>
                  </a:lnTo>
                  <a:lnTo>
                    <a:pt x="256" y="222"/>
                  </a:lnTo>
                  <a:lnTo>
                    <a:pt x="258" y="222"/>
                  </a:lnTo>
                  <a:lnTo>
                    <a:pt x="261" y="225"/>
                  </a:lnTo>
                  <a:lnTo>
                    <a:pt x="263" y="225"/>
                  </a:lnTo>
                  <a:lnTo>
                    <a:pt x="266" y="225"/>
                  </a:lnTo>
                  <a:lnTo>
                    <a:pt x="268" y="222"/>
                  </a:lnTo>
                  <a:lnTo>
                    <a:pt x="270" y="220"/>
                  </a:lnTo>
                  <a:lnTo>
                    <a:pt x="270" y="218"/>
                  </a:lnTo>
                  <a:lnTo>
                    <a:pt x="270" y="215"/>
                  </a:lnTo>
                  <a:lnTo>
                    <a:pt x="273" y="215"/>
                  </a:lnTo>
                  <a:lnTo>
                    <a:pt x="278" y="208"/>
                  </a:lnTo>
                  <a:lnTo>
                    <a:pt x="282" y="203"/>
                  </a:lnTo>
                  <a:lnTo>
                    <a:pt x="287" y="201"/>
                  </a:lnTo>
                  <a:lnTo>
                    <a:pt x="289" y="198"/>
                  </a:lnTo>
                  <a:lnTo>
                    <a:pt x="292" y="196"/>
                  </a:lnTo>
                  <a:lnTo>
                    <a:pt x="292" y="194"/>
                  </a:lnTo>
                  <a:lnTo>
                    <a:pt x="292" y="196"/>
                  </a:lnTo>
                  <a:lnTo>
                    <a:pt x="294" y="198"/>
                  </a:lnTo>
                  <a:lnTo>
                    <a:pt x="294" y="201"/>
                  </a:lnTo>
                  <a:lnTo>
                    <a:pt x="297" y="201"/>
                  </a:lnTo>
                  <a:lnTo>
                    <a:pt x="297" y="198"/>
                  </a:lnTo>
                  <a:lnTo>
                    <a:pt x="299" y="196"/>
                  </a:lnTo>
                  <a:lnTo>
                    <a:pt x="301" y="196"/>
                  </a:lnTo>
                  <a:lnTo>
                    <a:pt x="304" y="194"/>
                  </a:lnTo>
                  <a:lnTo>
                    <a:pt x="306" y="194"/>
                  </a:lnTo>
                  <a:lnTo>
                    <a:pt x="306" y="191"/>
                  </a:lnTo>
                  <a:lnTo>
                    <a:pt x="306" y="189"/>
                  </a:lnTo>
                  <a:lnTo>
                    <a:pt x="309" y="189"/>
                  </a:lnTo>
                  <a:lnTo>
                    <a:pt x="311" y="189"/>
                  </a:lnTo>
                  <a:lnTo>
                    <a:pt x="313" y="189"/>
                  </a:lnTo>
                  <a:lnTo>
                    <a:pt x="316" y="189"/>
                  </a:lnTo>
                  <a:lnTo>
                    <a:pt x="321" y="186"/>
                  </a:lnTo>
                  <a:lnTo>
                    <a:pt x="323" y="186"/>
                  </a:lnTo>
                  <a:lnTo>
                    <a:pt x="323" y="184"/>
                  </a:lnTo>
                  <a:lnTo>
                    <a:pt x="325" y="184"/>
                  </a:lnTo>
                  <a:lnTo>
                    <a:pt x="328" y="184"/>
                  </a:lnTo>
                  <a:lnTo>
                    <a:pt x="328" y="186"/>
                  </a:lnTo>
                  <a:lnTo>
                    <a:pt x="330" y="186"/>
                  </a:lnTo>
                  <a:lnTo>
                    <a:pt x="330" y="184"/>
                  </a:lnTo>
                  <a:lnTo>
                    <a:pt x="333" y="184"/>
                  </a:lnTo>
                  <a:lnTo>
                    <a:pt x="333" y="186"/>
                  </a:lnTo>
                  <a:lnTo>
                    <a:pt x="335" y="186"/>
                  </a:lnTo>
                  <a:lnTo>
                    <a:pt x="337" y="186"/>
                  </a:lnTo>
                  <a:lnTo>
                    <a:pt x="337" y="184"/>
                  </a:lnTo>
                  <a:lnTo>
                    <a:pt x="337" y="186"/>
                  </a:lnTo>
                  <a:lnTo>
                    <a:pt x="340" y="186"/>
                  </a:lnTo>
                  <a:lnTo>
                    <a:pt x="342" y="186"/>
                  </a:lnTo>
                  <a:lnTo>
                    <a:pt x="342" y="184"/>
                  </a:lnTo>
                  <a:lnTo>
                    <a:pt x="342" y="182"/>
                  </a:lnTo>
                  <a:lnTo>
                    <a:pt x="342" y="179"/>
                  </a:lnTo>
                  <a:lnTo>
                    <a:pt x="345" y="177"/>
                  </a:lnTo>
                  <a:lnTo>
                    <a:pt x="345" y="179"/>
                  </a:lnTo>
                  <a:lnTo>
                    <a:pt x="349" y="179"/>
                  </a:lnTo>
                  <a:lnTo>
                    <a:pt x="352" y="179"/>
                  </a:lnTo>
                  <a:lnTo>
                    <a:pt x="352" y="177"/>
                  </a:lnTo>
                  <a:lnTo>
                    <a:pt x="354" y="177"/>
                  </a:lnTo>
                  <a:lnTo>
                    <a:pt x="356" y="177"/>
                  </a:lnTo>
                  <a:lnTo>
                    <a:pt x="359" y="177"/>
                  </a:lnTo>
                  <a:lnTo>
                    <a:pt x="359" y="175"/>
                  </a:lnTo>
                  <a:lnTo>
                    <a:pt x="361" y="175"/>
                  </a:lnTo>
                  <a:lnTo>
                    <a:pt x="364" y="175"/>
                  </a:lnTo>
                  <a:lnTo>
                    <a:pt x="366" y="175"/>
                  </a:lnTo>
                  <a:lnTo>
                    <a:pt x="368" y="175"/>
                  </a:lnTo>
                  <a:lnTo>
                    <a:pt x="368" y="172"/>
                  </a:lnTo>
                  <a:lnTo>
                    <a:pt x="371" y="172"/>
                  </a:lnTo>
                  <a:lnTo>
                    <a:pt x="373" y="172"/>
                  </a:lnTo>
                  <a:lnTo>
                    <a:pt x="378" y="172"/>
                  </a:lnTo>
                  <a:lnTo>
                    <a:pt x="378" y="170"/>
                  </a:lnTo>
                  <a:lnTo>
                    <a:pt x="380" y="170"/>
                  </a:lnTo>
                  <a:lnTo>
                    <a:pt x="383" y="167"/>
                  </a:lnTo>
                  <a:lnTo>
                    <a:pt x="385" y="167"/>
                  </a:lnTo>
                  <a:lnTo>
                    <a:pt x="388" y="165"/>
                  </a:lnTo>
                  <a:lnTo>
                    <a:pt x="392" y="165"/>
                  </a:lnTo>
                  <a:lnTo>
                    <a:pt x="392" y="163"/>
                  </a:lnTo>
                  <a:lnTo>
                    <a:pt x="395" y="163"/>
                  </a:lnTo>
                  <a:lnTo>
                    <a:pt x="395" y="160"/>
                  </a:lnTo>
                  <a:lnTo>
                    <a:pt x="392" y="160"/>
                  </a:lnTo>
                  <a:lnTo>
                    <a:pt x="390" y="163"/>
                  </a:lnTo>
                  <a:lnTo>
                    <a:pt x="388" y="165"/>
                  </a:lnTo>
                  <a:lnTo>
                    <a:pt x="385" y="165"/>
                  </a:lnTo>
                  <a:lnTo>
                    <a:pt x="383" y="165"/>
                  </a:lnTo>
                  <a:lnTo>
                    <a:pt x="383" y="163"/>
                  </a:lnTo>
                  <a:lnTo>
                    <a:pt x="380" y="163"/>
                  </a:lnTo>
                  <a:lnTo>
                    <a:pt x="380" y="165"/>
                  </a:lnTo>
                  <a:lnTo>
                    <a:pt x="380" y="167"/>
                  </a:lnTo>
                  <a:lnTo>
                    <a:pt x="378" y="167"/>
                  </a:lnTo>
                  <a:lnTo>
                    <a:pt x="376" y="163"/>
                  </a:lnTo>
                  <a:lnTo>
                    <a:pt x="376" y="160"/>
                  </a:lnTo>
                  <a:lnTo>
                    <a:pt x="376" y="158"/>
                  </a:lnTo>
                  <a:lnTo>
                    <a:pt x="376" y="160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71" y="163"/>
                  </a:lnTo>
                  <a:lnTo>
                    <a:pt x="373" y="165"/>
                  </a:lnTo>
                  <a:lnTo>
                    <a:pt x="371" y="165"/>
                  </a:lnTo>
                  <a:lnTo>
                    <a:pt x="371" y="167"/>
                  </a:lnTo>
                  <a:lnTo>
                    <a:pt x="371" y="165"/>
                  </a:lnTo>
                  <a:lnTo>
                    <a:pt x="368" y="165"/>
                  </a:lnTo>
                  <a:lnTo>
                    <a:pt x="368" y="160"/>
                  </a:lnTo>
                  <a:lnTo>
                    <a:pt x="368" y="153"/>
                  </a:lnTo>
                  <a:lnTo>
                    <a:pt x="371" y="151"/>
                  </a:lnTo>
                  <a:lnTo>
                    <a:pt x="371" y="153"/>
                  </a:lnTo>
                  <a:lnTo>
                    <a:pt x="373" y="153"/>
                  </a:lnTo>
                  <a:lnTo>
                    <a:pt x="373" y="155"/>
                  </a:lnTo>
                  <a:lnTo>
                    <a:pt x="376" y="153"/>
                  </a:lnTo>
                  <a:lnTo>
                    <a:pt x="376" y="151"/>
                  </a:lnTo>
                  <a:lnTo>
                    <a:pt x="373" y="151"/>
                  </a:lnTo>
                  <a:lnTo>
                    <a:pt x="373" y="148"/>
                  </a:lnTo>
                  <a:lnTo>
                    <a:pt x="378" y="148"/>
                  </a:lnTo>
                  <a:lnTo>
                    <a:pt x="380" y="148"/>
                  </a:lnTo>
                  <a:lnTo>
                    <a:pt x="378" y="148"/>
                  </a:lnTo>
                  <a:lnTo>
                    <a:pt x="378" y="151"/>
                  </a:lnTo>
                  <a:lnTo>
                    <a:pt x="378" y="155"/>
                  </a:lnTo>
                  <a:lnTo>
                    <a:pt x="380" y="155"/>
                  </a:lnTo>
                  <a:lnTo>
                    <a:pt x="383" y="153"/>
                  </a:lnTo>
                  <a:lnTo>
                    <a:pt x="385" y="153"/>
                  </a:lnTo>
                  <a:lnTo>
                    <a:pt x="390" y="153"/>
                  </a:lnTo>
                  <a:lnTo>
                    <a:pt x="390" y="151"/>
                  </a:lnTo>
                  <a:lnTo>
                    <a:pt x="388" y="151"/>
                  </a:lnTo>
                  <a:lnTo>
                    <a:pt x="385" y="151"/>
                  </a:lnTo>
                  <a:lnTo>
                    <a:pt x="383" y="148"/>
                  </a:lnTo>
                  <a:lnTo>
                    <a:pt x="383" y="146"/>
                  </a:lnTo>
                  <a:lnTo>
                    <a:pt x="385" y="146"/>
                  </a:lnTo>
                  <a:lnTo>
                    <a:pt x="390" y="148"/>
                  </a:lnTo>
                  <a:lnTo>
                    <a:pt x="395" y="148"/>
                  </a:lnTo>
                  <a:lnTo>
                    <a:pt x="397" y="148"/>
                  </a:lnTo>
                  <a:lnTo>
                    <a:pt x="397" y="146"/>
                  </a:lnTo>
                  <a:lnTo>
                    <a:pt x="397" y="148"/>
                  </a:lnTo>
                  <a:lnTo>
                    <a:pt x="400" y="148"/>
                  </a:lnTo>
                  <a:lnTo>
                    <a:pt x="400" y="151"/>
                  </a:lnTo>
                  <a:lnTo>
                    <a:pt x="400" y="153"/>
                  </a:lnTo>
                  <a:lnTo>
                    <a:pt x="402" y="153"/>
                  </a:lnTo>
                  <a:lnTo>
                    <a:pt x="404" y="148"/>
                  </a:lnTo>
                  <a:lnTo>
                    <a:pt x="404" y="146"/>
                  </a:lnTo>
                  <a:lnTo>
                    <a:pt x="402" y="146"/>
                  </a:lnTo>
                  <a:lnTo>
                    <a:pt x="402" y="143"/>
                  </a:lnTo>
                  <a:lnTo>
                    <a:pt x="404" y="143"/>
                  </a:lnTo>
                  <a:lnTo>
                    <a:pt x="407" y="143"/>
                  </a:lnTo>
                  <a:lnTo>
                    <a:pt x="407" y="146"/>
                  </a:lnTo>
                  <a:lnTo>
                    <a:pt x="409" y="146"/>
                  </a:lnTo>
                  <a:lnTo>
                    <a:pt x="409" y="148"/>
                  </a:lnTo>
                  <a:lnTo>
                    <a:pt x="411" y="148"/>
                  </a:lnTo>
                  <a:lnTo>
                    <a:pt x="414" y="146"/>
                  </a:lnTo>
                  <a:lnTo>
                    <a:pt x="416" y="146"/>
                  </a:lnTo>
                  <a:lnTo>
                    <a:pt x="416" y="143"/>
                  </a:lnTo>
                  <a:lnTo>
                    <a:pt x="419" y="143"/>
                  </a:lnTo>
                  <a:lnTo>
                    <a:pt x="421" y="146"/>
                  </a:lnTo>
                  <a:lnTo>
                    <a:pt x="426" y="146"/>
                  </a:lnTo>
                  <a:lnTo>
                    <a:pt x="433" y="148"/>
                  </a:lnTo>
                  <a:lnTo>
                    <a:pt x="435" y="151"/>
                  </a:lnTo>
                  <a:lnTo>
                    <a:pt x="433" y="153"/>
                  </a:lnTo>
                  <a:lnTo>
                    <a:pt x="428" y="158"/>
                  </a:lnTo>
                  <a:lnTo>
                    <a:pt x="426" y="163"/>
                  </a:lnTo>
                  <a:lnTo>
                    <a:pt x="423" y="165"/>
                  </a:lnTo>
                  <a:lnTo>
                    <a:pt x="423" y="167"/>
                  </a:lnTo>
                  <a:lnTo>
                    <a:pt x="421" y="167"/>
                  </a:lnTo>
                  <a:lnTo>
                    <a:pt x="426" y="170"/>
                  </a:lnTo>
                  <a:lnTo>
                    <a:pt x="426" y="167"/>
                  </a:lnTo>
                  <a:lnTo>
                    <a:pt x="426" y="165"/>
                  </a:lnTo>
                  <a:lnTo>
                    <a:pt x="428" y="165"/>
                  </a:lnTo>
                  <a:lnTo>
                    <a:pt x="431" y="163"/>
                  </a:lnTo>
                  <a:lnTo>
                    <a:pt x="431" y="160"/>
                  </a:lnTo>
                  <a:lnTo>
                    <a:pt x="433" y="160"/>
                  </a:lnTo>
                  <a:lnTo>
                    <a:pt x="435" y="160"/>
                  </a:lnTo>
                  <a:lnTo>
                    <a:pt x="438" y="160"/>
                  </a:lnTo>
                  <a:lnTo>
                    <a:pt x="438" y="158"/>
                  </a:lnTo>
                  <a:lnTo>
                    <a:pt x="440" y="155"/>
                  </a:lnTo>
                  <a:lnTo>
                    <a:pt x="443" y="155"/>
                  </a:lnTo>
                  <a:lnTo>
                    <a:pt x="443" y="158"/>
                  </a:lnTo>
                  <a:lnTo>
                    <a:pt x="443" y="160"/>
                  </a:lnTo>
                  <a:lnTo>
                    <a:pt x="443" y="163"/>
                  </a:lnTo>
                  <a:lnTo>
                    <a:pt x="443" y="165"/>
                  </a:lnTo>
                  <a:lnTo>
                    <a:pt x="440" y="167"/>
                  </a:lnTo>
                  <a:lnTo>
                    <a:pt x="443" y="167"/>
                  </a:lnTo>
                  <a:lnTo>
                    <a:pt x="447" y="163"/>
                  </a:lnTo>
                  <a:lnTo>
                    <a:pt x="450" y="160"/>
                  </a:lnTo>
                  <a:lnTo>
                    <a:pt x="452" y="158"/>
                  </a:lnTo>
                  <a:lnTo>
                    <a:pt x="455" y="155"/>
                  </a:lnTo>
                  <a:lnTo>
                    <a:pt x="455" y="153"/>
                  </a:lnTo>
                  <a:lnTo>
                    <a:pt x="457" y="153"/>
                  </a:lnTo>
                  <a:lnTo>
                    <a:pt x="459" y="153"/>
                  </a:lnTo>
                  <a:lnTo>
                    <a:pt x="457" y="155"/>
                  </a:lnTo>
                  <a:lnTo>
                    <a:pt x="455" y="158"/>
                  </a:lnTo>
                  <a:lnTo>
                    <a:pt x="455" y="163"/>
                  </a:lnTo>
                  <a:lnTo>
                    <a:pt x="457" y="163"/>
                  </a:lnTo>
                  <a:lnTo>
                    <a:pt x="457" y="160"/>
                  </a:lnTo>
                  <a:lnTo>
                    <a:pt x="459" y="158"/>
                  </a:lnTo>
                  <a:lnTo>
                    <a:pt x="462" y="158"/>
                  </a:lnTo>
                  <a:lnTo>
                    <a:pt x="464" y="158"/>
                  </a:lnTo>
                  <a:lnTo>
                    <a:pt x="466" y="158"/>
                  </a:lnTo>
                  <a:lnTo>
                    <a:pt x="469" y="158"/>
                  </a:lnTo>
                  <a:lnTo>
                    <a:pt x="469" y="155"/>
                  </a:lnTo>
                  <a:lnTo>
                    <a:pt x="466" y="155"/>
                  </a:lnTo>
                  <a:lnTo>
                    <a:pt x="464" y="153"/>
                  </a:lnTo>
                  <a:lnTo>
                    <a:pt x="462" y="153"/>
                  </a:lnTo>
                  <a:lnTo>
                    <a:pt x="462" y="151"/>
                  </a:lnTo>
                  <a:lnTo>
                    <a:pt x="466" y="148"/>
                  </a:lnTo>
                  <a:lnTo>
                    <a:pt x="469" y="151"/>
                  </a:lnTo>
                  <a:lnTo>
                    <a:pt x="471" y="151"/>
                  </a:lnTo>
                  <a:lnTo>
                    <a:pt x="474" y="148"/>
                  </a:lnTo>
                  <a:lnTo>
                    <a:pt x="476" y="148"/>
                  </a:lnTo>
                  <a:lnTo>
                    <a:pt x="471" y="148"/>
                  </a:lnTo>
                  <a:lnTo>
                    <a:pt x="469" y="146"/>
                  </a:lnTo>
                  <a:lnTo>
                    <a:pt x="471" y="143"/>
                  </a:lnTo>
                  <a:lnTo>
                    <a:pt x="474" y="141"/>
                  </a:lnTo>
                  <a:lnTo>
                    <a:pt x="476" y="141"/>
                  </a:lnTo>
                  <a:lnTo>
                    <a:pt x="478" y="141"/>
                  </a:lnTo>
                  <a:lnTo>
                    <a:pt x="481" y="141"/>
                  </a:lnTo>
                  <a:lnTo>
                    <a:pt x="481" y="139"/>
                  </a:lnTo>
                  <a:lnTo>
                    <a:pt x="483" y="136"/>
                  </a:lnTo>
                  <a:lnTo>
                    <a:pt x="486" y="134"/>
                  </a:lnTo>
                  <a:lnTo>
                    <a:pt x="486" y="136"/>
                  </a:lnTo>
                  <a:lnTo>
                    <a:pt x="486" y="139"/>
                  </a:lnTo>
                  <a:lnTo>
                    <a:pt x="488" y="139"/>
                  </a:lnTo>
                  <a:lnTo>
                    <a:pt x="488" y="136"/>
                  </a:lnTo>
                  <a:lnTo>
                    <a:pt x="490" y="136"/>
                  </a:lnTo>
                  <a:lnTo>
                    <a:pt x="495" y="136"/>
                  </a:lnTo>
                  <a:lnTo>
                    <a:pt x="495" y="139"/>
                  </a:lnTo>
                  <a:lnTo>
                    <a:pt x="495" y="141"/>
                  </a:lnTo>
                  <a:lnTo>
                    <a:pt x="493" y="141"/>
                  </a:lnTo>
                  <a:lnTo>
                    <a:pt x="493" y="143"/>
                  </a:lnTo>
                  <a:lnTo>
                    <a:pt x="495" y="146"/>
                  </a:lnTo>
                  <a:lnTo>
                    <a:pt x="495" y="143"/>
                  </a:lnTo>
                  <a:lnTo>
                    <a:pt x="498" y="143"/>
                  </a:lnTo>
                  <a:lnTo>
                    <a:pt x="500" y="143"/>
                  </a:lnTo>
                  <a:lnTo>
                    <a:pt x="502" y="141"/>
                  </a:lnTo>
                  <a:lnTo>
                    <a:pt x="502" y="143"/>
                  </a:lnTo>
                  <a:lnTo>
                    <a:pt x="502" y="146"/>
                  </a:lnTo>
                  <a:lnTo>
                    <a:pt x="500" y="146"/>
                  </a:lnTo>
                  <a:lnTo>
                    <a:pt x="502" y="151"/>
                  </a:lnTo>
                  <a:lnTo>
                    <a:pt x="502" y="148"/>
                  </a:lnTo>
                  <a:lnTo>
                    <a:pt x="505" y="148"/>
                  </a:lnTo>
                  <a:lnTo>
                    <a:pt x="505" y="151"/>
                  </a:lnTo>
                  <a:lnTo>
                    <a:pt x="507" y="151"/>
                  </a:lnTo>
                  <a:lnTo>
                    <a:pt x="507" y="153"/>
                  </a:lnTo>
                  <a:lnTo>
                    <a:pt x="505" y="165"/>
                  </a:lnTo>
                  <a:lnTo>
                    <a:pt x="505" y="167"/>
                  </a:lnTo>
                  <a:lnTo>
                    <a:pt x="505" y="170"/>
                  </a:lnTo>
                  <a:lnTo>
                    <a:pt x="502" y="172"/>
                  </a:lnTo>
                  <a:lnTo>
                    <a:pt x="500" y="172"/>
                  </a:lnTo>
                  <a:lnTo>
                    <a:pt x="498" y="172"/>
                  </a:lnTo>
                  <a:lnTo>
                    <a:pt x="498" y="175"/>
                  </a:lnTo>
                  <a:lnTo>
                    <a:pt x="495" y="184"/>
                  </a:lnTo>
                  <a:lnTo>
                    <a:pt x="495" y="189"/>
                  </a:lnTo>
                  <a:lnTo>
                    <a:pt x="495" y="191"/>
                  </a:lnTo>
                  <a:lnTo>
                    <a:pt x="495" y="194"/>
                  </a:lnTo>
                  <a:lnTo>
                    <a:pt x="498" y="194"/>
                  </a:lnTo>
                  <a:lnTo>
                    <a:pt x="500" y="196"/>
                  </a:lnTo>
                  <a:lnTo>
                    <a:pt x="507" y="198"/>
                  </a:lnTo>
                  <a:lnTo>
                    <a:pt x="507" y="201"/>
                  </a:lnTo>
                  <a:lnTo>
                    <a:pt x="510" y="203"/>
                  </a:lnTo>
                  <a:lnTo>
                    <a:pt x="510" y="208"/>
                  </a:lnTo>
                  <a:lnTo>
                    <a:pt x="512" y="210"/>
                  </a:lnTo>
                  <a:lnTo>
                    <a:pt x="514" y="210"/>
                  </a:lnTo>
                  <a:lnTo>
                    <a:pt x="514" y="213"/>
                  </a:lnTo>
                  <a:lnTo>
                    <a:pt x="519" y="222"/>
                  </a:lnTo>
                  <a:lnTo>
                    <a:pt x="519" y="220"/>
                  </a:lnTo>
                  <a:lnTo>
                    <a:pt x="517" y="213"/>
                  </a:lnTo>
                  <a:lnTo>
                    <a:pt x="514" y="210"/>
                  </a:lnTo>
                  <a:lnTo>
                    <a:pt x="512" y="208"/>
                  </a:lnTo>
                  <a:lnTo>
                    <a:pt x="510" y="206"/>
                  </a:lnTo>
                  <a:lnTo>
                    <a:pt x="510" y="201"/>
                  </a:lnTo>
                  <a:lnTo>
                    <a:pt x="510" y="198"/>
                  </a:lnTo>
                  <a:lnTo>
                    <a:pt x="507" y="198"/>
                  </a:lnTo>
                  <a:lnTo>
                    <a:pt x="505" y="198"/>
                  </a:lnTo>
                  <a:lnTo>
                    <a:pt x="505" y="196"/>
                  </a:lnTo>
                  <a:lnTo>
                    <a:pt x="502" y="194"/>
                  </a:lnTo>
                  <a:lnTo>
                    <a:pt x="500" y="194"/>
                  </a:lnTo>
                  <a:lnTo>
                    <a:pt x="498" y="194"/>
                  </a:lnTo>
                  <a:lnTo>
                    <a:pt x="498" y="191"/>
                  </a:lnTo>
                  <a:lnTo>
                    <a:pt x="495" y="191"/>
                  </a:lnTo>
                  <a:lnTo>
                    <a:pt x="498" y="186"/>
                  </a:lnTo>
                  <a:lnTo>
                    <a:pt x="498" y="182"/>
                  </a:lnTo>
                  <a:lnTo>
                    <a:pt x="498" y="177"/>
                  </a:lnTo>
                  <a:lnTo>
                    <a:pt x="498" y="175"/>
                  </a:lnTo>
                  <a:lnTo>
                    <a:pt x="500" y="175"/>
                  </a:lnTo>
                  <a:lnTo>
                    <a:pt x="502" y="172"/>
                  </a:lnTo>
                  <a:lnTo>
                    <a:pt x="502" y="175"/>
                  </a:lnTo>
                  <a:lnTo>
                    <a:pt x="505" y="175"/>
                  </a:lnTo>
                  <a:lnTo>
                    <a:pt x="505" y="172"/>
                  </a:lnTo>
                  <a:lnTo>
                    <a:pt x="505" y="170"/>
                  </a:lnTo>
                  <a:lnTo>
                    <a:pt x="505" y="167"/>
                  </a:lnTo>
                  <a:lnTo>
                    <a:pt x="507" y="167"/>
                  </a:lnTo>
                  <a:lnTo>
                    <a:pt x="507" y="165"/>
                  </a:lnTo>
                  <a:lnTo>
                    <a:pt x="510" y="163"/>
                  </a:lnTo>
                  <a:lnTo>
                    <a:pt x="510" y="160"/>
                  </a:lnTo>
                  <a:lnTo>
                    <a:pt x="510" y="158"/>
                  </a:lnTo>
                  <a:lnTo>
                    <a:pt x="510" y="146"/>
                  </a:lnTo>
                  <a:lnTo>
                    <a:pt x="507" y="141"/>
                  </a:lnTo>
                  <a:lnTo>
                    <a:pt x="505" y="139"/>
                  </a:lnTo>
                  <a:lnTo>
                    <a:pt x="502" y="139"/>
                  </a:lnTo>
                  <a:lnTo>
                    <a:pt x="502" y="136"/>
                  </a:lnTo>
                  <a:lnTo>
                    <a:pt x="502" y="134"/>
                  </a:lnTo>
                  <a:lnTo>
                    <a:pt x="502" y="131"/>
                  </a:lnTo>
                  <a:lnTo>
                    <a:pt x="500" y="131"/>
                  </a:lnTo>
                  <a:lnTo>
                    <a:pt x="498" y="131"/>
                  </a:lnTo>
                  <a:lnTo>
                    <a:pt x="498" y="129"/>
                  </a:lnTo>
                  <a:lnTo>
                    <a:pt x="498" y="127"/>
                  </a:lnTo>
                  <a:lnTo>
                    <a:pt x="495" y="127"/>
                  </a:lnTo>
                  <a:lnTo>
                    <a:pt x="493" y="127"/>
                  </a:lnTo>
                  <a:lnTo>
                    <a:pt x="490" y="127"/>
                  </a:lnTo>
                  <a:lnTo>
                    <a:pt x="490" y="124"/>
                  </a:lnTo>
                  <a:lnTo>
                    <a:pt x="490" y="122"/>
                  </a:lnTo>
                  <a:lnTo>
                    <a:pt x="488" y="119"/>
                  </a:lnTo>
                  <a:lnTo>
                    <a:pt x="488" y="117"/>
                  </a:lnTo>
                  <a:lnTo>
                    <a:pt x="486" y="117"/>
                  </a:lnTo>
                  <a:lnTo>
                    <a:pt x="486" y="115"/>
                  </a:lnTo>
                  <a:lnTo>
                    <a:pt x="486" y="112"/>
                  </a:lnTo>
                  <a:lnTo>
                    <a:pt x="488" y="112"/>
                  </a:lnTo>
                  <a:lnTo>
                    <a:pt x="490" y="112"/>
                  </a:lnTo>
                  <a:lnTo>
                    <a:pt x="490" y="115"/>
                  </a:lnTo>
                  <a:lnTo>
                    <a:pt x="495" y="115"/>
                  </a:lnTo>
                  <a:lnTo>
                    <a:pt x="498" y="115"/>
                  </a:lnTo>
                  <a:lnTo>
                    <a:pt x="500" y="115"/>
                  </a:lnTo>
                  <a:lnTo>
                    <a:pt x="502" y="115"/>
                  </a:lnTo>
                  <a:lnTo>
                    <a:pt x="507" y="115"/>
                  </a:lnTo>
                  <a:lnTo>
                    <a:pt x="510" y="115"/>
                  </a:lnTo>
                  <a:lnTo>
                    <a:pt x="514" y="112"/>
                  </a:lnTo>
                  <a:lnTo>
                    <a:pt x="514" y="115"/>
                  </a:lnTo>
                  <a:lnTo>
                    <a:pt x="517" y="115"/>
                  </a:lnTo>
                  <a:lnTo>
                    <a:pt x="522" y="112"/>
                  </a:lnTo>
                  <a:lnTo>
                    <a:pt x="524" y="110"/>
                  </a:lnTo>
                  <a:lnTo>
                    <a:pt x="526" y="108"/>
                  </a:lnTo>
                  <a:lnTo>
                    <a:pt x="529" y="112"/>
                  </a:lnTo>
                  <a:lnTo>
                    <a:pt x="531" y="112"/>
                  </a:lnTo>
                  <a:lnTo>
                    <a:pt x="531" y="115"/>
                  </a:lnTo>
                  <a:lnTo>
                    <a:pt x="533" y="115"/>
                  </a:lnTo>
                  <a:lnTo>
                    <a:pt x="533" y="112"/>
                  </a:lnTo>
                  <a:lnTo>
                    <a:pt x="536" y="112"/>
                  </a:lnTo>
                  <a:lnTo>
                    <a:pt x="536" y="115"/>
                  </a:lnTo>
                  <a:lnTo>
                    <a:pt x="538" y="115"/>
                  </a:lnTo>
                  <a:lnTo>
                    <a:pt x="541" y="115"/>
                  </a:lnTo>
                  <a:lnTo>
                    <a:pt x="543" y="115"/>
                  </a:lnTo>
                  <a:lnTo>
                    <a:pt x="545" y="115"/>
                  </a:lnTo>
                  <a:lnTo>
                    <a:pt x="545" y="117"/>
                  </a:lnTo>
                  <a:lnTo>
                    <a:pt x="545" y="119"/>
                  </a:lnTo>
                  <a:lnTo>
                    <a:pt x="548" y="119"/>
                  </a:lnTo>
                  <a:lnTo>
                    <a:pt x="553" y="119"/>
                  </a:lnTo>
                  <a:lnTo>
                    <a:pt x="555" y="119"/>
                  </a:lnTo>
                  <a:lnTo>
                    <a:pt x="553" y="117"/>
                  </a:lnTo>
                  <a:lnTo>
                    <a:pt x="550" y="117"/>
                  </a:lnTo>
                  <a:lnTo>
                    <a:pt x="548" y="117"/>
                  </a:lnTo>
                  <a:lnTo>
                    <a:pt x="545" y="115"/>
                  </a:lnTo>
                  <a:lnTo>
                    <a:pt x="543" y="112"/>
                  </a:lnTo>
                  <a:lnTo>
                    <a:pt x="538" y="110"/>
                  </a:lnTo>
                  <a:lnTo>
                    <a:pt x="536" y="110"/>
                  </a:lnTo>
                  <a:lnTo>
                    <a:pt x="533" y="110"/>
                  </a:lnTo>
                  <a:lnTo>
                    <a:pt x="531" y="110"/>
                  </a:lnTo>
                  <a:lnTo>
                    <a:pt x="529" y="110"/>
                  </a:lnTo>
                  <a:lnTo>
                    <a:pt x="526" y="108"/>
                  </a:lnTo>
                  <a:lnTo>
                    <a:pt x="526" y="105"/>
                  </a:lnTo>
                  <a:lnTo>
                    <a:pt x="529" y="105"/>
                  </a:lnTo>
                  <a:lnTo>
                    <a:pt x="531" y="103"/>
                  </a:lnTo>
                  <a:lnTo>
                    <a:pt x="531" y="93"/>
                  </a:lnTo>
                  <a:lnTo>
                    <a:pt x="531" y="91"/>
                  </a:lnTo>
                  <a:lnTo>
                    <a:pt x="531" y="88"/>
                  </a:lnTo>
                  <a:lnTo>
                    <a:pt x="529" y="88"/>
                  </a:lnTo>
                  <a:lnTo>
                    <a:pt x="526" y="88"/>
                  </a:lnTo>
                  <a:lnTo>
                    <a:pt x="524" y="84"/>
                  </a:lnTo>
                  <a:lnTo>
                    <a:pt x="524" y="79"/>
                  </a:lnTo>
                  <a:lnTo>
                    <a:pt x="524" y="76"/>
                  </a:lnTo>
                  <a:lnTo>
                    <a:pt x="524" y="74"/>
                  </a:lnTo>
                  <a:lnTo>
                    <a:pt x="524" y="72"/>
                  </a:lnTo>
                  <a:lnTo>
                    <a:pt x="524" y="69"/>
                  </a:lnTo>
                  <a:lnTo>
                    <a:pt x="526" y="69"/>
                  </a:lnTo>
                  <a:lnTo>
                    <a:pt x="529" y="69"/>
                  </a:lnTo>
                  <a:lnTo>
                    <a:pt x="529" y="72"/>
                  </a:lnTo>
                  <a:lnTo>
                    <a:pt x="529" y="69"/>
                  </a:lnTo>
                  <a:lnTo>
                    <a:pt x="531" y="69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9" y="64"/>
                  </a:lnTo>
                  <a:lnTo>
                    <a:pt x="529" y="62"/>
                  </a:lnTo>
                  <a:lnTo>
                    <a:pt x="529" y="60"/>
                  </a:lnTo>
                  <a:lnTo>
                    <a:pt x="533" y="52"/>
                  </a:lnTo>
                  <a:lnTo>
                    <a:pt x="541" y="43"/>
                  </a:lnTo>
                  <a:lnTo>
                    <a:pt x="543" y="38"/>
                  </a:lnTo>
                  <a:lnTo>
                    <a:pt x="543" y="36"/>
                  </a:lnTo>
                  <a:lnTo>
                    <a:pt x="543" y="33"/>
                  </a:lnTo>
                  <a:lnTo>
                    <a:pt x="545" y="33"/>
                  </a:lnTo>
                  <a:lnTo>
                    <a:pt x="545" y="36"/>
                  </a:lnTo>
                  <a:lnTo>
                    <a:pt x="548" y="36"/>
                  </a:lnTo>
                  <a:lnTo>
                    <a:pt x="550" y="31"/>
                  </a:lnTo>
                  <a:lnTo>
                    <a:pt x="550" y="29"/>
                  </a:lnTo>
                  <a:lnTo>
                    <a:pt x="553" y="24"/>
                  </a:lnTo>
                  <a:lnTo>
                    <a:pt x="557" y="19"/>
                  </a:lnTo>
                  <a:lnTo>
                    <a:pt x="557" y="17"/>
                  </a:lnTo>
                  <a:lnTo>
                    <a:pt x="560" y="12"/>
                  </a:lnTo>
                  <a:lnTo>
                    <a:pt x="562" y="9"/>
                  </a:lnTo>
                  <a:lnTo>
                    <a:pt x="565" y="9"/>
                  </a:lnTo>
                  <a:lnTo>
                    <a:pt x="565" y="12"/>
                  </a:lnTo>
                  <a:lnTo>
                    <a:pt x="567" y="12"/>
                  </a:lnTo>
                  <a:lnTo>
                    <a:pt x="569" y="12"/>
                  </a:lnTo>
                  <a:lnTo>
                    <a:pt x="572" y="9"/>
                  </a:lnTo>
                  <a:lnTo>
                    <a:pt x="574" y="7"/>
                  </a:lnTo>
                  <a:lnTo>
                    <a:pt x="574" y="5"/>
                  </a:lnTo>
                  <a:lnTo>
                    <a:pt x="577" y="2"/>
                  </a:lnTo>
                  <a:lnTo>
                    <a:pt x="579" y="2"/>
                  </a:lnTo>
                  <a:lnTo>
                    <a:pt x="581" y="0"/>
                  </a:lnTo>
                  <a:lnTo>
                    <a:pt x="584" y="2"/>
                  </a:lnTo>
                  <a:lnTo>
                    <a:pt x="581" y="2"/>
                  </a:lnTo>
                  <a:lnTo>
                    <a:pt x="581" y="5"/>
                  </a:lnTo>
                  <a:lnTo>
                    <a:pt x="584" y="7"/>
                  </a:lnTo>
                  <a:lnTo>
                    <a:pt x="586" y="7"/>
                  </a:lnTo>
                  <a:lnTo>
                    <a:pt x="586" y="5"/>
                  </a:lnTo>
                  <a:lnTo>
                    <a:pt x="588" y="5"/>
                  </a:lnTo>
                  <a:lnTo>
                    <a:pt x="588" y="2"/>
                  </a:lnTo>
                  <a:lnTo>
                    <a:pt x="591" y="2"/>
                  </a:lnTo>
                  <a:lnTo>
                    <a:pt x="591" y="5"/>
                  </a:lnTo>
                  <a:lnTo>
                    <a:pt x="591" y="7"/>
                  </a:lnTo>
                  <a:lnTo>
                    <a:pt x="593" y="9"/>
                  </a:lnTo>
                  <a:lnTo>
                    <a:pt x="596" y="12"/>
                  </a:lnTo>
                  <a:lnTo>
                    <a:pt x="598" y="12"/>
                  </a:lnTo>
                  <a:lnTo>
                    <a:pt x="600" y="12"/>
                  </a:lnTo>
                  <a:lnTo>
                    <a:pt x="600" y="14"/>
                  </a:lnTo>
                  <a:lnTo>
                    <a:pt x="603" y="14"/>
                  </a:lnTo>
                  <a:lnTo>
                    <a:pt x="605" y="14"/>
                  </a:lnTo>
                  <a:lnTo>
                    <a:pt x="608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5" y="17"/>
                  </a:lnTo>
                  <a:lnTo>
                    <a:pt x="615" y="19"/>
                  </a:lnTo>
                  <a:lnTo>
                    <a:pt x="615" y="21"/>
                  </a:lnTo>
                  <a:lnTo>
                    <a:pt x="617" y="24"/>
                  </a:lnTo>
                  <a:lnTo>
                    <a:pt x="620" y="24"/>
                  </a:lnTo>
                  <a:lnTo>
                    <a:pt x="622" y="26"/>
                  </a:lnTo>
                  <a:lnTo>
                    <a:pt x="622" y="29"/>
                  </a:lnTo>
                  <a:lnTo>
                    <a:pt x="622" y="31"/>
                  </a:lnTo>
                  <a:lnTo>
                    <a:pt x="620" y="31"/>
                  </a:lnTo>
                  <a:lnTo>
                    <a:pt x="620" y="29"/>
                  </a:lnTo>
                  <a:lnTo>
                    <a:pt x="617" y="29"/>
                  </a:lnTo>
                  <a:lnTo>
                    <a:pt x="615" y="29"/>
                  </a:lnTo>
                  <a:lnTo>
                    <a:pt x="612" y="29"/>
                  </a:lnTo>
                  <a:lnTo>
                    <a:pt x="612" y="31"/>
                  </a:lnTo>
                  <a:lnTo>
                    <a:pt x="612" y="33"/>
                  </a:lnTo>
                  <a:lnTo>
                    <a:pt x="610" y="38"/>
                  </a:lnTo>
                  <a:lnTo>
                    <a:pt x="610" y="41"/>
                  </a:lnTo>
                  <a:lnTo>
                    <a:pt x="608" y="41"/>
                  </a:lnTo>
                  <a:lnTo>
                    <a:pt x="605" y="43"/>
                  </a:lnTo>
                  <a:lnTo>
                    <a:pt x="603" y="45"/>
                  </a:lnTo>
                  <a:lnTo>
                    <a:pt x="598" y="48"/>
                  </a:lnTo>
                  <a:lnTo>
                    <a:pt x="596" y="48"/>
                  </a:lnTo>
                  <a:lnTo>
                    <a:pt x="593" y="50"/>
                  </a:lnTo>
                  <a:lnTo>
                    <a:pt x="593" y="52"/>
                  </a:lnTo>
                  <a:lnTo>
                    <a:pt x="591" y="52"/>
                  </a:lnTo>
                  <a:lnTo>
                    <a:pt x="588" y="52"/>
                  </a:lnTo>
                  <a:lnTo>
                    <a:pt x="586" y="55"/>
                  </a:lnTo>
                  <a:lnTo>
                    <a:pt x="584" y="55"/>
                  </a:lnTo>
                  <a:lnTo>
                    <a:pt x="584" y="57"/>
                  </a:lnTo>
                  <a:lnTo>
                    <a:pt x="586" y="57"/>
                  </a:lnTo>
                  <a:lnTo>
                    <a:pt x="588" y="57"/>
                  </a:lnTo>
                  <a:lnTo>
                    <a:pt x="591" y="55"/>
                  </a:lnTo>
                  <a:lnTo>
                    <a:pt x="593" y="55"/>
                  </a:lnTo>
                  <a:lnTo>
                    <a:pt x="596" y="52"/>
                  </a:lnTo>
                  <a:lnTo>
                    <a:pt x="598" y="52"/>
                  </a:lnTo>
                  <a:lnTo>
                    <a:pt x="598" y="55"/>
                  </a:lnTo>
                  <a:lnTo>
                    <a:pt x="600" y="55"/>
                  </a:lnTo>
                  <a:lnTo>
                    <a:pt x="608" y="55"/>
                  </a:lnTo>
                  <a:lnTo>
                    <a:pt x="610" y="55"/>
                  </a:lnTo>
                  <a:lnTo>
                    <a:pt x="610" y="52"/>
                  </a:lnTo>
                  <a:lnTo>
                    <a:pt x="612" y="52"/>
                  </a:lnTo>
                  <a:lnTo>
                    <a:pt x="612" y="50"/>
                  </a:lnTo>
                  <a:lnTo>
                    <a:pt x="615" y="50"/>
                  </a:lnTo>
                  <a:lnTo>
                    <a:pt x="617" y="50"/>
                  </a:lnTo>
                  <a:lnTo>
                    <a:pt x="617" y="48"/>
                  </a:lnTo>
                  <a:lnTo>
                    <a:pt x="620" y="48"/>
                  </a:lnTo>
                  <a:lnTo>
                    <a:pt x="620" y="50"/>
                  </a:lnTo>
                  <a:lnTo>
                    <a:pt x="617" y="52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2" y="57"/>
                  </a:lnTo>
                  <a:lnTo>
                    <a:pt x="612" y="60"/>
                  </a:lnTo>
                  <a:lnTo>
                    <a:pt x="610" y="60"/>
                  </a:lnTo>
                  <a:lnTo>
                    <a:pt x="610" y="62"/>
                  </a:lnTo>
                  <a:lnTo>
                    <a:pt x="615" y="62"/>
                  </a:lnTo>
                  <a:lnTo>
                    <a:pt x="620" y="60"/>
                  </a:lnTo>
                  <a:lnTo>
                    <a:pt x="622" y="60"/>
                  </a:lnTo>
                  <a:lnTo>
                    <a:pt x="622" y="55"/>
                  </a:lnTo>
                  <a:lnTo>
                    <a:pt x="624" y="55"/>
                  </a:lnTo>
                  <a:lnTo>
                    <a:pt x="627" y="55"/>
                  </a:lnTo>
                  <a:lnTo>
                    <a:pt x="629" y="55"/>
                  </a:lnTo>
                  <a:lnTo>
                    <a:pt x="632" y="57"/>
                  </a:lnTo>
                  <a:lnTo>
                    <a:pt x="634" y="57"/>
                  </a:lnTo>
                  <a:lnTo>
                    <a:pt x="636" y="57"/>
                  </a:lnTo>
                  <a:lnTo>
                    <a:pt x="634" y="57"/>
                  </a:lnTo>
                  <a:lnTo>
                    <a:pt x="634" y="55"/>
                  </a:lnTo>
                  <a:lnTo>
                    <a:pt x="636" y="52"/>
                  </a:lnTo>
                  <a:lnTo>
                    <a:pt x="639" y="55"/>
                  </a:lnTo>
                  <a:lnTo>
                    <a:pt x="641" y="55"/>
                  </a:lnTo>
                  <a:lnTo>
                    <a:pt x="644" y="55"/>
                  </a:lnTo>
                  <a:lnTo>
                    <a:pt x="646" y="55"/>
                  </a:lnTo>
                  <a:lnTo>
                    <a:pt x="648" y="60"/>
                  </a:lnTo>
                  <a:lnTo>
                    <a:pt x="646" y="60"/>
                  </a:lnTo>
                  <a:lnTo>
                    <a:pt x="648" y="60"/>
                  </a:lnTo>
                  <a:lnTo>
                    <a:pt x="648" y="62"/>
                  </a:lnTo>
                  <a:lnTo>
                    <a:pt x="651" y="62"/>
                  </a:lnTo>
                  <a:lnTo>
                    <a:pt x="651" y="64"/>
                  </a:lnTo>
                  <a:lnTo>
                    <a:pt x="648" y="64"/>
                  </a:lnTo>
                  <a:lnTo>
                    <a:pt x="646" y="67"/>
                  </a:lnTo>
                  <a:lnTo>
                    <a:pt x="648" y="67"/>
                  </a:lnTo>
                  <a:lnTo>
                    <a:pt x="648" y="72"/>
                  </a:lnTo>
                  <a:lnTo>
                    <a:pt x="646" y="72"/>
                  </a:lnTo>
                  <a:lnTo>
                    <a:pt x="646" y="74"/>
                  </a:lnTo>
                  <a:lnTo>
                    <a:pt x="644" y="74"/>
                  </a:lnTo>
                  <a:lnTo>
                    <a:pt x="644" y="76"/>
                  </a:lnTo>
                  <a:lnTo>
                    <a:pt x="644" y="81"/>
                  </a:lnTo>
                  <a:lnTo>
                    <a:pt x="641" y="86"/>
                  </a:lnTo>
                  <a:lnTo>
                    <a:pt x="639" y="93"/>
                  </a:lnTo>
                  <a:lnTo>
                    <a:pt x="636" y="93"/>
                  </a:lnTo>
                  <a:lnTo>
                    <a:pt x="634" y="91"/>
                  </a:lnTo>
                  <a:lnTo>
                    <a:pt x="634" y="93"/>
                  </a:lnTo>
                  <a:lnTo>
                    <a:pt x="634" y="96"/>
                  </a:lnTo>
                  <a:lnTo>
                    <a:pt x="634" y="100"/>
                  </a:lnTo>
                  <a:lnTo>
                    <a:pt x="636" y="100"/>
                  </a:lnTo>
                  <a:lnTo>
                    <a:pt x="639" y="100"/>
                  </a:lnTo>
                  <a:lnTo>
                    <a:pt x="644" y="103"/>
                  </a:lnTo>
                  <a:lnTo>
                    <a:pt x="644" y="100"/>
                  </a:lnTo>
                  <a:lnTo>
                    <a:pt x="646" y="98"/>
                  </a:lnTo>
                  <a:lnTo>
                    <a:pt x="648" y="98"/>
                  </a:lnTo>
                  <a:lnTo>
                    <a:pt x="653" y="96"/>
                  </a:lnTo>
                  <a:lnTo>
                    <a:pt x="655" y="96"/>
                  </a:lnTo>
                  <a:lnTo>
                    <a:pt x="655" y="98"/>
                  </a:lnTo>
                  <a:lnTo>
                    <a:pt x="658" y="98"/>
                  </a:lnTo>
                  <a:lnTo>
                    <a:pt x="660" y="96"/>
                  </a:lnTo>
                  <a:lnTo>
                    <a:pt x="663" y="93"/>
                  </a:lnTo>
                  <a:lnTo>
                    <a:pt x="663" y="91"/>
                  </a:lnTo>
                  <a:lnTo>
                    <a:pt x="663" y="86"/>
                  </a:lnTo>
                  <a:lnTo>
                    <a:pt x="665" y="86"/>
                  </a:lnTo>
                  <a:lnTo>
                    <a:pt x="663" y="84"/>
                  </a:lnTo>
                  <a:lnTo>
                    <a:pt x="660" y="79"/>
                  </a:lnTo>
                  <a:lnTo>
                    <a:pt x="660" y="76"/>
                  </a:lnTo>
                  <a:lnTo>
                    <a:pt x="663" y="76"/>
                  </a:lnTo>
                  <a:lnTo>
                    <a:pt x="667" y="76"/>
                  </a:lnTo>
                  <a:lnTo>
                    <a:pt x="670" y="76"/>
                  </a:lnTo>
                  <a:lnTo>
                    <a:pt x="675" y="76"/>
                  </a:lnTo>
                  <a:lnTo>
                    <a:pt x="677" y="76"/>
                  </a:lnTo>
                  <a:lnTo>
                    <a:pt x="679" y="74"/>
                  </a:lnTo>
                  <a:lnTo>
                    <a:pt x="684" y="74"/>
                  </a:lnTo>
                  <a:lnTo>
                    <a:pt x="687" y="72"/>
                  </a:lnTo>
                  <a:lnTo>
                    <a:pt x="689" y="72"/>
                  </a:lnTo>
                  <a:lnTo>
                    <a:pt x="694" y="72"/>
                  </a:lnTo>
                  <a:lnTo>
                    <a:pt x="696" y="74"/>
                  </a:lnTo>
                  <a:lnTo>
                    <a:pt x="699" y="74"/>
                  </a:lnTo>
                  <a:lnTo>
                    <a:pt x="703" y="74"/>
                  </a:lnTo>
                  <a:lnTo>
                    <a:pt x="703" y="72"/>
                  </a:lnTo>
                  <a:lnTo>
                    <a:pt x="706" y="72"/>
                  </a:lnTo>
                  <a:lnTo>
                    <a:pt x="706" y="69"/>
                  </a:lnTo>
                  <a:lnTo>
                    <a:pt x="708" y="69"/>
                  </a:lnTo>
                  <a:lnTo>
                    <a:pt x="710" y="67"/>
                  </a:lnTo>
                  <a:lnTo>
                    <a:pt x="713" y="67"/>
                  </a:lnTo>
                  <a:lnTo>
                    <a:pt x="713" y="69"/>
                  </a:lnTo>
                  <a:lnTo>
                    <a:pt x="715" y="69"/>
                  </a:lnTo>
                  <a:lnTo>
                    <a:pt x="718" y="67"/>
                  </a:lnTo>
                  <a:lnTo>
                    <a:pt x="718" y="64"/>
                  </a:lnTo>
                  <a:lnTo>
                    <a:pt x="720" y="64"/>
                  </a:lnTo>
                  <a:lnTo>
                    <a:pt x="722" y="64"/>
                  </a:lnTo>
                  <a:lnTo>
                    <a:pt x="725" y="69"/>
                  </a:lnTo>
                  <a:lnTo>
                    <a:pt x="730" y="69"/>
                  </a:lnTo>
                  <a:lnTo>
                    <a:pt x="732" y="69"/>
                  </a:lnTo>
                  <a:lnTo>
                    <a:pt x="730" y="72"/>
                  </a:lnTo>
                  <a:lnTo>
                    <a:pt x="730" y="74"/>
                  </a:lnTo>
                  <a:lnTo>
                    <a:pt x="732" y="76"/>
                  </a:lnTo>
                  <a:lnTo>
                    <a:pt x="734" y="74"/>
                  </a:lnTo>
                  <a:lnTo>
                    <a:pt x="737" y="74"/>
                  </a:lnTo>
                  <a:lnTo>
                    <a:pt x="739" y="76"/>
                  </a:lnTo>
                  <a:lnTo>
                    <a:pt x="739" y="79"/>
                  </a:lnTo>
                  <a:lnTo>
                    <a:pt x="742" y="79"/>
                  </a:lnTo>
                  <a:lnTo>
                    <a:pt x="742" y="81"/>
                  </a:lnTo>
                  <a:lnTo>
                    <a:pt x="744" y="81"/>
                  </a:lnTo>
                  <a:lnTo>
                    <a:pt x="746" y="84"/>
                  </a:lnTo>
                  <a:lnTo>
                    <a:pt x="746" y="86"/>
                  </a:lnTo>
                  <a:lnTo>
                    <a:pt x="746" y="88"/>
                  </a:lnTo>
                  <a:lnTo>
                    <a:pt x="744" y="93"/>
                  </a:lnTo>
                  <a:lnTo>
                    <a:pt x="746" y="93"/>
                  </a:lnTo>
                  <a:lnTo>
                    <a:pt x="746" y="88"/>
                  </a:lnTo>
                  <a:lnTo>
                    <a:pt x="749" y="86"/>
                  </a:lnTo>
                  <a:lnTo>
                    <a:pt x="751" y="86"/>
                  </a:lnTo>
                  <a:lnTo>
                    <a:pt x="756" y="91"/>
                  </a:lnTo>
                  <a:lnTo>
                    <a:pt x="758" y="91"/>
                  </a:lnTo>
                  <a:lnTo>
                    <a:pt x="758" y="93"/>
                  </a:lnTo>
                  <a:lnTo>
                    <a:pt x="761" y="93"/>
                  </a:lnTo>
                  <a:lnTo>
                    <a:pt x="761" y="96"/>
                  </a:lnTo>
                  <a:lnTo>
                    <a:pt x="761" y="98"/>
                  </a:lnTo>
                  <a:lnTo>
                    <a:pt x="761" y="100"/>
                  </a:lnTo>
                  <a:lnTo>
                    <a:pt x="761" y="103"/>
                  </a:lnTo>
                  <a:lnTo>
                    <a:pt x="758" y="103"/>
                  </a:lnTo>
                  <a:lnTo>
                    <a:pt x="758" y="105"/>
                  </a:lnTo>
                  <a:lnTo>
                    <a:pt x="761" y="105"/>
                  </a:lnTo>
                  <a:lnTo>
                    <a:pt x="763" y="105"/>
                  </a:lnTo>
                  <a:lnTo>
                    <a:pt x="765" y="108"/>
                  </a:lnTo>
                  <a:lnTo>
                    <a:pt x="765" y="110"/>
                  </a:lnTo>
                  <a:lnTo>
                    <a:pt x="765" y="115"/>
                  </a:lnTo>
                  <a:lnTo>
                    <a:pt x="763" y="117"/>
                  </a:lnTo>
                  <a:lnTo>
                    <a:pt x="761" y="117"/>
                  </a:lnTo>
                  <a:lnTo>
                    <a:pt x="761" y="119"/>
                  </a:lnTo>
                  <a:lnTo>
                    <a:pt x="763" y="119"/>
                  </a:lnTo>
                  <a:lnTo>
                    <a:pt x="763" y="117"/>
                  </a:lnTo>
                  <a:lnTo>
                    <a:pt x="765" y="117"/>
                  </a:lnTo>
                  <a:lnTo>
                    <a:pt x="765" y="115"/>
                  </a:lnTo>
                  <a:lnTo>
                    <a:pt x="768" y="115"/>
                  </a:lnTo>
                  <a:lnTo>
                    <a:pt x="770" y="115"/>
                  </a:lnTo>
                  <a:lnTo>
                    <a:pt x="770" y="112"/>
                  </a:lnTo>
                  <a:lnTo>
                    <a:pt x="770" y="110"/>
                  </a:lnTo>
                  <a:lnTo>
                    <a:pt x="768" y="110"/>
                  </a:lnTo>
                  <a:lnTo>
                    <a:pt x="768" y="108"/>
                  </a:lnTo>
                  <a:lnTo>
                    <a:pt x="770" y="108"/>
                  </a:lnTo>
                  <a:lnTo>
                    <a:pt x="773" y="108"/>
                  </a:lnTo>
                  <a:lnTo>
                    <a:pt x="775" y="108"/>
                  </a:lnTo>
                  <a:lnTo>
                    <a:pt x="773" y="108"/>
                  </a:lnTo>
                  <a:lnTo>
                    <a:pt x="773" y="105"/>
                  </a:lnTo>
                  <a:lnTo>
                    <a:pt x="770" y="103"/>
                  </a:lnTo>
                  <a:lnTo>
                    <a:pt x="768" y="103"/>
                  </a:lnTo>
                  <a:lnTo>
                    <a:pt x="765" y="103"/>
                  </a:lnTo>
                  <a:lnTo>
                    <a:pt x="765" y="100"/>
                  </a:lnTo>
                  <a:lnTo>
                    <a:pt x="765" y="98"/>
                  </a:lnTo>
                  <a:lnTo>
                    <a:pt x="768" y="100"/>
                  </a:lnTo>
                  <a:lnTo>
                    <a:pt x="770" y="98"/>
                  </a:lnTo>
                  <a:lnTo>
                    <a:pt x="773" y="98"/>
                  </a:lnTo>
                  <a:lnTo>
                    <a:pt x="775" y="103"/>
                  </a:lnTo>
                  <a:lnTo>
                    <a:pt x="777" y="105"/>
                  </a:lnTo>
                  <a:lnTo>
                    <a:pt x="777" y="108"/>
                  </a:lnTo>
                  <a:lnTo>
                    <a:pt x="777" y="110"/>
                  </a:lnTo>
                  <a:lnTo>
                    <a:pt x="780" y="115"/>
                  </a:lnTo>
                  <a:lnTo>
                    <a:pt x="782" y="119"/>
                  </a:lnTo>
                  <a:lnTo>
                    <a:pt x="782" y="124"/>
                  </a:lnTo>
                  <a:lnTo>
                    <a:pt x="785" y="129"/>
                  </a:lnTo>
                  <a:lnTo>
                    <a:pt x="785" y="127"/>
                  </a:lnTo>
                  <a:lnTo>
                    <a:pt x="785" y="124"/>
                  </a:lnTo>
                  <a:lnTo>
                    <a:pt x="787" y="122"/>
                  </a:lnTo>
                  <a:lnTo>
                    <a:pt x="789" y="122"/>
                  </a:lnTo>
                  <a:lnTo>
                    <a:pt x="789" y="124"/>
                  </a:lnTo>
                  <a:lnTo>
                    <a:pt x="792" y="129"/>
                  </a:lnTo>
                  <a:lnTo>
                    <a:pt x="792" y="136"/>
                  </a:lnTo>
                  <a:lnTo>
                    <a:pt x="792" y="139"/>
                  </a:lnTo>
                  <a:lnTo>
                    <a:pt x="792" y="141"/>
                  </a:lnTo>
                  <a:lnTo>
                    <a:pt x="792" y="143"/>
                  </a:lnTo>
                  <a:lnTo>
                    <a:pt x="792" y="146"/>
                  </a:lnTo>
                  <a:lnTo>
                    <a:pt x="792" y="148"/>
                  </a:lnTo>
                  <a:lnTo>
                    <a:pt x="792" y="151"/>
                  </a:lnTo>
                  <a:lnTo>
                    <a:pt x="789" y="155"/>
                  </a:lnTo>
                  <a:lnTo>
                    <a:pt x="787" y="155"/>
                  </a:lnTo>
                  <a:lnTo>
                    <a:pt x="787" y="153"/>
                  </a:lnTo>
                  <a:lnTo>
                    <a:pt x="789" y="153"/>
                  </a:lnTo>
                  <a:lnTo>
                    <a:pt x="789" y="151"/>
                  </a:lnTo>
                  <a:lnTo>
                    <a:pt x="789" y="148"/>
                  </a:lnTo>
                  <a:lnTo>
                    <a:pt x="789" y="146"/>
                  </a:lnTo>
                  <a:lnTo>
                    <a:pt x="787" y="146"/>
                  </a:lnTo>
                  <a:lnTo>
                    <a:pt x="780" y="143"/>
                  </a:lnTo>
                  <a:lnTo>
                    <a:pt x="777" y="143"/>
                  </a:lnTo>
                  <a:lnTo>
                    <a:pt x="777" y="141"/>
                  </a:lnTo>
                  <a:lnTo>
                    <a:pt x="775" y="141"/>
                  </a:lnTo>
                  <a:lnTo>
                    <a:pt x="768" y="136"/>
                  </a:lnTo>
                  <a:lnTo>
                    <a:pt x="765" y="134"/>
                  </a:lnTo>
                  <a:lnTo>
                    <a:pt x="761" y="134"/>
                  </a:lnTo>
                  <a:lnTo>
                    <a:pt x="761" y="136"/>
                  </a:lnTo>
                  <a:lnTo>
                    <a:pt x="765" y="141"/>
                  </a:lnTo>
                  <a:lnTo>
                    <a:pt x="768" y="141"/>
                  </a:lnTo>
                  <a:lnTo>
                    <a:pt x="773" y="141"/>
                  </a:lnTo>
                  <a:lnTo>
                    <a:pt x="773" y="143"/>
                  </a:lnTo>
                  <a:lnTo>
                    <a:pt x="775" y="151"/>
                  </a:lnTo>
                  <a:lnTo>
                    <a:pt x="775" y="153"/>
                  </a:lnTo>
                  <a:lnTo>
                    <a:pt x="773" y="153"/>
                  </a:lnTo>
                  <a:lnTo>
                    <a:pt x="775" y="155"/>
                  </a:lnTo>
                  <a:lnTo>
                    <a:pt x="775" y="158"/>
                  </a:lnTo>
                  <a:lnTo>
                    <a:pt x="777" y="158"/>
                  </a:lnTo>
                  <a:lnTo>
                    <a:pt x="780" y="158"/>
                  </a:lnTo>
                  <a:lnTo>
                    <a:pt x="780" y="155"/>
                  </a:lnTo>
                  <a:lnTo>
                    <a:pt x="777" y="155"/>
                  </a:lnTo>
                  <a:lnTo>
                    <a:pt x="777" y="153"/>
                  </a:lnTo>
                  <a:lnTo>
                    <a:pt x="777" y="151"/>
                  </a:lnTo>
                  <a:lnTo>
                    <a:pt x="780" y="148"/>
                  </a:lnTo>
                  <a:lnTo>
                    <a:pt x="782" y="148"/>
                  </a:lnTo>
                  <a:lnTo>
                    <a:pt x="785" y="151"/>
                  </a:lnTo>
                  <a:lnTo>
                    <a:pt x="785" y="153"/>
                  </a:lnTo>
                  <a:lnTo>
                    <a:pt x="785" y="155"/>
                  </a:lnTo>
                  <a:lnTo>
                    <a:pt x="787" y="158"/>
                  </a:lnTo>
                  <a:lnTo>
                    <a:pt x="789" y="158"/>
                  </a:lnTo>
                  <a:lnTo>
                    <a:pt x="792" y="158"/>
                  </a:lnTo>
                  <a:lnTo>
                    <a:pt x="792" y="155"/>
                  </a:lnTo>
                  <a:lnTo>
                    <a:pt x="792" y="158"/>
                  </a:lnTo>
                  <a:lnTo>
                    <a:pt x="794" y="158"/>
                  </a:lnTo>
                  <a:lnTo>
                    <a:pt x="794" y="160"/>
                  </a:lnTo>
                  <a:lnTo>
                    <a:pt x="794" y="163"/>
                  </a:lnTo>
                  <a:lnTo>
                    <a:pt x="797" y="165"/>
                  </a:lnTo>
                  <a:lnTo>
                    <a:pt x="794" y="165"/>
                  </a:lnTo>
                  <a:lnTo>
                    <a:pt x="792" y="165"/>
                  </a:lnTo>
                  <a:lnTo>
                    <a:pt x="792" y="167"/>
                  </a:lnTo>
                  <a:lnTo>
                    <a:pt x="794" y="167"/>
                  </a:lnTo>
                  <a:lnTo>
                    <a:pt x="797" y="170"/>
                  </a:lnTo>
                  <a:lnTo>
                    <a:pt x="797" y="175"/>
                  </a:lnTo>
                  <a:lnTo>
                    <a:pt x="794" y="177"/>
                  </a:lnTo>
                  <a:lnTo>
                    <a:pt x="792" y="184"/>
                  </a:lnTo>
                  <a:lnTo>
                    <a:pt x="789" y="189"/>
                  </a:lnTo>
                  <a:lnTo>
                    <a:pt x="787" y="196"/>
                  </a:lnTo>
                  <a:lnTo>
                    <a:pt x="785" y="201"/>
                  </a:lnTo>
                  <a:lnTo>
                    <a:pt x="785" y="203"/>
                  </a:lnTo>
                  <a:lnTo>
                    <a:pt x="785" y="206"/>
                  </a:lnTo>
                  <a:lnTo>
                    <a:pt x="782" y="206"/>
                  </a:lnTo>
                  <a:lnTo>
                    <a:pt x="780" y="208"/>
                  </a:lnTo>
                  <a:lnTo>
                    <a:pt x="775" y="213"/>
                  </a:lnTo>
                  <a:lnTo>
                    <a:pt x="773" y="213"/>
                  </a:lnTo>
                  <a:lnTo>
                    <a:pt x="773" y="215"/>
                  </a:lnTo>
                  <a:lnTo>
                    <a:pt x="770" y="215"/>
                  </a:lnTo>
                  <a:lnTo>
                    <a:pt x="770" y="218"/>
                  </a:lnTo>
                  <a:lnTo>
                    <a:pt x="773" y="218"/>
                  </a:lnTo>
                  <a:lnTo>
                    <a:pt x="773" y="220"/>
                  </a:lnTo>
                  <a:lnTo>
                    <a:pt x="773" y="222"/>
                  </a:lnTo>
                  <a:lnTo>
                    <a:pt x="770" y="227"/>
                  </a:lnTo>
                  <a:lnTo>
                    <a:pt x="768" y="232"/>
                  </a:lnTo>
                  <a:lnTo>
                    <a:pt x="765" y="232"/>
                  </a:lnTo>
                  <a:lnTo>
                    <a:pt x="763" y="232"/>
                  </a:lnTo>
                  <a:lnTo>
                    <a:pt x="761" y="232"/>
                  </a:lnTo>
                  <a:lnTo>
                    <a:pt x="758" y="232"/>
                  </a:lnTo>
                  <a:lnTo>
                    <a:pt x="758" y="234"/>
                  </a:lnTo>
                  <a:lnTo>
                    <a:pt x="756" y="237"/>
                  </a:lnTo>
                  <a:lnTo>
                    <a:pt x="754" y="242"/>
                  </a:lnTo>
                  <a:lnTo>
                    <a:pt x="754" y="244"/>
                  </a:lnTo>
                  <a:lnTo>
                    <a:pt x="751" y="246"/>
                  </a:lnTo>
                  <a:lnTo>
                    <a:pt x="749" y="246"/>
                  </a:lnTo>
                  <a:lnTo>
                    <a:pt x="746" y="249"/>
                  </a:lnTo>
                  <a:lnTo>
                    <a:pt x="746" y="251"/>
                  </a:lnTo>
                  <a:lnTo>
                    <a:pt x="744" y="253"/>
                  </a:lnTo>
                  <a:lnTo>
                    <a:pt x="742" y="251"/>
                  </a:lnTo>
                  <a:lnTo>
                    <a:pt x="739" y="251"/>
                  </a:lnTo>
                  <a:lnTo>
                    <a:pt x="739" y="253"/>
                  </a:lnTo>
                  <a:lnTo>
                    <a:pt x="742" y="253"/>
                  </a:lnTo>
                  <a:lnTo>
                    <a:pt x="742" y="256"/>
                  </a:lnTo>
                  <a:lnTo>
                    <a:pt x="742" y="258"/>
                  </a:lnTo>
                  <a:lnTo>
                    <a:pt x="739" y="263"/>
                  </a:lnTo>
                  <a:lnTo>
                    <a:pt x="737" y="263"/>
                  </a:lnTo>
                  <a:lnTo>
                    <a:pt x="734" y="263"/>
                  </a:lnTo>
                  <a:lnTo>
                    <a:pt x="734" y="265"/>
                  </a:lnTo>
                  <a:lnTo>
                    <a:pt x="732" y="268"/>
                  </a:lnTo>
                  <a:lnTo>
                    <a:pt x="730" y="268"/>
                  </a:lnTo>
                  <a:lnTo>
                    <a:pt x="727" y="268"/>
                  </a:lnTo>
                  <a:lnTo>
                    <a:pt x="727" y="270"/>
                  </a:lnTo>
                  <a:lnTo>
                    <a:pt x="730" y="270"/>
                  </a:lnTo>
                  <a:lnTo>
                    <a:pt x="732" y="270"/>
                  </a:lnTo>
                  <a:lnTo>
                    <a:pt x="734" y="268"/>
                  </a:lnTo>
                  <a:lnTo>
                    <a:pt x="734" y="270"/>
                  </a:lnTo>
                  <a:lnTo>
                    <a:pt x="734" y="273"/>
                  </a:lnTo>
                  <a:lnTo>
                    <a:pt x="734" y="275"/>
                  </a:lnTo>
                  <a:lnTo>
                    <a:pt x="734" y="277"/>
                  </a:lnTo>
                  <a:lnTo>
                    <a:pt x="734" y="280"/>
                  </a:lnTo>
                  <a:lnTo>
                    <a:pt x="732" y="282"/>
                  </a:lnTo>
                  <a:lnTo>
                    <a:pt x="727" y="287"/>
                  </a:lnTo>
                  <a:lnTo>
                    <a:pt x="725" y="289"/>
                  </a:lnTo>
                  <a:lnTo>
                    <a:pt x="722" y="289"/>
                  </a:lnTo>
                  <a:lnTo>
                    <a:pt x="720" y="292"/>
                  </a:lnTo>
                  <a:lnTo>
                    <a:pt x="713" y="301"/>
                  </a:lnTo>
                  <a:lnTo>
                    <a:pt x="713" y="304"/>
                  </a:lnTo>
                  <a:lnTo>
                    <a:pt x="710" y="306"/>
                  </a:lnTo>
                  <a:lnTo>
                    <a:pt x="710" y="309"/>
                  </a:lnTo>
                  <a:lnTo>
                    <a:pt x="710" y="313"/>
                  </a:lnTo>
                  <a:lnTo>
                    <a:pt x="710" y="316"/>
                  </a:lnTo>
                  <a:lnTo>
                    <a:pt x="708" y="316"/>
                  </a:lnTo>
                  <a:lnTo>
                    <a:pt x="708" y="318"/>
                  </a:lnTo>
                  <a:lnTo>
                    <a:pt x="706" y="320"/>
                  </a:lnTo>
                  <a:lnTo>
                    <a:pt x="706" y="323"/>
                  </a:lnTo>
                  <a:lnTo>
                    <a:pt x="703" y="325"/>
                  </a:lnTo>
                  <a:lnTo>
                    <a:pt x="701" y="325"/>
                  </a:lnTo>
                  <a:lnTo>
                    <a:pt x="699" y="325"/>
                  </a:lnTo>
                  <a:lnTo>
                    <a:pt x="699" y="328"/>
                  </a:lnTo>
                  <a:lnTo>
                    <a:pt x="696" y="328"/>
                  </a:lnTo>
                  <a:lnTo>
                    <a:pt x="696" y="330"/>
                  </a:lnTo>
                  <a:lnTo>
                    <a:pt x="694" y="330"/>
                  </a:lnTo>
                  <a:lnTo>
                    <a:pt x="691" y="330"/>
                  </a:lnTo>
                  <a:lnTo>
                    <a:pt x="687" y="330"/>
                  </a:lnTo>
                  <a:lnTo>
                    <a:pt x="682" y="332"/>
                  </a:lnTo>
                  <a:lnTo>
                    <a:pt x="682" y="335"/>
                  </a:lnTo>
                  <a:lnTo>
                    <a:pt x="682" y="337"/>
                  </a:lnTo>
                  <a:lnTo>
                    <a:pt x="682" y="340"/>
                  </a:lnTo>
                  <a:lnTo>
                    <a:pt x="682" y="342"/>
                  </a:lnTo>
                  <a:lnTo>
                    <a:pt x="677" y="349"/>
                  </a:lnTo>
                  <a:lnTo>
                    <a:pt x="677" y="354"/>
                  </a:lnTo>
                  <a:lnTo>
                    <a:pt x="675" y="359"/>
                  </a:lnTo>
                  <a:lnTo>
                    <a:pt x="672" y="359"/>
                  </a:lnTo>
                  <a:lnTo>
                    <a:pt x="670" y="359"/>
                  </a:lnTo>
                  <a:lnTo>
                    <a:pt x="665" y="359"/>
                  </a:lnTo>
                  <a:lnTo>
                    <a:pt x="663" y="359"/>
                  </a:lnTo>
                  <a:lnTo>
                    <a:pt x="660" y="361"/>
                  </a:lnTo>
                  <a:lnTo>
                    <a:pt x="660" y="364"/>
                  </a:lnTo>
                  <a:lnTo>
                    <a:pt x="660" y="366"/>
                  </a:lnTo>
                  <a:lnTo>
                    <a:pt x="660" y="368"/>
                  </a:lnTo>
                  <a:lnTo>
                    <a:pt x="663" y="368"/>
                  </a:lnTo>
                  <a:lnTo>
                    <a:pt x="660" y="371"/>
                  </a:lnTo>
                  <a:lnTo>
                    <a:pt x="660" y="373"/>
                  </a:lnTo>
                  <a:lnTo>
                    <a:pt x="660" y="376"/>
                  </a:lnTo>
                  <a:lnTo>
                    <a:pt x="658" y="376"/>
                  </a:lnTo>
                  <a:lnTo>
                    <a:pt x="658" y="378"/>
                  </a:lnTo>
                  <a:lnTo>
                    <a:pt x="658" y="380"/>
                  </a:lnTo>
                  <a:lnTo>
                    <a:pt x="658" y="383"/>
                  </a:lnTo>
                  <a:lnTo>
                    <a:pt x="658" y="385"/>
                  </a:lnTo>
                  <a:lnTo>
                    <a:pt x="655" y="390"/>
                  </a:lnTo>
                  <a:lnTo>
                    <a:pt x="653" y="395"/>
                  </a:lnTo>
                  <a:lnTo>
                    <a:pt x="648" y="399"/>
                  </a:lnTo>
                  <a:lnTo>
                    <a:pt x="646" y="402"/>
                  </a:lnTo>
                  <a:lnTo>
                    <a:pt x="646" y="404"/>
                  </a:lnTo>
                  <a:lnTo>
                    <a:pt x="651" y="404"/>
                  </a:lnTo>
                  <a:lnTo>
                    <a:pt x="653" y="404"/>
                  </a:lnTo>
                  <a:lnTo>
                    <a:pt x="655" y="399"/>
                  </a:lnTo>
                  <a:lnTo>
                    <a:pt x="658" y="397"/>
                  </a:lnTo>
                  <a:lnTo>
                    <a:pt x="660" y="395"/>
                  </a:lnTo>
                  <a:lnTo>
                    <a:pt x="663" y="392"/>
                  </a:lnTo>
                  <a:lnTo>
                    <a:pt x="663" y="390"/>
                  </a:lnTo>
                  <a:lnTo>
                    <a:pt x="663" y="387"/>
                  </a:lnTo>
                  <a:lnTo>
                    <a:pt x="665" y="387"/>
                  </a:lnTo>
                  <a:lnTo>
                    <a:pt x="667" y="387"/>
                  </a:lnTo>
                  <a:lnTo>
                    <a:pt x="670" y="385"/>
                  </a:lnTo>
                  <a:lnTo>
                    <a:pt x="667" y="385"/>
                  </a:lnTo>
                  <a:lnTo>
                    <a:pt x="665" y="380"/>
                  </a:lnTo>
                  <a:lnTo>
                    <a:pt x="665" y="376"/>
                  </a:lnTo>
                  <a:lnTo>
                    <a:pt x="665" y="373"/>
                  </a:lnTo>
                  <a:lnTo>
                    <a:pt x="667" y="368"/>
                  </a:lnTo>
                  <a:lnTo>
                    <a:pt x="670" y="368"/>
                  </a:lnTo>
                  <a:lnTo>
                    <a:pt x="672" y="368"/>
                  </a:lnTo>
                  <a:lnTo>
                    <a:pt x="677" y="371"/>
                  </a:lnTo>
                  <a:lnTo>
                    <a:pt x="679" y="371"/>
                  </a:lnTo>
                  <a:lnTo>
                    <a:pt x="682" y="371"/>
                  </a:lnTo>
                  <a:lnTo>
                    <a:pt x="682" y="368"/>
                  </a:lnTo>
                  <a:lnTo>
                    <a:pt x="682" y="366"/>
                  </a:lnTo>
                  <a:lnTo>
                    <a:pt x="684" y="366"/>
                  </a:lnTo>
                  <a:lnTo>
                    <a:pt x="687" y="366"/>
                  </a:lnTo>
                  <a:lnTo>
                    <a:pt x="689" y="366"/>
                  </a:lnTo>
                  <a:lnTo>
                    <a:pt x="689" y="368"/>
                  </a:lnTo>
                  <a:lnTo>
                    <a:pt x="691" y="368"/>
                  </a:lnTo>
                  <a:lnTo>
                    <a:pt x="691" y="366"/>
                  </a:lnTo>
                  <a:lnTo>
                    <a:pt x="694" y="366"/>
                  </a:lnTo>
                  <a:lnTo>
                    <a:pt x="696" y="366"/>
                  </a:lnTo>
                  <a:lnTo>
                    <a:pt x="699" y="366"/>
                  </a:lnTo>
                  <a:lnTo>
                    <a:pt x="701" y="364"/>
                  </a:lnTo>
                  <a:lnTo>
                    <a:pt x="703" y="364"/>
                  </a:lnTo>
                  <a:lnTo>
                    <a:pt x="703" y="361"/>
                  </a:lnTo>
                  <a:lnTo>
                    <a:pt x="706" y="359"/>
                  </a:lnTo>
                  <a:lnTo>
                    <a:pt x="708" y="359"/>
                  </a:lnTo>
                  <a:lnTo>
                    <a:pt x="710" y="359"/>
                  </a:lnTo>
                  <a:lnTo>
                    <a:pt x="713" y="359"/>
                  </a:lnTo>
                  <a:lnTo>
                    <a:pt x="713" y="356"/>
                  </a:lnTo>
                  <a:lnTo>
                    <a:pt x="713" y="354"/>
                  </a:lnTo>
                  <a:lnTo>
                    <a:pt x="710" y="356"/>
                  </a:lnTo>
                  <a:lnTo>
                    <a:pt x="708" y="356"/>
                  </a:lnTo>
                  <a:lnTo>
                    <a:pt x="708" y="354"/>
                  </a:lnTo>
                  <a:lnTo>
                    <a:pt x="710" y="354"/>
                  </a:lnTo>
                  <a:lnTo>
                    <a:pt x="713" y="354"/>
                  </a:lnTo>
                  <a:lnTo>
                    <a:pt x="715" y="352"/>
                  </a:lnTo>
                  <a:lnTo>
                    <a:pt x="718" y="352"/>
                  </a:lnTo>
                  <a:lnTo>
                    <a:pt x="718" y="349"/>
                  </a:lnTo>
                  <a:lnTo>
                    <a:pt x="720" y="349"/>
                  </a:lnTo>
                  <a:lnTo>
                    <a:pt x="722" y="347"/>
                  </a:lnTo>
                  <a:lnTo>
                    <a:pt x="727" y="344"/>
                  </a:lnTo>
                  <a:lnTo>
                    <a:pt x="730" y="344"/>
                  </a:lnTo>
                  <a:lnTo>
                    <a:pt x="732" y="342"/>
                  </a:lnTo>
                  <a:lnTo>
                    <a:pt x="730" y="342"/>
                  </a:lnTo>
                  <a:lnTo>
                    <a:pt x="730" y="340"/>
                  </a:lnTo>
                  <a:lnTo>
                    <a:pt x="730" y="337"/>
                  </a:lnTo>
                  <a:lnTo>
                    <a:pt x="732" y="337"/>
                  </a:lnTo>
                  <a:lnTo>
                    <a:pt x="732" y="340"/>
                  </a:lnTo>
                  <a:lnTo>
                    <a:pt x="734" y="340"/>
                  </a:lnTo>
                  <a:lnTo>
                    <a:pt x="734" y="337"/>
                  </a:lnTo>
                  <a:lnTo>
                    <a:pt x="732" y="335"/>
                  </a:lnTo>
                  <a:lnTo>
                    <a:pt x="730" y="335"/>
                  </a:lnTo>
                  <a:lnTo>
                    <a:pt x="727" y="335"/>
                  </a:lnTo>
                  <a:lnTo>
                    <a:pt x="727" y="332"/>
                  </a:lnTo>
                  <a:lnTo>
                    <a:pt x="727" y="330"/>
                  </a:lnTo>
                  <a:lnTo>
                    <a:pt x="732" y="335"/>
                  </a:lnTo>
                  <a:lnTo>
                    <a:pt x="734" y="335"/>
                  </a:lnTo>
                  <a:lnTo>
                    <a:pt x="737" y="337"/>
                  </a:lnTo>
                  <a:lnTo>
                    <a:pt x="739" y="337"/>
                  </a:lnTo>
                  <a:lnTo>
                    <a:pt x="742" y="335"/>
                  </a:lnTo>
                  <a:lnTo>
                    <a:pt x="744" y="335"/>
                  </a:lnTo>
                  <a:lnTo>
                    <a:pt x="749" y="330"/>
                  </a:lnTo>
                  <a:lnTo>
                    <a:pt x="749" y="328"/>
                  </a:lnTo>
                  <a:lnTo>
                    <a:pt x="749" y="325"/>
                  </a:lnTo>
                  <a:lnTo>
                    <a:pt x="751" y="323"/>
                  </a:lnTo>
                  <a:lnTo>
                    <a:pt x="754" y="323"/>
                  </a:lnTo>
                  <a:lnTo>
                    <a:pt x="754" y="320"/>
                  </a:lnTo>
                  <a:lnTo>
                    <a:pt x="756" y="318"/>
                  </a:lnTo>
                  <a:lnTo>
                    <a:pt x="758" y="318"/>
                  </a:lnTo>
                  <a:lnTo>
                    <a:pt x="763" y="313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6" name="Freeform 916"/>
            <p:cNvSpPr>
              <a:spLocks/>
            </p:cNvSpPr>
            <p:nvPr/>
          </p:nvSpPr>
          <p:spPr bwMode="gray">
            <a:xfrm>
              <a:off x="4504642" y="1221080"/>
              <a:ext cx="176111" cy="203613"/>
            </a:xfrm>
            <a:custGeom>
              <a:avLst/>
              <a:gdLst/>
              <a:ahLst/>
              <a:cxnLst>
                <a:cxn ang="0">
                  <a:pos x="4" y="65"/>
                </a:cxn>
                <a:cxn ang="0">
                  <a:pos x="2" y="60"/>
                </a:cxn>
                <a:cxn ang="0">
                  <a:pos x="7" y="60"/>
                </a:cxn>
                <a:cxn ang="0">
                  <a:pos x="14" y="46"/>
                </a:cxn>
                <a:cxn ang="0">
                  <a:pos x="24" y="36"/>
                </a:cxn>
                <a:cxn ang="0">
                  <a:pos x="24" y="29"/>
                </a:cxn>
                <a:cxn ang="0">
                  <a:pos x="28" y="19"/>
                </a:cxn>
                <a:cxn ang="0">
                  <a:pos x="33" y="7"/>
                </a:cxn>
                <a:cxn ang="0">
                  <a:pos x="38" y="15"/>
                </a:cxn>
                <a:cxn ang="0">
                  <a:pos x="43" y="7"/>
                </a:cxn>
                <a:cxn ang="0">
                  <a:pos x="52" y="10"/>
                </a:cxn>
                <a:cxn ang="0">
                  <a:pos x="64" y="5"/>
                </a:cxn>
                <a:cxn ang="0">
                  <a:pos x="71" y="0"/>
                </a:cxn>
                <a:cxn ang="0">
                  <a:pos x="81" y="5"/>
                </a:cxn>
                <a:cxn ang="0">
                  <a:pos x="79" y="31"/>
                </a:cxn>
                <a:cxn ang="0">
                  <a:pos x="74" y="41"/>
                </a:cxn>
                <a:cxn ang="0">
                  <a:pos x="79" y="39"/>
                </a:cxn>
                <a:cxn ang="0">
                  <a:pos x="81" y="29"/>
                </a:cxn>
                <a:cxn ang="0">
                  <a:pos x="86" y="24"/>
                </a:cxn>
                <a:cxn ang="0">
                  <a:pos x="90" y="29"/>
                </a:cxn>
                <a:cxn ang="0">
                  <a:pos x="90" y="17"/>
                </a:cxn>
                <a:cxn ang="0">
                  <a:pos x="95" y="12"/>
                </a:cxn>
                <a:cxn ang="0">
                  <a:pos x="105" y="15"/>
                </a:cxn>
                <a:cxn ang="0">
                  <a:pos x="110" y="22"/>
                </a:cxn>
                <a:cxn ang="0">
                  <a:pos x="117" y="39"/>
                </a:cxn>
                <a:cxn ang="0">
                  <a:pos x="112" y="65"/>
                </a:cxn>
                <a:cxn ang="0">
                  <a:pos x="112" y="79"/>
                </a:cxn>
                <a:cxn ang="0">
                  <a:pos x="105" y="79"/>
                </a:cxn>
                <a:cxn ang="0">
                  <a:pos x="112" y="91"/>
                </a:cxn>
                <a:cxn ang="0">
                  <a:pos x="117" y="98"/>
                </a:cxn>
                <a:cxn ang="0">
                  <a:pos x="117" y="115"/>
                </a:cxn>
                <a:cxn ang="0">
                  <a:pos x="110" y="122"/>
                </a:cxn>
                <a:cxn ang="0">
                  <a:pos x="98" y="125"/>
                </a:cxn>
                <a:cxn ang="0">
                  <a:pos x="88" y="125"/>
                </a:cxn>
                <a:cxn ang="0">
                  <a:pos x="79" y="122"/>
                </a:cxn>
                <a:cxn ang="0">
                  <a:pos x="69" y="118"/>
                </a:cxn>
                <a:cxn ang="0">
                  <a:pos x="62" y="110"/>
                </a:cxn>
                <a:cxn ang="0">
                  <a:pos x="55" y="106"/>
                </a:cxn>
                <a:cxn ang="0">
                  <a:pos x="47" y="108"/>
                </a:cxn>
                <a:cxn ang="0">
                  <a:pos x="45" y="101"/>
                </a:cxn>
                <a:cxn ang="0">
                  <a:pos x="38" y="106"/>
                </a:cxn>
                <a:cxn ang="0">
                  <a:pos x="28" y="94"/>
                </a:cxn>
                <a:cxn ang="0">
                  <a:pos x="24" y="77"/>
                </a:cxn>
                <a:cxn ang="0">
                  <a:pos x="24" y="65"/>
                </a:cxn>
                <a:cxn ang="0">
                  <a:pos x="19" y="70"/>
                </a:cxn>
                <a:cxn ang="0">
                  <a:pos x="19" y="65"/>
                </a:cxn>
                <a:cxn ang="0">
                  <a:pos x="14" y="60"/>
                </a:cxn>
                <a:cxn ang="0">
                  <a:pos x="14" y="53"/>
                </a:cxn>
                <a:cxn ang="0">
                  <a:pos x="9" y="65"/>
                </a:cxn>
              </a:cxnLst>
              <a:rect l="0" t="0" r="r" b="b"/>
              <a:pathLst>
                <a:path w="119" h="127">
                  <a:moveTo>
                    <a:pt x="4" y="70"/>
                  </a:moveTo>
                  <a:lnTo>
                    <a:pt x="4" y="67"/>
                  </a:lnTo>
                  <a:lnTo>
                    <a:pt x="2" y="67"/>
                  </a:lnTo>
                  <a:lnTo>
                    <a:pt x="4" y="65"/>
                  </a:lnTo>
                  <a:lnTo>
                    <a:pt x="7" y="63"/>
                  </a:lnTo>
                  <a:lnTo>
                    <a:pt x="7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12" y="53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6" y="43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9"/>
                  </a:lnTo>
                  <a:lnTo>
                    <a:pt x="21" y="27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5" y="10"/>
                  </a:lnTo>
                  <a:lnTo>
                    <a:pt x="57" y="7"/>
                  </a:lnTo>
                  <a:lnTo>
                    <a:pt x="62" y="7"/>
                  </a:lnTo>
                  <a:lnTo>
                    <a:pt x="64" y="5"/>
                  </a:lnTo>
                  <a:lnTo>
                    <a:pt x="67" y="3"/>
                  </a:lnTo>
                  <a:lnTo>
                    <a:pt x="69" y="3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9" y="3"/>
                  </a:lnTo>
                  <a:lnTo>
                    <a:pt x="81" y="5"/>
                  </a:lnTo>
                  <a:lnTo>
                    <a:pt x="83" y="10"/>
                  </a:lnTo>
                  <a:lnTo>
                    <a:pt x="83" y="15"/>
                  </a:lnTo>
                  <a:lnTo>
                    <a:pt x="81" y="24"/>
                  </a:lnTo>
                  <a:lnTo>
                    <a:pt x="79" y="31"/>
                  </a:lnTo>
                  <a:lnTo>
                    <a:pt x="79" y="34"/>
                  </a:lnTo>
                  <a:lnTo>
                    <a:pt x="79" y="36"/>
                  </a:lnTo>
                  <a:lnTo>
                    <a:pt x="76" y="39"/>
                  </a:lnTo>
                  <a:lnTo>
                    <a:pt x="74" y="41"/>
                  </a:lnTo>
                  <a:lnTo>
                    <a:pt x="71" y="43"/>
                  </a:lnTo>
                  <a:lnTo>
                    <a:pt x="71" y="46"/>
                  </a:lnTo>
                  <a:lnTo>
                    <a:pt x="76" y="41"/>
                  </a:lnTo>
                  <a:lnTo>
                    <a:pt x="79" y="39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81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6" y="24"/>
                  </a:lnTo>
                  <a:lnTo>
                    <a:pt x="86" y="27"/>
                  </a:lnTo>
                  <a:lnTo>
                    <a:pt x="88" y="27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90" y="27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07" y="22"/>
                  </a:lnTo>
                  <a:lnTo>
                    <a:pt x="110" y="22"/>
                  </a:lnTo>
                  <a:lnTo>
                    <a:pt x="112" y="24"/>
                  </a:lnTo>
                  <a:lnTo>
                    <a:pt x="117" y="31"/>
                  </a:lnTo>
                  <a:lnTo>
                    <a:pt x="117" y="36"/>
                  </a:lnTo>
                  <a:lnTo>
                    <a:pt x="117" y="39"/>
                  </a:lnTo>
                  <a:lnTo>
                    <a:pt x="114" y="39"/>
                  </a:lnTo>
                  <a:lnTo>
                    <a:pt x="114" y="48"/>
                  </a:lnTo>
                  <a:lnTo>
                    <a:pt x="112" y="55"/>
                  </a:lnTo>
                  <a:lnTo>
                    <a:pt x="112" y="65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0" y="84"/>
                  </a:lnTo>
                  <a:lnTo>
                    <a:pt x="107" y="82"/>
                  </a:lnTo>
                  <a:lnTo>
                    <a:pt x="105" y="79"/>
                  </a:lnTo>
                  <a:lnTo>
                    <a:pt x="102" y="79"/>
                  </a:lnTo>
                  <a:lnTo>
                    <a:pt x="102" y="82"/>
                  </a:lnTo>
                  <a:lnTo>
                    <a:pt x="110" y="89"/>
                  </a:lnTo>
                  <a:lnTo>
                    <a:pt x="112" y="91"/>
                  </a:lnTo>
                  <a:lnTo>
                    <a:pt x="112" y="94"/>
                  </a:lnTo>
                  <a:lnTo>
                    <a:pt x="112" y="96"/>
                  </a:lnTo>
                  <a:lnTo>
                    <a:pt x="114" y="96"/>
                  </a:lnTo>
                  <a:lnTo>
                    <a:pt x="117" y="98"/>
                  </a:lnTo>
                  <a:lnTo>
                    <a:pt x="119" y="108"/>
                  </a:lnTo>
                  <a:lnTo>
                    <a:pt x="119" y="110"/>
                  </a:lnTo>
                  <a:lnTo>
                    <a:pt x="119" y="113"/>
                  </a:lnTo>
                  <a:lnTo>
                    <a:pt x="117" y="115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22"/>
                  </a:lnTo>
                  <a:lnTo>
                    <a:pt x="110" y="122"/>
                  </a:lnTo>
                  <a:lnTo>
                    <a:pt x="107" y="122"/>
                  </a:lnTo>
                  <a:lnTo>
                    <a:pt x="105" y="125"/>
                  </a:lnTo>
                  <a:lnTo>
                    <a:pt x="102" y="125"/>
                  </a:lnTo>
                  <a:lnTo>
                    <a:pt x="98" y="125"/>
                  </a:lnTo>
                  <a:lnTo>
                    <a:pt x="98" y="127"/>
                  </a:lnTo>
                  <a:lnTo>
                    <a:pt x="93" y="127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6" y="125"/>
                  </a:lnTo>
                  <a:lnTo>
                    <a:pt x="83" y="125"/>
                  </a:lnTo>
                  <a:lnTo>
                    <a:pt x="81" y="122"/>
                  </a:lnTo>
                  <a:lnTo>
                    <a:pt x="79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1" y="120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67" y="110"/>
                  </a:lnTo>
                  <a:lnTo>
                    <a:pt x="64" y="108"/>
                  </a:lnTo>
                  <a:lnTo>
                    <a:pt x="62" y="110"/>
                  </a:lnTo>
                  <a:lnTo>
                    <a:pt x="57" y="110"/>
                  </a:lnTo>
                  <a:lnTo>
                    <a:pt x="57" y="108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2" y="108"/>
                  </a:lnTo>
                  <a:lnTo>
                    <a:pt x="50" y="110"/>
                  </a:lnTo>
                  <a:lnTo>
                    <a:pt x="47" y="108"/>
                  </a:lnTo>
                  <a:lnTo>
                    <a:pt x="45" y="108"/>
                  </a:lnTo>
                  <a:lnTo>
                    <a:pt x="45" y="106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3" y="98"/>
                  </a:lnTo>
                  <a:lnTo>
                    <a:pt x="40" y="101"/>
                  </a:lnTo>
                  <a:lnTo>
                    <a:pt x="40" y="103"/>
                  </a:lnTo>
                  <a:lnTo>
                    <a:pt x="38" y="106"/>
                  </a:lnTo>
                  <a:lnTo>
                    <a:pt x="35" y="106"/>
                  </a:lnTo>
                  <a:lnTo>
                    <a:pt x="31" y="101"/>
                  </a:lnTo>
                  <a:lnTo>
                    <a:pt x="28" y="98"/>
                  </a:lnTo>
                  <a:lnTo>
                    <a:pt x="28" y="94"/>
                  </a:lnTo>
                  <a:lnTo>
                    <a:pt x="28" y="91"/>
                  </a:lnTo>
                  <a:lnTo>
                    <a:pt x="26" y="89"/>
                  </a:lnTo>
                  <a:lnTo>
                    <a:pt x="24" y="86"/>
                  </a:lnTo>
                  <a:lnTo>
                    <a:pt x="24" y="77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4" y="67"/>
                  </a:lnTo>
                  <a:lnTo>
                    <a:pt x="24" y="65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9" y="67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4" y="67"/>
                  </a:lnTo>
                  <a:lnTo>
                    <a:pt x="16" y="65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9" y="60"/>
                  </a:lnTo>
                  <a:lnTo>
                    <a:pt x="9" y="63"/>
                  </a:lnTo>
                  <a:lnTo>
                    <a:pt x="9" y="65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7" name="Freeform 917"/>
            <p:cNvSpPr>
              <a:spLocks/>
            </p:cNvSpPr>
            <p:nvPr/>
          </p:nvSpPr>
          <p:spPr bwMode="gray">
            <a:xfrm>
              <a:off x="4472084" y="1052736"/>
              <a:ext cx="152431" cy="195596"/>
            </a:xfrm>
            <a:custGeom>
              <a:avLst/>
              <a:gdLst/>
              <a:ahLst/>
              <a:cxnLst>
                <a:cxn ang="0">
                  <a:pos x="29" y="96"/>
                </a:cxn>
                <a:cxn ang="0">
                  <a:pos x="22" y="91"/>
                </a:cxn>
                <a:cxn ang="0">
                  <a:pos x="17" y="93"/>
                </a:cxn>
                <a:cxn ang="0">
                  <a:pos x="7" y="93"/>
                </a:cxn>
                <a:cxn ang="0">
                  <a:pos x="0" y="91"/>
                </a:cxn>
                <a:cxn ang="0">
                  <a:pos x="5" y="86"/>
                </a:cxn>
                <a:cxn ang="0">
                  <a:pos x="10" y="84"/>
                </a:cxn>
                <a:cxn ang="0">
                  <a:pos x="17" y="86"/>
                </a:cxn>
                <a:cxn ang="0">
                  <a:pos x="17" y="84"/>
                </a:cxn>
                <a:cxn ang="0">
                  <a:pos x="10" y="81"/>
                </a:cxn>
                <a:cxn ang="0">
                  <a:pos x="17" y="74"/>
                </a:cxn>
                <a:cxn ang="0">
                  <a:pos x="22" y="72"/>
                </a:cxn>
                <a:cxn ang="0">
                  <a:pos x="22" y="62"/>
                </a:cxn>
                <a:cxn ang="0">
                  <a:pos x="26" y="53"/>
                </a:cxn>
                <a:cxn ang="0">
                  <a:pos x="31" y="48"/>
                </a:cxn>
                <a:cxn ang="0">
                  <a:pos x="29" y="48"/>
                </a:cxn>
                <a:cxn ang="0">
                  <a:pos x="22" y="50"/>
                </a:cxn>
                <a:cxn ang="0">
                  <a:pos x="19" y="45"/>
                </a:cxn>
                <a:cxn ang="0">
                  <a:pos x="22" y="41"/>
                </a:cxn>
                <a:cxn ang="0">
                  <a:pos x="26" y="36"/>
                </a:cxn>
                <a:cxn ang="0">
                  <a:pos x="29" y="31"/>
                </a:cxn>
                <a:cxn ang="0">
                  <a:pos x="29" y="26"/>
                </a:cxn>
                <a:cxn ang="0">
                  <a:pos x="38" y="22"/>
                </a:cxn>
                <a:cxn ang="0">
                  <a:pos x="43" y="19"/>
                </a:cxn>
                <a:cxn ang="0">
                  <a:pos x="50" y="17"/>
                </a:cxn>
                <a:cxn ang="0">
                  <a:pos x="55" y="12"/>
                </a:cxn>
                <a:cxn ang="0">
                  <a:pos x="60" y="7"/>
                </a:cxn>
                <a:cxn ang="0">
                  <a:pos x="65" y="5"/>
                </a:cxn>
                <a:cxn ang="0">
                  <a:pos x="57" y="2"/>
                </a:cxn>
                <a:cxn ang="0">
                  <a:pos x="65" y="0"/>
                </a:cxn>
                <a:cxn ang="0">
                  <a:pos x="72" y="5"/>
                </a:cxn>
                <a:cxn ang="0">
                  <a:pos x="77" y="12"/>
                </a:cxn>
                <a:cxn ang="0">
                  <a:pos x="81" y="29"/>
                </a:cxn>
                <a:cxn ang="0">
                  <a:pos x="86" y="36"/>
                </a:cxn>
                <a:cxn ang="0">
                  <a:pos x="98" y="43"/>
                </a:cxn>
                <a:cxn ang="0">
                  <a:pos x="103" y="55"/>
                </a:cxn>
                <a:cxn ang="0">
                  <a:pos x="91" y="60"/>
                </a:cxn>
                <a:cxn ang="0">
                  <a:pos x="89" y="72"/>
                </a:cxn>
                <a:cxn ang="0">
                  <a:pos x="91" y="81"/>
                </a:cxn>
                <a:cxn ang="0">
                  <a:pos x="91" y="89"/>
                </a:cxn>
                <a:cxn ang="0">
                  <a:pos x="96" y="91"/>
                </a:cxn>
                <a:cxn ang="0">
                  <a:pos x="91" y="101"/>
                </a:cxn>
                <a:cxn ang="0">
                  <a:pos x="84" y="101"/>
                </a:cxn>
                <a:cxn ang="0">
                  <a:pos x="72" y="103"/>
                </a:cxn>
                <a:cxn ang="0">
                  <a:pos x="62" y="108"/>
                </a:cxn>
                <a:cxn ang="0">
                  <a:pos x="53" y="110"/>
                </a:cxn>
                <a:cxn ang="0">
                  <a:pos x="50" y="110"/>
                </a:cxn>
                <a:cxn ang="0">
                  <a:pos x="46" y="117"/>
                </a:cxn>
                <a:cxn ang="0">
                  <a:pos x="38" y="122"/>
                </a:cxn>
                <a:cxn ang="0">
                  <a:pos x="29" y="120"/>
                </a:cxn>
                <a:cxn ang="0">
                  <a:pos x="22" y="110"/>
                </a:cxn>
                <a:cxn ang="0">
                  <a:pos x="14" y="108"/>
                </a:cxn>
                <a:cxn ang="0">
                  <a:pos x="19" y="105"/>
                </a:cxn>
                <a:cxn ang="0">
                  <a:pos x="24" y="105"/>
                </a:cxn>
                <a:cxn ang="0">
                  <a:pos x="19" y="103"/>
                </a:cxn>
                <a:cxn ang="0">
                  <a:pos x="14" y="101"/>
                </a:cxn>
                <a:cxn ang="0">
                  <a:pos x="12" y="96"/>
                </a:cxn>
                <a:cxn ang="0">
                  <a:pos x="17" y="93"/>
                </a:cxn>
                <a:cxn ang="0">
                  <a:pos x="24" y="93"/>
                </a:cxn>
                <a:cxn ang="0">
                  <a:pos x="29" y="96"/>
                </a:cxn>
              </a:cxnLst>
              <a:rect l="0" t="0" r="r" b="b"/>
              <a:pathLst>
                <a:path w="103" h="122">
                  <a:moveTo>
                    <a:pt x="29" y="98"/>
                  </a:moveTo>
                  <a:lnTo>
                    <a:pt x="31" y="96"/>
                  </a:lnTo>
                  <a:lnTo>
                    <a:pt x="29" y="96"/>
                  </a:lnTo>
                  <a:lnTo>
                    <a:pt x="29" y="93"/>
                  </a:lnTo>
                  <a:lnTo>
                    <a:pt x="26" y="93"/>
                  </a:lnTo>
                  <a:lnTo>
                    <a:pt x="22" y="91"/>
                  </a:lnTo>
                  <a:lnTo>
                    <a:pt x="22" y="93"/>
                  </a:lnTo>
                  <a:lnTo>
                    <a:pt x="19" y="93"/>
                  </a:lnTo>
                  <a:lnTo>
                    <a:pt x="17" y="93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7" y="93"/>
                  </a:lnTo>
                  <a:lnTo>
                    <a:pt x="2" y="96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7" y="86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4" y="84"/>
                  </a:lnTo>
                  <a:lnTo>
                    <a:pt x="17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7" y="84"/>
                  </a:lnTo>
                  <a:lnTo>
                    <a:pt x="14" y="84"/>
                  </a:lnTo>
                  <a:lnTo>
                    <a:pt x="12" y="81"/>
                  </a:lnTo>
                  <a:lnTo>
                    <a:pt x="10" y="81"/>
                  </a:lnTo>
                  <a:lnTo>
                    <a:pt x="7" y="79"/>
                  </a:lnTo>
                  <a:lnTo>
                    <a:pt x="14" y="74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2" y="62"/>
                  </a:lnTo>
                  <a:lnTo>
                    <a:pt x="24" y="60"/>
                  </a:lnTo>
                  <a:lnTo>
                    <a:pt x="24" y="57"/>
                  </a:lnTo>
                  <a:lnTo>
                    <a:pt x="26" y="53"/>
                  </a:lnTo>
                  <a:lnTo>
                    <a:pt x="29" y="50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8"/>
                  </a:lnTo>
                  <a:lnTo>
                    <a:pt x="29" y="50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29" y="34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9" y="26"/>
                  </a:lnTo>
                  <a:lnTo>
                    <a:pt x="34" y="24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48" y="17"/>
                  </a:lnTo>
                  <a:lnTo>
                    <a:pt x="50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7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0" y="5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4" y="10"/>
                  </a:lnTo>
                  <a:lnTo>
                    <a:pt x="77" y="12"/>
                  </a:lnTo>
                  <a:lnTo>
                    <a:pt x="79" y="22"/>
                  </a:lnTo>
                  <a:lnTo>
                    <a:pt x="79" y="24"/>
                  </a:lnTo>
                  <a:lnTo>
                    <a:pt x="81" y="29"/>
                  </a:lnTo>
                  <a:lnTo>
                    <a:pt x="84" y="31"/>
                  </a:lnTo>
                  <a:lnTo>
                    <a:pt x="84" y="34"/>
                  </a:lnTo>
                  <a:lnTo>
                    <a:pt x="86" y="36"/>
                  </a:lnTo>
                  <a:lnTo>
                    <a:pt x="93" y="43"/>
                  </a:lnTo>
                  <a:lnTo>
                    <a:pt x="96" y="43"/>
                  </a:lnTo>
                  <a:lnTo>
                    <a:pt x="98" y="43"/>
                  </a:lnTo>
                  <a:lnTo>
                    <a:pt x="101" y="50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98" y="57"/>
                  </a:lnTo>
                  <a:lnTo>
                    <a:pt x="96" y="60"/>
                  </a:lnTo>
                  <a:lnTo>
                    <a:pt x="91" y="60"/>
                  </a:lnTo>
                  <a:lnTo>
                    <a:pt x="89" y="60"/>
                  </a:lnTo>
                  <a:lnTo>
                    <a:pt x="89" y="67"/>
                  </a:lnTo>
                  <a:lnTo>
                    <a:pt x="89" y="72"/>
                  </a:lnTo>
                  <a:lnTo>
                    <a:pt x="89" y="74"/>
                  </a:lnTo>
                  <a:lnTo>
                    <a:pt x="91" y="77"/>
                  </a:lnTo>
                  <a:lnTo>
                    <a:pt x="91" y="81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1" y="89"/>
                  </a:lnTo>
                  <a:lnTo>
                    <a:pt x="91" y="91"/>
                  </a:lnTo>
                  <a:lnTo>
                    <a:pt x="93" y="91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3" y="96"/>
                  </a:lnTo>
                  <a:lnTo>
                    <a:pt x="91" y="101"/>
                  </a:lnTo>
                  <a:lnTo>
                    <a:pt x="89" y="101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79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65" y="105"/>
                  </a:lnTo>
                  <a:lnTo>
                    <a:pt x="65" y="108"/>
                  </a:lnTo>
                  <a:lnTo>
                    <a:pt x="62" y="108"/>
                  </a:lnTo>
                  <a:lnTo>
                    <a:pt x="57" y="110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48" y="112"/>
                  </a:lnTo>
                  <a:lnTo>
                    <a:pt x="48" y="115"/>
                  </a:lnTo>
                  <a:lnTo>
                    <a:pt x="46" y="117"/>
                  </a:lnTo>
                  <a:lnTo>
                    <a:pt x="43" y="117"/>
                  </a:lnTo>
                  <a:lnTo>
                    <a:pt x="41" y="120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1" y="120"/>
                  </a:lnTo>
                  <a:lnTo>
                    <a:pt x="29" y="120"/>
                  </a:lnTo>
                  <a:lnTo>
                    <a:pt x="26" y="115"/>
                  </a:lnTo>
                  <a:lnTo>
                    <a:pt x="24" y="112"/>
                  </a:lnTo>
                  <a:lnTo>
                    <a:pt x="22" y="110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4" y="108"/>
                  </a:lnTo>
                  <a:lnTo>
                    <a:pt x="10" y="105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2" y="108"/>
                  </a:lnTo>
                  <a:lnTo>
                    <a:pt x="24" y="105"/>
                  </a:lnTo>
                  <a:lnTo>
                    <a:pt x="22" y="105"/>
                  </a:lnTo>
                  <a:lnTo>
                    <a:pt x="22" y="103"/>
                  </a:lnTo>
                  <a:lnTo>
                    <a:pt x="19" y="103"/>
                  </a:lnTo>
                  <a:lnTo>
                    <a:pt x="17" y="103"/>
                  </a:lnTo>
                  <a:lnTo>
                    <a:pt x="14" y="103"/>
                  </a:lnTo>
                  <a:lnTo>
                    <a:pt x="14" y="101"/>
                  </a:lnTo>
                  <a:lnTo>
                    <a:pt x="12" y="101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4" y="96"/>
                  </a:lnTo>
                  <a:lnTo>
                    <a:pt x="17" y="96"/>
                  </a:lnTo>
                  <a:lnTo>
                    <a:pt x="17" y="93"/>
                  </a:lnTo>
                  <a:lnTo>
                    <a:pt x="19" y="93"/>
                  </a:lnTo>
                  <a:lnTo>
                    <a:pt x="22" y="93"/>
                  </a:lnTo>
                  <a:lnTo>
                    <a:pt x="24" y="93"/>
                  </a:lnTo>
                  <a:lnTo>
                    <a:pt x="24" y="96"/>
                  </a:lnTo>
                  <a:lnTo>
                    <a:pt x="26" y="96"/>
                  </a:lnTo>
                  <a:lnTo>
                    <a:pt x="29" y="96"/>
                  </a:lnTo>
                  <a:lnTo>
                    <a:pt x="29" y="9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8" name="Freeform 918"/>
            <p:cNvSpPr>
              <a:spLocks/>
            </p:cNvSpPr>
            <p:nvPr/>
          </p:nvSpPr>
          <p:spPr bwMode="gray">
            <a:xfrm>
              <a:off x="4673350" y="1325292"/>
              <a:ext cx="152431" cy="218041"/>
            </a:xfrm>
            <a:custGeom>
              <a:avLst/>
              <a:gdLst/>
              <a:ahLst/>
              <a:cxnLst>
                <a:cxn ang="0">
                  <a:pos x="98" y="86"/>
                </a:cxn>
                <a:cxn ang="0">
                  <a:pos x="94" y="93"/>
                </a:cxn>
                <a:cxn ang="0">
                  <a:pos x="87" y="93"/>
                </a:cxn>
                <a:cxn ang="0">
                  <a:pos x="82" y="98"/>
                </a:cxn>
                <a:cxn ang="0">
                  <a:pos x="75" y="103"/>
                </a:cxn>
                <a:cxn ang="0">
                  <a:pos x="63" y="105"/>
                </a:cxn>
                <a:cxn ang="0">
                  <a:pos x="60" y="112"/>
                </a:cxn>
                <a:cxn ang="0">
                  <a:pos x="55" y="108"/>
                </a:cxn>
                <a:cxn ang="0">
                  <a:pos x="41" y="110"/>
                </a:cxn>
                <a:cxn ang="0">
                  <a:pos x="34" y="112"/>
                </a:cxn>
                <a:cxn ang="0">
                  <a:pos x="27" y="120"/>
                </a:cxn>
                <a:cxn ang="0">
                  <a:pos x="12" y="134"/>
                </a:cxn>
                <a:cxn ang="0">
                  <a:pos x="3" y="136"/>
                </a:cxn>
                <a:cxn ang="0">
                  <a:pos x="0" y="124"/>
                </a:cxn>
                <a:cxn ang="0">
                  <a:pos x="3" y="115"/>
                </a:cxn>
                <a:cxn ang="0">
                  <a:pos x="10" y="98"/>
                </a:cxn>
                <a:cxn ang="0">
                  <a:pos x="12" y="72"/>
                </a:cxn>
                <a:cxn ang="0">
                  <a:pos x="20" y="60"/>
                </a:cxn>
                <a:cxn ang="0">
                  <a:pos x="27" y="62"/>
                </a:cxn>
                <a:cxn ang="0">
                  <a:pos x="22" y="57"/>
                </a:cxn>
                <a:cxn ang="0">
                  <a:pos x="22" y="43"/>
                </a:cxn>
                <a:cxn ang="0">
                  <a:pos x="32" y="41"/>
                </a:cxn>
                <a:cxn ang="0">
                  <a:pos x="27" y="36"/>
                </a:cxn>
                <a:cxn ang="0">
                  <a:pos x="24" y="29"/>
                </a:cxn>
                <a:cxn ang="0">
                  <a:pos x="32" y="19"/>
                </a:cxn>
                <a:cxn ang="0">
                  <a:pos x="32" y="9"/>
                </a:cxn>
                <a:cxn ang="0">
                  <a:pos x="36" y="7"/>
                </a:cxn>
                <a:cxn ang="0">
                  <a:pos x="43" y="17"/>
                </a:cxn>
                <a:cxn ang="0">
                  <a:pos x="41" y="9"/>
                </a:cxn>
                <a:cxn ang="0">
                  <a:pos x="41" y="0"/>
                </a:cxn>
                <a:cxn ang="0">
                  <a:pos x="51" y="2"/>
                </a:cxn>
                <a:cxn ang="0">
                  <a:pos x="55" y="7"/>
                </a:cxn>
                <a:cxn ang="0">
                  <a:pos x="55" y="12"/>
                </a:cxn>
                <a:cxn ang="0">
                  <a:pos x="53" y="24"/>
                </a:cxn>
                <a:cxn ang="0">
                  <a:pos x="51" y="38"/>
                </a:cxn>
                <a:cxn ang="0">
                  <a:pos x="48" y="50"/>
                </a:cxn>
                <a:cxn ang="0">
                  <a:pos x="53" y="50"/>
                </a:cxn>
                <a:cxn ang="0">
                  <a:pos x="55" y="38"/>
                </a:cxn>
                <a:cxn ang="0">
                  <a:pos x="58" y="31"/>
                </a:cxn>
                <a:cxn ang="0">
                  <a:pos x="63" y="29"/>
                </a:cxn>
                <a:cxn ang="0">
                  <a:pos x="72" y="24"/>
                </a:cxn>
                <a:cxn ang="0">
                  <a:pos x="75" y="31"/>
                </a:cxn>
                <a:cxn ang="0">
                  <a:pos x="82" y="38"/>
                </a:cxn>
                <a:cxn ang="0">
                  <a:pos x="89" y="50"/>
                </a:cxn>
                <a:cxn ang="0">
                  <a:pos x="89" y="53"/>
                </a:cxn>
                <a:cxn ang="0">
                  <a:pos x="94" y="48"/>
                </a:cxn>
                <a:cxn ang="0">
                  <a:pos x="98" y="55"/>
                </a:cxn>
                <a:cxn ang="0">
                  <a:pos x="103" y="79"/>
                </a:cxn>
              </a:cxnLst>
              <a:rect l="0" t="0" r="r" b="b"/>
              <a:pathLst>
                <a:path w="103" h="136">
                  <a:moveTo>
                    <a:pt x="101" y="79"/>
                  </a:moveTo>
                  <a:lnTo>
                    <a:pt x="101" y="81"/>
                  </a:lnTo>
                  <a:lnTo>
                    <a:pt x="98" y="84"/>
                  </a:lnTo>
                  <a:lnTo>
                    <a:pt x="98" y="86"/>
                  </a:lnTo>
                  <a:lnTo>
                    <a:pt x="98" y="88"/>
                  </a:lnTo>
                  <a:lnTo>
                    <a:pt x="96" y="91"/>
                  </a:lnTo>
                  <a:lnTo>
                    <a:pt x="96" y="93"/>
                  </a:lnTo>
                  <a:lnTo>
                    <a:pt x="94" y="93"/>
                  </a:lnTo>
                  <a:lnTo>
                    <a:pt x="94" y="91"/>
                  </a:lnTo>
                  <a:lnTo>
                    <a:pt x="91" y="91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7" y="96"/>
                  </a:lnTo>
                  <a:lnTo>
                    <a:pt x="84" y="96"/>
                  </a:lnTo>
                  <a:lnTo>
                    <a:pt x="84" y="98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79" y="100"/>
                  </a:lnTo>
                  <a:lnTo>
                    <a:pt x="77" y="103"/>
                  </a:lnTo>
                  <a:lnTo>
                    <a:pt x="75" y="103"/>
                  </a:lnTo>
                  <a:lnTo>
                    <a:pt x="70" y="103"/>
                  </a:lnTo>
                  <a:lnTo>
                    <a:pt x="67" y="105"/>
                  </a:lnTo>
                  <a:lnTo>
                    <a:pt x="65" y="103"/>
                  </a:lnTo>
                  <a:lnTo>
                    <a:pt x="63" y="105"/>
                  </a:lnTo>
                  <a:lnTo>
                    <a:pt x="63" y="108"/>
                  </a:lnTo>
                  <a:lnTo>
                    <a:pt x="63" y="110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8" y="108"/>
                  </a:lnTo>
                  <a:lnTo>
                    <a:pt x="55" y="108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3" y="110"/>
                  </a:lnTo>
                  <a:lnTo>
                    <a:pt x="41" y="110"/>
                  </a:lnTo>
                  <a:lnTo>
                    <a:pt x="41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2" y="115"/>
                  </a:lnTo>
                  <a:lnTo>
                    <a:pt x="29" y="117"/>
                  </a:lnTo>
                  <a:lnTo>
                    <a:pt x="27" y="120"/>
                  </a:lnTo>
                  <a:lnTo>
                    <a:pt x="22" y="124"/>
                  </a:lnTo>
                  <a:lnTo>
                    <a:pt x="17" y="129"/>
                  </a:lnTo>
                  <a:lnTo>
                    <a:pt x="15" y="131"/>
                  </a:lnTo>
                  <a:lnTo>
                    <a:pt x="12" y="134"/>
                  </a:lnTo>
                  <a:lnTo>
                    <a:pt x="10" y="134"/>
                  </a:lnTo>
                  <a:lnTo>
                    <a:pt x="8" y="134"/>
                  </a:lnTo>
                  <a:lnTo>
                    <a:pt x="5" y="134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3" y="120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8" y="108"/>
                  </a:lnTo>
                  <a:lnTo>
                    <a:pt x="8" y="103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0" y="91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2" y="72"/>
                  </a:lnTo>
                  <a:lnTo>
                    <a:pt x="15" y="64"/>
                  </a:lnTo>
                  <a:lnTo>
                    <a:pt x="15" y="62"/>
                  </a:lnTo>
                  <a:lnTo>
                    <a:pt x="17" y="60"/>
                  </a:lnTo>
                  <a:lnTo>
                    <a:pt x="20" y="60"/>
                  </a:lnTo>
                  <a:lnTo>
                    <a:pt x="24" y="62"/>
                  </a:lnTo>
                  <a:lnTo>
                    <a:pt x="27" y="62"/>
                  </a:lnTo>
                  <a:lnTo>
                    <a:pt x="27" y="64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7" y="60"/>
                  </a:lnTo>
                  <a:lnTo>
                    <a:pt x="24" y="57"/>
                  </a:lnTo>
                  <a:lnTo>
                    <a:pt x="22" y="57"/>
                  </a:lnTo>
                  <a:lnTo>
                    <a:pt x="22" y="53"/>
                  </a:lnTo>
                  <a:lnTo>
                    <a:pt x="20" y="53"/>
                  </a:lnTo>
                  <a:lnTo>
                    <a:pt x="20" y="50"/>
                  </a:lnTo>
                  <a:lnTo>
                    <a:pt x="22" y="43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2" y="41"/>
                  </a:lnTo>
                  <a:lnTo>
                    <a:pt x="34" y="41"/>
                  </a:lnTo>
                  <a:lnTo>
                    <a:pt x="32" y="41"/>
                  </a:lnTo>
                  <a:lnTo>
                    <a:pt x="29" y="38"/>
                  </a:lnTo>
                  <a:lnTo>
                    <a:pt x="27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4" y="29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7"/>
                  </a:lnTo>
                  <a:lnTo>
                    <a:pt x="43" y="17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58" y="7"/>
                  </a:lnTo>
                  <a:lnTo>
                    <a:pt x="58" y="9"/>
                  </a:lnTo>
                  <a:lnTo>
                    <a:pt x="58" y="12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3" y="17"/>
                  </a:lnTo>
                  <a:lnTo>
                    <a:pt x="53" y="21"/>
                  </a:lnTo>
                  <a:lnTo>
                    <a:pt x="53" y="24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6"/>
                  </a:lnTo>
                  <a:lnTo>
                    <a:pt x="51" y="38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1" y="45"/>
                  </a:lnTo>
                  <a:lnTo>
                    <a:pt x="48" y="50"/>
                  </a:lnTo>
                  <a:lnTo>
                    <a:pt x="48" y="53"/>
                  </a:lnTo>
                  <a:lnTo>
                    <a:pt x="48" y="55"/>
                  </a:lnTo>
                  <a:lnTo>
                    <a:pt x="51" y="53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3"/>
                  </a:lnTo>
                  <a:lnTo>
                    <a:pt x="55" y="41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58" y="31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7" y="21"/>
                  </a:lnTo>
                  <a:lnTo>
                    <a:pt x="72" y="24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75" y="31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4" y="41"/>
                  </a:lnTo>
                  <a:lnTo>
                    <a:pt x="84" y="43"/>
                  </a:lnTo>
                  <a:lnTo>
                    <a:pt x="84" y="45"/>
                  </a:lnTo>
                  <a:lnTo>
                    <a:pt x="89" y="50"/>
                  </a:lnTo>
                  <a:lnTo>
                    <a:pt x="89" y="53"/>
                  </a:lnTo>
                  <a:lnTo>
                    <a:pt x="87" y="55"/>
                  </a:lnTo>
                  <a:lnTo>
                    <a:pt x="89" y="55"/>
                  </a:lnTo>
                  <a:lnTo>
                    <a:pt x="89" y="53"/>
                  </a:lnTo>
                  <a:lnTo>
                    <a:pt x="89" y="50"/>
                  </a:lnTo>
                  <a:lnTo>
                    <a:pt x="89" y="48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8" y="53"/>
                  </a:lnTo>
                  <a:lnTo>
                    <a:pt x="98" y="55"/>
                  </a:lnTo>
                  <a:lnTo>
                    <a:pt x="103" y="69"/>
                  </a:lnTo>
                  <a:lnTo>
                    <a:pt x="103" y="72"/>
                  </a:lnTo>
                  <a:lnTo>
                    <a:pt x="103" y="76"/>
                  </a:lnTo>
                  <a:lnTo>
                    <a:pt x="103" y="79"/>
                  </a:lnTo>
                  <a:lnTo>
                    <a:pt x="101" y="7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59" name="Freeform 919"/>
            <p:cNvSpPr>
              <a:spLocks/>
            </p:cNvSpPr>
            <p:nvPr/>
          </p:nvSpPr>
          <p:spPr bwMode="gray">
            <a:xfrm>
              <a:off x="4458761" y="1237110"/>
              <a:ext cx="69556" cy="6092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3" y="5"/>
                </a:cxn>
                <a:cxn ang="0">
                  <a:pos x="28" y="5"/>
                </a:cxn>
                <a:cxn ang="0">
                  <a:pos x="33" y="5"/>
                </a:cxn>
                <a:cxn ang="0">
                  <a:pos x="38" y="9"/>
                </a:cxn>
                <a:cxn ang="0">
                  <a:pos x="45" y="14"/>
                </a:cxn>
                <a:cxn ang="0">
                  <a:pos x="47" y="17"/>
                </a:cxn>
                <a:cxn ang="0">
                  <a:pos x="45" y="21"/>
                </a:cxn>
                <a:cxn ang="0">
                  <a:pos x="43" y="24"/>
                </a:cxn>
                <a:cxn ang="0">
                  <a:pos x="40" y="26"/>
                </a:cxn>
                <a:cxn ang="0">
                  <a:pos x="38" y="29"/>
                </a:cxn>
                <a:cxn ang="0">
                  <a:pos x="33" y="33"/>
                </a:cxn>
                <a:cxn ang="0">
                  <a:pos x="28" y="36"/>
                </a:cxn>
                <a:cxn ang="0">
                  <a:pos x="23" y="38"/>
                </a:cxn>
                <a:cxn ang="0">
                  <a:pos x="14" y="36"/>
                </a:cxn>
                <a:cxn ang="0">
                  <a:pos x="16" y="33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21" y="26"/>
                </a:cxn>
                <a:cxn ang="0">
                  <a:pos x="19" y="24"/>
                </a:cxn>
                <a:cxn ang="0">
                  <a:pos x="14" y="24"/>
                </a:cxn>
                <a:cxn ang="0">
                  <a:pos x="4" y="21"/>
                </a:cxn>
                <a:cxn ang="0">
                  <a:pos x="2" y="19"/>
                </a:cxn>
                <a:cxn ang="0">
                  <a:pos x="4" y="14"/>
                </a:cxn>
                <a:cxn ang="0">
                  <a:pos x="4" y="5"/>
                </a:cxn>
                <a:cxn ang="0">
                  <a:pos x="2" y="2"/>
                </a:cxn>
              </a:cxnLst>
              <a:rect l="0" t="0" r="r" b="b"/>
              <a:pathLst>
                <a:path w="47" h="38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8" y="9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38" y="29"/>
                  </a:lnTo>
                  <a:lnTo>
                    <a:pt x="35" y="31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3" y="38"/>
                  </a:lnTo>
                  <a:lnTo>
                    <a:pt x="21" y="38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0" name="Freeform 920"/>
            <p:cNvSpPr>
              <a:spLocks/>
            </p:cNvSpPr>
            <p:nvPr/>
          </p:nvSpPr>
          <p:spPr bwMode="gray">
            <a:xfrm>
              <a:off x="5031493" y="2011478"/>
              <a:ext cx="60677" cy="60924"/>
            </a:xfrm>
            <a:custGeom>
              <a:avLst/>
              <a:gdLst/>
              <a:ahLst/>
              <a:cxnLst>
                <a:cxn ang="0">
                  <a:pos x="38" y="17"/>
                </a:cxn>
                <a:cxn ang="0">
                  <a:pos x="36" y="17"/>
                </a:cxn>
                <a:cxn ang="0">
                  <a:pos x="33" y="19"/>
                </a:cxn>
                <a:cxn ang="0">
                  <a:pos x="33" y="22"/>
                </a:cxn>
                <a:cxn ang="0">
                  <a:pos x="31" y="24"/>
                </a:cxn>
                <a:cxn ang="0">
                  <a:pos x="29" y="24"/>
                </a:cxn>
                <a:cxn ang="0">
                  <a:pos x="26" y="24"/>
                </a:cxn>
                <a:cxn ang="0">
                  <a:pos x="24" y="24"/>
                </a:cxn>
                <a:cxn ang="0">
                  <a:pos x="24" y="27"/>
                </a:cxn>
                <a:cxn ang="0">
                  <a:pos x="19" y="31"/>
                </a:cxn>
                <a:cxn ang="0">
                  <a:pos x="17" y="34"/>
                </a:cxn>
                <a:cxn ang="0">
                  <a:pos x="14" y="34"/>
                </a:cxn>
                <a:cxn ang="0">
                  <a:pos x="12" y="34"/>
                </a:cxn>
                <a:cxn ang="0">
                  <a:pos x="7" y="34"/>
                </a:cxn>
                <a:cxn ang="0">
                  <a:pos x="7" y="36"/>
                </a:cxn>
                <a:cxn ang="0">
                  <a:pos x="7" y="38"/>
                </a:cxn>
                <a:cxn ang="0">
                  <a:pos x="5" y="38"/>
                </a:cxn>
                <a:cxn ang="0">
                  <a:pos x="5" y="36"/>
                </a:cxn>
                <a:cxn ang="0">
                  <a:pos x="0" y="31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0" y="24"/>
                </a:cxn>
                <a:cxn ang="0">
                  <a:pos x="2" y="24"/>
                </a:cxn>
                <a:cxn ang="0">
                  <a:pos x="5" y="22"/>
                </a:cxn>
                <a:cxn ang="0">
                  <a:pos x="5" y="19"/>
                </a:cxn>
                <a:cxn ang="0">
                  <a:pos x="5" y="17"/>
                </a:cxn>
                <a:cxn ang="0">
                  <a:pos x="5" y="15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2" y="10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9" y="12"/>
                </a:cxn>
                <a:cxn ang="0">
                  <a:pos x="29" y="15"/>
                </a:cxn>
                <a:cxn ang="0">
                  <a:pos x="31" y="15"/>
                </a:cxn>
                <a:cxn ang="0">
                  <a:pos x="31" y="12"/>
                </a:cxn>
                <a:cxn ang="0">
                  <a:pos x="31" y="10"/>
                </a:cxn>
                <a:cxn ang="0">
                  <a:pos x="31" y="7"/>
                </a:cxn>
                <a:cxn ang="0">
                  <a:pos x="31" y="5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1" y="3"/>
                </a:cxn>
                <a:cxn ang="0">
                  <a:pos x="38" y="5"/>
                </a:cxn>
                <a:cxn ang="0">
                  <a:pos x="38" y="7"/>
                </a:cxn>
                <a:cxn ang="0">
                  <a:pos x="36" y="5"/>
                </a:cxn>
                <a:cxn ang="0">
                  <a:pos x="33" y="5"/>
                </a:cxn>
                <a:cxn ang="0">
                  <a:pos x="33" y="7"/>
                </a:cxn>
                <a:cxn ang="0">
                  <a:pos x="33" y="10"/>
                </a:cxn>
                <a:cxn ang="0">
                  <a:pos x="36" y="10"/>
                </a:cxn>
                <a:cxn ang="0">
                  <a:pos x="36" y="12"/>
                </a:cxn>
                <a:cxn ang="0">
                  <a:pos x="38" y="17"/>
                </a:cxn>
              </a:cxnLst>
              <a:rect l="0" t="0" r="r" b="b"/>
              <a:pathLst>
                <a:path w="41" h="38">
                  <a:moveTo>
                    <a:pt x="38" y="17"/>
                  </a:moveTo>
                  <a:lnTo>
                    <a:pt x="36" y="17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31" y="24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19" y="31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7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6" y="12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1" name="Freeform 921"/>
            <p:cNvSpPr>
              <a:spLocks/>
            </p:cNvSpPr>
            <p:nvPr/>
          </p:nvSpPr>
          <p:spPr bwMode="gray">
            <a:xfrm>
              <a:off x="3998507" y="2134932"/>
              <a:ext cx="34038" cy="49701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7"/>
                </a:cxn>
                <a:cxn ang="0">
                  <a:pos x="23" y="17"/>
                </a:cxn>
                <a:cxn ang="0">
                  <a:pos x="21" y="17"/>
                </a:cxn>
                <a:cxn ang="0">
                  <a:pos x="21" y="24"/>
                </a:cxn>
                <a:cxn ang="0">
                  <a:pos x="21" y="28"/>
                </a:cxn>
                <a:cxn ang="0">
                  <a:pos x="21" y="31"/>
                </a:cxn>
                <a:cxn ang="0">
                  <a:pos x="19" y="31"/>
                </a:cxn>
                <a:cxn ang="0">
                  <a:pos x="16" y="31"/>
                </a:cxn>
                <a:cxn ang="0">
                  <a:pos x="14" y="31"/>
                </a:cxn>
                <a:cxn ang="0">
                  <a:pos x="12" y="28"/>
                </a:cxn>
                <a:cxn ang="0">
                  <a:pos x="9" y="28"/>
                </a:cxn>
                <a:cxn ang="0">
                  <a:pos x="7" y="26"/>
                </a:cxn>
                <a:cxn ang="0">
                  <a:pos x="4" y="26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4"/>
                </a:cxn>
              </a:cxnLst>
              <a:rect l="0" t="0" r="r" b="b"/>
              <a:pathLst>
                <a:path w="23" h="31">
                  <a:moveTo>
                    <a:pt x="2" y="14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21" y="24"/>
                  </a:lnTo>
                  <a:lnTo>
                    <a:pt x="21" y="28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2" name="Freeform 924"/>
            <p:cNvSpPr>
              <a:spLocks/>
            </p:cNvSpPr>
            <p:nvPr/>
          </p:nvSpPr>
          <p:spPr bwMode="gray">
            <a:xfrm>
              <a:off x="4563836" y="1769389"/>
              <a:ext cx="39958" cy="27255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19" y="15"/>
                </a:cxn>
                <a:cxn ang="0">
                  <a:pos x="17" y="12"/>
                </a:cxn>
                <a:cxn ang="0">
                  <a:pos x="15" y="15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3"/>
                </a:cxn>
                <a:cxn ang="0">
                  <a:pos x="27" y="5"/>
                </a:cxn>
                <a:cxn ang="0">
                  <a:pos x="27" y="12"/>
                </a:cxn>
                <a:cxn ang="0">
                  <a:pos x="24" y="12"/>
                </a:cxn>
                <a:cxn ang="0">
                  <a:pos x="24" y="10"/>
                </a:cxn>
                <a:cxn ang="0">
                  <a:pos x="24" y="8"/>
                </a:cxn>
                <a:cxn ang="0">
                  <a:pos x="27" y="8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5"/>
                </a:cxn>
                <a:cxn ang="0">
                  <a:pos x="22" y="17"/>
                </a:cxn>
              </a:cxnLst>
              <a:rect l="0" t="0" r="r" b="b"/>
              <a:pathLst>
                <a:path w="27" h="17">
                  <a:moveTo>
                    <a:pt x="22" y="17"/>
                  </a:moveTo>
                  <a:lnTo>
                    <a:pt x="19" y="15"/>
                  </a:lnTo>
                  <a:lnTo>
                    <a:pt x="17" y="12"/>
                  </a:lnTo>
                  <a:lnTo>
                    <a:pt x="15" y="15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7" y="8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3" name="Freeform 925"/>
            <p:cNvSpPr>
              <a:spLocks/>
            </p:cNvSpPr>
            <p:nvPr/>
          </p:nvSpPr>
          <p:spPr bwMode="gray">
            <a:xfrm>
              <a:off x="4560878" y="1647542"/>
              <a:ext cx="38478" cy="3366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2"/>
                </a:cxn>
                <a:cxn ang="0">
                  <a:pos x="26" y="7"/>
                </a:cxn>
                <a:cxn ang="0">
                  <a:pos x="24" y="12"/>
                </a:cxn>
                <a:cxn ang="0">
                  <a:pos x="21" y="17"/>
                </a:cxn>
                <a:cxn ang="0">
                  <a:pos x="19" y="19"/>
                </a:cxn>
                <a:cxn ang="0">
                  <a:pos x="14" y="19"/>
                </a:cxn>
                <a:cxn ang="0">
                  <a:pos x="9" y="21"/>
                </a:cxn>
                <a:cxn ang="0">
                  <a:pos x="12" y="19"/>
                </a:cxn>
                <a:cxn ang="0">
                  <a:pos x="14" y="19"/>
                </a:cxn>
                <a:cxn ang="0">
                  <a:pos x="14" y="17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7" y="19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</a:cxnLst>
              <a:rect l="0" t="0" r="r" b="b"/>
              <a:pathLst>
                <a:path w="26" h="21">
                  <a:moveTo>
                    <a:pt x="26" y="0"/>
                  </a:moveTo>
                  <a:lnTo>
                    <a:pt x="26" y="2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1" y="17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4" name="Freeform 926"/>
            <p:cNvSpPr>
              <a:spLocks/>
            </p:cNvSpPr>
            <p:nvPr/>
          </p:nvSpPr>
          <p:spPr bwMode="gray">
            <a:xfrm>
              <a:off x="4097665" y="1245130"/>
              <a:ext cx="31079" cy="33669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2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11" y="9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6" y="14"/>
                </a:cxn>
                <a:cxn ang="0">
                  <a:pos x="19" y="14"/>
                </a:cxn>
                <a:cxn ang="0">
                  <a:pos x="21" y="16"/>
                </a:cxn>
                <a:cxn ang="0">
                  <a:pos x="21" y="19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14" y="19"/>
                </a:cxn>
                <a:cxn ang="0">
                  <a:pos x="9" y="19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7" y="14"/>
                </a:cxn>
                <a:cxn ang="0">
                  <a:pos x="7" y="12"/>
                </a:cxn>
              </a:cxnLst>
              <a:rect l="0" t="0" r="r" b="b"/>
              <a:pathLst>
                <a:path w="21" h="21">
                  <a:moveTo>
                    <a:pt x="7" y="12"/>
                  </a:moveTo>
                  <a:lnTo>
                    <a:pt x="4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5" name="Freeform 927"/>
            <p:cNvSpPr>
              <a:spLocks/>
            </p:cNvSpPr>
            <p:nvPr/>
          </p:nvSpPr>
          <p:spPr bwMode="gray">
            <a:xfrm>
              <a:off x="4143539" y="1843137"/>
              <a:ext cx="23678" cy="46494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4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16" y="17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4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9" y="21"/>
                </a:cxn>
                <a:cxn ang="0">
                  <a:pos x="7" y="29"/>
                </a:cxn>
                <a:cxn ang="0">
                  <a:pos x="7" y="26"/>
                </a:cxn>
                <a:cxn ang="0">
                  <a:pos x="4" y="24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7" y="19"/>
                </a:cxn>
                <a:cxn ang="0">
                  <a:pos x="7" y="17"/>
                </a:cxn>
                <a:cxn ang="0">
                  <a:pos x="4" y="17"/>
                </a:cxn>
                <a:cxn ang="0">
                  <a:pos x="4" y="19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</a:cxnLst>
              <a:rect l="0" t="0" r="r" b="b"/>
              <a:pathLst>
                <a:path w="16" h="29">
                  <a:moveTo>
                    <a:pt x="14" y="2"/>
                  </a:moveTo>
                  <a:lnTo>
                    <a:pt x="14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9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6" name="Freeform 928"/>
            <p:cNvSpPr>
              <a:spLocks/>
            </p:cNvSpPr>
            <p:nvPr/>
          </p:nvSpPr>
          <p:spPr bwMode="gray">
            <a:xfrm>
              <a:off x="4861302" y="1485617"/>
              <a:ext cx="32558" cy="19239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17" y="10"/>
                </a:cxn>
                <a:cxn ang="0">
                  <a:pos x="15" y="10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2" y="10"/>
                </a:cxn>
                <a:cxn ang="0">
                  <a:pos x="19" y="12"/>
                </a:cxn>
              </a:cxnLst>
              <a:rect l="0" t="0" r="r" b="b"/>
              <a:pathLst>
                <a:path w="22" h="12">
                  <a:moveTo>
                    <a:pt x="19" y="12"/>
                  </a:moveTo>
                  <a:lnTo>
                    <a:pt x="17" y="10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7" name="Freeform 929"/>
            <p:cNvSpPr>
              <a:spLocks/>
            </p:cNvSpPr>
            <p:nvPr/>
          </p:nvSpPr>
          <p:spPr bwMode="gray">
            <a:xfrm>
              <a:off x="4110982" y="2433136"/>
              <a:ext cx="20719" cy="5451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27"/>
                </a:cxn>
                <a:cxn ang="0">
                  <a:pos x="2" y="22"/>
                </a:cxn>
                <a:cxn ang="0">
                  <a:pos x="5" y="15"/>
                </a:cxn>
                <a:cxn ang="0">
                  <a:pos x="5" y="10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10" y="15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0" y="31"/>
                </a:cxn>
              </a:cxnLst>
              <a:rect l="0" t="0" r="r" b="b"/>
              <a:pathLst>
                <a:path w="14" h="34">
                  <a:moveTo>
                    <a:pt x="0" y="31"/>
                  </a:moveTo>
                  <a:lnTo>
                    <a:pt x="2" y="27"/>
                  </a:lnTo>
                  <a:lnTo>
                    <a:pt x="2" y="22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8" name="Freeform 930"/>
            <p:cNvSpPr>
              <a:spLocks/>
            </p:cNvSpPr>
            <p:nvPr/>
          </p:nvSpPr>
          <p:spPr bwMode="gray">
            <a:xfrm>
              <a:off x="5046292" y="1669990"/>
              <a:ext cx="20719" cy="27255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9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12" y="7"/>
                </a:cxn>
                <a:cxn ang="0">
                  <a:pos x="14" y="10"/>
                </a:cxn>
                <a:cxn ang="0">
                  <a:pos x="14" y="15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lnTo>
                    <a:pt x="12" y="17"/>
                  </a:lnTo>
                  <a:lnTo>
                    <a:pt x="9" y="17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4" y="15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69" name="Freeform 931"/>
            <p:cNvSpPr>
              <a:spLocks/>
            </p:cNvSpPr>
            <p:nvPr/>
          </p:nvSpPr>
          <p:spPr bwMode="gray">
            <a:xfrm>
              <a:off x="4281174" y="1931316"/>
              <a:ext cx="28119" cy="2244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9" y="7"/>
                </a:cxn>
                <a:cxn ang="0">
                  <a:pos x="17" y="10"/>
                </a:cxn>
                <a:cxn ang="0">
                  <a:pos x="14" y="10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7" y="0"/>
                </a:cxn>
              </a:cxnLst>
              <a:rect l="0" t="0" r="r" b="b"/>
              <a:pathLst>
                <a:path w="19" h="14">
                  <a:moveTo>
                    <a:pt x="17" y="0"/>
                  </a:moveTo>
                  <a:lnTo>
                    <a:pt x="19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7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0" name="Freeform 932"/>
            <p:cNvSpPr>
              <a:spLocks/>
            </p:cNvSpPr>
            <p:nvPr/>
          </p:nvSpPr>
          <p:spPr bwMode="gray">
            <a:xfrm>
              <a:off x="4390689" y="1628305"/>
              <a:ext cx="17759" cy="1923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2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9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1" name="Freeform 933"/>
            <p:cNvSpPr>
              <a:spLocks/>
            </p:cNvSpPr>
            <p:nvPr/>
          </p:nvSpPr>
          <p:spPr bwMode="gray">
            <a:xfrm>
              <a:off x="4847983" y="1466378"/>
              <a:ext cx="17759" cy="24049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7" y="8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8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4" y="15"/>
                </a:cxn>
              </a:cxnLst>
              <a:rect l="0" t="0" r="r" b="b"/>
              <a:pathLst>
                <a:path w="12" h="15">
                  <a:moveTo>
                    <a:pt x="4" y="15"/>
                  </a:moveTo>
                  <a:lnTo>
                    <a:pt x="2" y="15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9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1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2" name="Freeform 934"/>
            <p:cNvSpPr>
              <a:spLocks/>
            </p:cNvSpPr>
            <p:nvPr/>
          </p:nvSpPr>
          <p:spPr bwMode="gray">
            <a:xfrm>
              <a:off x="4242697" y="1981016"/>
              <a:ext cx="17759" cy="16032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5"/>
                </a:cxn>
                <a:cxn ang="0">
                  <a:pos x="9" y="7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2"/>
                </a:cxn>
              </a:cxnLst>
              <a:rect l="0" t="0" r="r" b="b"/>
              <a:pathLst>
                <a:path w="12" h="10">
                  <a:moveTo>
                    <a:pt x="12" y="2"/>
                  </a:moveTo>
                  <a:lnTo>
                    <a:pt x="12" y="5"/>
                  </a:lnTo>
                  <a:lnTo>
                    <a:pt x="9" y="7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3" name="Freeform 935"/>
            <p:cNvSpPr>
              <a:spLocks/>
            </p:cNvSpPr>
            <p:nvPr/>
          </p:nvSpPr>
          <p:spPr bwMode="gray">
            <a:xfrm>
              <a:off x="4161299" y="2027511"/>
              <a:ext cx="23678" cy="144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6" h="9">
                  <a:moveTo>
                    <a:pt x="0" y="2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4" name="Freeform 936"/>
            <p:cNvSpPr>
              <a:spLocks/>
            </p:cNvSpPr>
            <p:nvPr/>
          </p:nvSpPr>
          <p:spPr bwMode="gray">
            <a:xfrm>
              <a:off x="4174619" y="1782215"/>
              <a:ext cx="32558" cy="14430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2" y="7"/>
                </a:cxn>
                <a:cxn ang="0">
                  <a:pos x="12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19" y="7"/>
                </a:cxn>
                <a:cxn ang="0">
                  <a:pos x="22" y="7"/>
                </a:cxn>
                <a:cxn ang="0">
                  <a:pos x="22" y="9"/>
                </a:cxn>
                <a:cxn ang="0">
                  <a:pos x="19" y="9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4" y="9"/>
                </a:cxn>
                <a:cxn ang="0">
                  <a:pos x="12" y="9"/>
                </a:cxn>
              </a:cxnLst>
              <a:rect l="0" t="0" r="r" b="b"/>
              <a:pathLst>
                <a:path w="22" h="9">
                  <a:moveTo>
                    <a:pt x="12" y="9"/>
                  </a:moveTo>
                  <a:lnTo>
                    <a:pt x="12" y="7"/>
                  </a:lnTo>
                  <a:lnTo>
                    <a:pt x="12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5" name="Freeform 937"/>
            <p:cNvSpPr>
              <a:spLocks/>
            </p:cNvSpPr>
            <p:nvPr/>
          </p:nvSpPr>
          <p:spPr bwMode="gray">
            <a:xfrm>
              <a:off x="4896821" y="1601046"/>
              <a:ext cx="14799" cy="160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3" y="10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0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7"/>
                  </a:lnTo>
                  <a:lnTo>
                    <a:pt x="7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6" name="Freeform 938"/>
            <p:cNvSpPr>
              <a:spLocks/>
            </p:cNvSpPr>
            <p:nvPr/>
          </p:nvSpPr>
          <p:spPr bwMode="gray">
            <a:xfrm>
              <a:off x="4256015" y="1981020"/>
              <a:ext cx="22199" cy="19239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3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5" y="12"/>
                </a:cxn>
              </a:cxnLst>
              <a:rect l="0" t="0" r="r" b="b"/>
              <a:pathLst>
                <a:path w="15" h="12">
                  <a:moveTo>
                    <a:pt x="5" y="12"/>
                  </a:moveTo>
                  <a:lnTo>
                    <a:pt x="3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7" name="Freeform 939"/>
            <p:cNvSpPr>
              <a:spLocks/>
            </p:cNvSpPr>
            <p:nvPr/>
          </p:nvSpPr>
          <p:spPr bwMode="gray">
            <a:xfrm>
              <a:off x="4461724" y="1286815"/>
              <a:ext cx="17759" cy="1122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7" y="7"/>
                </a:cxn>
              </a:cxnLst>
              <a:rect l="0" t="0" r="r" b="b"/>
              <a:pathLst>
                <a:path w="12" h="7">
                  <a:moveTo>
                    <a:pt x="7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8" name="Freeform 940"/>
            <p:cNvSpPr>
              <a:spLocks/>
            </p:cNvSpPr>
            <p:nvPr/>
          </p:nvSpPr>
          <p:spPr bwMode="gray">
            <a:xfrm>
              <a:off x="4581598" y="1716483"/>
              <a:ext cx="17759" cy="112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10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79" name="Freeform 941"/>
            <p:cNvSpPr>
              <a:spLocks/>
            </p:cNvSpPr>
            <p:nvPr/>
          </p:nvSpPr>
          <p:spPr bwMode="gray">
            <a:xfrm>
              <a:off x="4606754" y="1762979"/>
              <a:ext cx="10360" cy="256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5" y="12"/>
                </a:cxn>
                <a:cxn ang="0">
                  <a:pos x="2" y="14"/>
                </a:cxn>
                <a:cxn ang="0">
                  <a:pos x="0" y="16"/>
                </a:cxn>
              </a:cxnLst>
              <a:rect l="0" t="0" r="r" b="b"/>
              <a:pathLst>
                <a:path w="7" h="16">
                  <a:moveTo>
                    <a:pt x="0" y="16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0" name="Freeform 942"/>
            <p:cNvSpPr>
              <a:spLocks/>
            </p:cNvSpPr>
            <p:nvPr/>
          </p:nvSpPr>
          <p:spPr bwMode="gray">
            <a:xfrm>
              <a:off x="4054744" y="1939334"/>
              <a:ext cx="13320" cy="1923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1" name="Freeform 943"/>
            <p:cNvSpPr>
              <a:spLocks/>
            </p:cNvSpPr>
            <p:nvPr/>
          </p:nvSpPr>
          <p:spPr bwMode="gray">
            <a:xfrm>
              <a:off x="4606756" y="1796647"/>
              <a:ext cx="17759" cy="1923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10" y="3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7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2" name="Freeform 944"/>
            <p:cNvSpPr>
              <a:spLocks/>
            </p:cNvSpPr>
            <p:nvPr/>
          </p:nvSpPr>
          <p:spPr bwMode="gray">
            <a:xfrm>
              <a:off x="4146500" y="2022701"/>
              <a:ext cx="10360" cy="1282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8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8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3" name="Freeform 945"/>
            <p:cNvSpPr>
              <a:spLocks/>
            </p:cNvSpPr>
            <p:nvPr/>
          </p:nvSpPr>
          <p:spPr bwMode="gray">
            <a:xfrm>
              <a:off x="4097662" y="2502076"/>
              <a:ext cx="13320" cy="1923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9" y="5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5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9" y="5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4" name="Freeform 946"/>
            <p:cNvSpPr>
              <a:spLocks/>
            </p:cNvSpPr>
            <p:nvPr/>
          </p:nvSpPr>
          <p:spPr bwMode="gray">
            <a:xfrm>
              <a:off x="4217538" y="1989036"/>
              <a:ext cx="17759" cy="112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" y="0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5" name="Freeform 947"/>
            <p:cNvSpPr>
              <a:spLocks/>
            </p:cNvSpPr>
            <p:nvPr/>
          </p:nvSpPr>
          <p:spPr bwMode="gray">
            <a:xfrm>
              <a:off x="4195339" y="2046749"/>
              <a:ext cx="17759" cy="8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8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6" name="Freeform 948"/>
            <p:cNvSpPr>
              <a:spLocks/>
            </p:cNvSpPr>
            <p:nvPr/>
          </p:nvSpPr>
          <p:spPr bwMode="gray">
            <a:xfrm>
              <a:off x="4242695" y="1950558"/>
              <a:ext cx="20719" cy="112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9" y="0"/>
                </a:cxn>
              </a:cxnLst>
              <a:rect l="0" t="0" r="r" b="b"/>
              <a:pathLst>
                <a:path w="14" h="7">
                  <a:moveTo>
                    <a:pt x="9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7" name="Freeform 949"/>
            <p:cNvSpPr>
              <a:spLocks/>
            </p:cNvSpPr>
            <p:nvPr/>
          </p:nvSpPr>
          <p:spPr bwMode="gray">
            <a:xfrm>
              <a:off x="4270815" y="2096449"/>
              <a:ext cx="17759" cy="1443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0" y="9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2" y="2"/>
                </a:cxn>
              </a:cxnLst>
              <a:rect l="0" t="0" r="r" b="b"/>
              <a:pathLst>
                <a:path w="12" h="9">
                  <a:moveTo>
                    <a:pt x="12" y="2"/>
                  </a:moveTo>
                  <a:lnTo>
                    <a:pt x="9" y="7"/>
                  </a:lnTo>
                  <a:lnTo>
                    <a:pt x="9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8" name="Freeform 950"/>
            <p:cNvSpPr>
              <a:spLocks/>
            </p:cNvSpPr>
            <p:nvPr/>
          </p:nvSpPr>
          <p:spPr bwMode="gray">
            <a:xfrm>
              <a:off x="4540159" y="1774198"/>
              <a:ext cx="16278" cy="1443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2"/>
                </a:cxn>
              </a:cxnLst>
              <a:rect l="0" t="0" r="r" b="b"/>
              <a:pathLst>
                <a:path w="11" h="9">
                  <a:moveTo>
                    <a:pt x="7" y="2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89" name="Freeform 951"/>
            <p:cNvSpPr>
              <a:spLocks/>
            </p:cNvSpPr>
            <p:nvPr/>
          </p:nvSpPr>
          <p:spPr bwMode="gray">
            <a:xfrm>
              <a:off x="4876101" y="1586618"/>
              <a:ext cx="10360" cy="1443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2" y="9"/>
                </a:cxn>
                <a:cxn ang="0">
                  <a:pos x="0" y="9"/>
                </a:cxn>
              </a:cxnLst>
              <a:rect l="0" t="0" r="r" b="b"/>
              <a:pathLst>
                <a:path w="7" h="9">
                  <a:moveTo>
                    <a:pt x="0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0" name="Freeform 952"/>
            <p:cNvSpPr>
              <a:spLocks/>
            </p:cNvSpPr>
            <p:nvPr/>
          </p:nvSpPr>
          <p:spPr bwMode="gray">
            <a:xfrm>
              <a:off x="4624514" y="1713278"/>
              <a:ext cx="7399" cy="1923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9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12"/>
                </a:cxn>
                <a:cxn ang="0">
                  <a:pos x="2" y="12"/>
                </a:cxn>
              </a:cxnLst>
              <a:rect l="0" t="0" r="r" b="b"/>
              <a:pathLst>
                <a:path w="5" h="12">
                  <a:moveTo>
                    <a:pt x="2" y="12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1" name="Freeform 953"/>
            <p:cNvSpPr>
              <a:spLocks/>
            </p:cNvSpPr>
            <p:nvPr/>
          </p:nvSpPr>
          <p:spPr bwMode="gray">
            <a:xfrm>
              <a:off x="4121340" y="2471613"/>
              <a:ext cx="10360" cy="24049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10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</a:cxnLst>
              <a:rect l="0" t="0" r="r" b="b"/>
              <a:pathLst>
                <a:path w="7" h="15">
                  <a:moveTo>
                    <a:pt x="7" y="7"/>
                  </a:moveTo>
                  <a:lnTo>
                    <a:pt x="7" y="10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2" name="Freeform 954"/>
            <p:cNvSpPr>
              <a:spLocks/>
            </p:cNvSpPr>
            <p:nvPr/>
          </p:nvSpPr>
          <p:spPr bwMode="gray">
            <a:xfrm>
              <a:off x="4375888" y="1647541"/>
              <a:ext cx="7399" cy="224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12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14">
                  <a:moveTo>
                    <a:pt x="5" y="2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3" name="Freeform 955"/>
            <p:cNvSpPr>
              <a:spLocks/>
            </p:cNvSpPr>
            <p:nvPr/>
          </p:nvSpPr>
          <p:spPr bwMode="gray">
            <a:xfrm>
              <a:off x="4475044" y="1328499"/>
              <a:ext cx="17759" cy="112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8" y="7"/>
                </a:cxn>
                <a:cxn ang="0">
                  <a:pos x="3" y="5"/>
                </a:cxn>
                <a:cxn ang="0">
                  <a:pos x="0" y="3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3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4" name="Freeform 956"/>
            <p:cNvSpPr>
              <a:spLocks/>
            </p:cNvSpPr>
            <p:nvPr/>
          </p:nvSpPr>
          <p:spPr bwMode="gray">
            <a:xfrm>
              <a:off x="4677792" y="1290016"/>
              <a:ext cx="7399" cy="160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10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5" name="Freeform 957"/>
            <p:cNvSpPr>
              <a:spLocks/>
            </p:cNvSpPr>
            <p:nvPr/>
          </p:nvSpPr>
          <p:spPr bwMode="gray">
            <a:xfrm>
              <a:off x="4550516" y="1716483"/>
              <a:ext cx="13320" cy="112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0"/>
                </a:cxn>
              </a:cxnLst>
              <a:rect l="0" t="0" r="r" b="b"/>
              <a:pathLst>
                <a:path w="9" h="7">
                  <a:moveTo>
                    <a:pt x="7" y="0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6" name="Freeform 958"/>
            <p:cNvSpPr>
              <a:spLocks/>
            </p:cNvSpPr>
            <p:nvPr/>
          </p:nvSpPr>
          <p:spPr bwMode="gray">
            <a:xfrm>
              <a:off x="4199777" y="1578601"/>
              <a:ext cx="13320" cy="80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7" name="Freeform 959"/>
            <p:cNvSpPr>
              <a:spLocks/>
            </p:cNvSpPr>
            <p:nvPr/>
          </p:nvSpPr>
          <p:spPr bwMode="gray">
            <a:xfrm>
              <a:off x="4497240" y="1328499"/>
              <a:ext cx="10360" cy="1122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8" name="Freeform 960"/>
            <p:cNvSpPr>
              <a:spLocks/>
            </p:cNvSpPr>
            <p:nvPr/>
          </p:nvSpPr>
          <p:spPr bwMode="gray">
            <a:xfrm>
              <a:off x="4568277" y="1716481"/>
              <a:ext cx="10360" cy="80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7" h="5">
                  <a:moveTo>
                    <a:pt x="4" y="2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399" name="Freeform 961"/>
            <p:cNvSpPr>
              <a:spLocks/>
            </p:cNvSpPr>
            <p:nvPr/>
          </p:nvSpPr>
          <p:spPr bwMode="gray">
            <a:xfrm>
              <a:off x="4062144" y="2085231"/>
              <a:ext cx="10360" cy="641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4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0" name="Freeform 962"/>
            <p:cNvSpPr>
              <a:spLocks/>
            </p:cNvSpPr>
            <p:nvPr/>
          </p:nvSpPr>
          <p:spPr bwMode="gray">
            <a:xfrm>
              <a:off x="4153901" y="1785421"/>
              <a:ext cx="20719" cy="1603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14" h="10">
                  <a:moveTo>
                    <a:pt x="2" y="2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1" name="Freeform 963"/>
            <p:cNvSpPr>
              <a:spLocks/>
            </p:cNvSpPr>
            <p:nvPr/>
          </p:nvSpPr>
          <p:spPr bwMode="gray">
            <a:xfrm>
              <a:off x="4528319" y="1245129"/>
              <a:ext cx="11839" cy="641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2" name="Freeform 964"/>
            <p:cNvSpPr>
              <a:spLocks/>
            </p:cNvSpPr>
            <p:nvPr/>
          </p:nvSpPr>
          <p:spPr bwMode="gray">
            <a:xfrm>
              <a:off x="4464682" y="1581812"/>
              <a:ext cx="10360" cy="11223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7"/>
                </a:cxn>
              </a:cxnLst>
              <a:rect l="0" t="0" r="r" b="b"/>
              <a:pathLst>
                <a:path w="7" h="7">
                  <a:moveTo>
                    <a:pt x="5" y="7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3" name="Freeform 965"/>
            <p:cNvSpPr>
              <a:spLocks/>
            </p:cNvSpPr>
            <p:nvPr/>
          </p:nvSpPr>
          <p:spPr bwMode="gray">
            <a:xfrm>
              <a:off x="5084770" y="1694039"/>
              <a:ext cx="7399" cy="64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4" name="Freeform 966"/>
            <p:cNvSpPr>
              <a:spLocks/>
            </p:cNvSpPr>
            <p:nvPr/>
          </p:nvSpPr>
          <p:spPr bwMode="gray">
            <a:xfrm>
              <a:off x="4522398" y="1727703"/>
              <a:ext cx="13320" cy="80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4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5" name="Freeform 967"/>
            <p:cNvSpPr>
              <a:spLocks/>
            </p:cNvSpPr>
            <p:nvPr/>
          </p:nvSpPr>
          <p:spPr bwMode="gray">
            <a:xfrm>
              <a:off x="4515000" y="1504853"/>
              <a:ext cx="7399" cy="12826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8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6" name="Freeform 968"/>
            <p:cNvSpPr>
              <a:spLocks/>
            </p:cNvSpPr>
            <p:nvPr/>
          </p:nvSpPr>
          <p:spPr bwMode="gray">
            <a:xfrm>
              <a:off x="4634873" y="1697242"/>
              <a:ext cx="2960" cy="801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7" name="Freeform 969"/>
            <p:cNvSpPr>
              <a:spLocks/>
            </p:cNvSpPr>
            <p:nvPr/>
          </p:nvSpPr>
          <p:spPr bwMode="gray">
            <a:xfrm>
              <a:off x="4245656" y="2030717"/>
              <a:ext cx="10360" cy="801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7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8" name="Freeform 970"/>
            <p:cNvSpPr>
              <a:spLocks/>
            </p:cNvSpPr>
            <p:nvPr/>
          </p:nvSpPr>
          <p:spPr bwMode="gray">
            <a:xfrm>
              <a:off x="4596394" y="1766185"/>
              <a:ext cx="10360" cy="320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</a:cxnLst>
              <a:rect l="0" t="0" r="r" b="b"/>
              <a:pathLst>
                <a:path w="7" h="2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09" name="Freeform 971"/>
            <p:cNvSpPr>
              <a:spLocks/>
            </p:cNvSpPr>
            <p:nvPr/>
          </p:nvSpPr>
          <p:spPr bwMode="gray">
            <a:xfrm>
              <a:off x="4270813" y="2061178"/>
              <a:ext cx="7399" cy="8016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0" name="Freeform 972"/>
            <p:cNvSpPr>
              <a:spLocks/>
            </p:cNvSpPr>
            <p:nvPr/>
          </p:nvSpPr>
          <p:spPr bwMode="gray">
            <a:xfrm>
              <a:off x="4486882" y="1374989"/>
              <a:ext cx="10360" cy="8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2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1" name="Freeform 973"/>
            <p:cNvSpPr>
              <a:spLocks/>
            </p:cNvSpPr>
            <p:nvPr/>
          </p:nvSpPr>
          <p:spPr bwMode="gray">
            <a:xfrm>
              <a:off x="4556437" y="1782216"/>
              <a:ext cx="4440" cy="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2" name="Freeform 974"/>
            <p:cNvSpPr>
              <a:spLocks/>
            </p:cNvSpPr>
            <p:nvPr/>
          </p:nvSpPr>
          <p:spPr bwMode="gray">
            <a:xfrm>
              <a:off x="4408446" y="1650747"/>
              <a:ext cx="10360" cy="801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3" name="Freeform 975"/>
            <p:cNvSpPr>
              <a:spLocks/>
            </p:cNvSpPr>
            <p:nvPr/>
          </p:nvSpPr>
          <p:spPr bwMode="gray">
            <a:xfrm>
              <a:off x="4677793" y="1325288"/>
              <a:ext cx="2960" cy="8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4" name="Freeform 976"/>
            <p:cNvSpPr>
              <a:spLocks/>
            </p:cNvSpPr>
            <p:nvPr/>
          </p:nvSpPr>
          <p:spPr bwMode="gray">
            <a:xfrm>
              <a:off x="4858342" y="1612269"/>
              <a:ext cx="2960" cy="80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5" name="Freeform 977"/>
            <p:cNvSpPr>
              <a:spLocks/>
            </p:cNvSpPr>
            <p:nvPr/>
          </p:nvSpPr>
          <p:spPr bwMode="gray">
            <a:xfrm>
              <a:off x="4451365" y="1314065"/>
              <a:ext cx="17759" cy="144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6" name="Freeform 978"/>
            <p:cNvSpPr>
              <a:spLocks/>
            </p:cNvSpPr>
            <p:nvPr/>
          </p:nvSpPr>
          <p:spPr bwMode="gray">
            <a:xfrm>
              <a:off x="4153899" y="1889633"/>
              <a:ext cx="2960" cy="1122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7" name="Rectangle 979"/>
            <p:cNvSpPr>
              <a:spLocks noChangeArrowheads="1"/>
            </p:cNvSpPr>
            <p:nvPr/>
          </p:nvSpPr>
          <p:spPr bwMode="gray">
            <a:xfrm>
              <a:off x="4871659" y="1609065"/>
              <a:ext cx="4440" cy="3207"/>
            </a:xfrm>
            <a:prstGeom prst="rect">
              <a:avLst/>
            </a:pr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8" name="Freeform 980"/>
            <p:cNvSpPr>
              <a:spLocks/>
            </p:cNvSpPr>
            <p:nvPr/>
          </p:nvSpPr>
          <p:spPr bwMode="gray">
            <a:xfrm>
              <a:off x="4184979" y="4360238"/>
              <a:ext cx="617127" cy="410431"/>
            </a:xfrm>
            <a:custGeom>
              <a:avLst/>
              <a:gdLst/>
              <a:ahLst/>
              <a:cxnLst>
                <a:cxn ang="0">
                  <a:pos x="22" y="220"/>
                </a:cxn>
                <a:cxn ang="0">
                  <a:pos x="31" y="208"/>
                </a:cxn>
                <a:cxn ang="0">
                  <a:pos x="36" y="198"/>
                </a:cxn>
                <a:cxn ang="0">
                  <a:pos x="19" y="174"/>
                </a:cxn>
                <a:cxn ang="0">
                  <a:pos x="7" y="143"/>
                </a:cxn>
                <a:cxn ang="0">
                  <a:pos x="5" y="131"/>
                </a:cxn>
                <a:cxn ang="0">
                  <a:pos x="19" y="134"/>
                </a:cxn>
                <a:cxn ang="0">
                  <a:pos x="31" y="134"/>
                </a:cxn>
                <a:cxn ang="0">
                  <a:pos x="48" y="124"/>
                </a:cxn>
                <a:cxn ang="0">
                  <a:pos x="55" y="117"/>
                </a:cxn>
                <a:cxn ang="0">
                  <a:pos x="74" y="98"/>
                </a:cxn>
                <a:cxn ang="0">
                  <a:pos x="89" y="112"/>
                </a:cxn>
                <a:cxn ang="0">
                  <a:pos x="113" y="114"/>
                </a:cxn>
                <a:cxn ang="0">
                  <a:pos x="129" y="124"/>
                </a:cxn>
                <a:cxn ang="0">
                  <a:pos x="151" y="124"/>
                </a:cxn>
                <a:cxn ang="0">
                  <a:pos x="175" y="110"/>
                </a:cxn>
                <a:cxn ang="0">
                  <a:pos x="196" y="98"/>
                </a:cxn>
                <a:cxn ang="0">
                  <a:pos x="218" y="64"/>
                </a:cxn>
                <a:cxn ang="0">
                  <a:pos x="228" y="55"/>
                </a:cxn>
                <a:cxn ang="0">
                  <a:pos x="235" y="35"/>
                </a:cxn>
                <a:cxn ang="0">
                  <a:pos x="249" y="21"/>
                </a:cxn>
                <a:cxn ang="0">
                  <a:pos x="263" y="21"/>
                </a:cxn>
                <a:cxn ang="0">
                  <a:pos x="280" y="14"/>
                </a:cxn>
                <a:cxn ang="0">
                  <a:pos x="297" y="7"/>
                </a:cxn>
                <a:cxn ang="0">
                  <a:pos x="311" y="12"/>
                </a:cxn>
                <a:cxn ang="0">
                  <a:pos x="330" y="4"/>
                </a:cxn>
                <a:cxn ang="0">
                  <a:pos x="350" y="21"/>
                </a:cxn>
                <a:cxn ang="0">
                  <a:pos x="373" y="28"/>
                </a:cxn>
                <a:cxn ang="0">
                  <a:pos x="402" y="33"/>
                </a:cxn>
                <a:cxn ang="0">
                  <a:pos x="409" y="43"/>
                </a:cxn>
                <a:cxn ang="0">
                  <a:pos x="409" y="50"/>
                </a:cxn>
                <a:cxn ang="0">
                  <a:pos x="405" y="57"/>
                </a:cxn>
                <a:cxn ang="0">
                  <a:pos x="397" y="79"/>
                </a:cxn>
                <a:cxn ang="0">
                  <a:pos x="407" y="100"/>
                </a:cxn>
                <a:cxn ang="0">
                  <a:pos x="397" y="119"/>
                </a:cxn>
                <a:cxn ang="0">
                  <a:pos x="383" y="129"/>
                </a:cxn>
                <a:cxn ang="0">
                  <a:pos x="373" y="143"/>
                </a:cxn>
                <a:cxn ang="0">
                  <a:pos x="366" y="172"/>
                </a:cxn>
                <a:cxn ang="0">
                  <a:pos x="371" y="189"/>
                </a:cxn>
                <a:cxn ang="0">
                  <a:pos x="385" y="205"/>
                </a:cxn>
                <a:cxn ang="0">
                  <a:pos x="378" y="234"/>
                </a:cxn>
                <a:cxn ang="0">
                  <a:pos x="359" y="246"/>
                </a:cxn>
                <a:cxn ang="0">
                  <a:pos x="340" y="251"/>
                </a:cxn>
                <a:cxn ang="0">
                  <a:pos x="318" y="248"/>
                </a:cxn>
                <a:cxn ang="0">
                  <a:pos x="309" y="246"/>
                </a:cxn>
                <a:cxn ang="0">
                  <a:pos x="292" y="244"/>
                </a:cxn>
                <a:cxn ang="0">
                  <a:pos x="283" y="241"/>
                </a:cxn>
                <a:cxn ang="0">
                  <a:pos x="259" y="244"/>
                </a:cxn>
                <a:cxn ang="0">
                  <a:pos x="244" y="236"/>
                </a:cxn>
                <a:cxn ang="0">
                  <a:pos x="232" y="232"/>
                </a:cxn>
                <a:cxn ang="0">
                  <a:pos x="225" y="217"/>
                </a:cxn>
                <a:cxn ang="0">
                  <a:pos x="208" y="203"/>
                </a:cxn>
                <a:cxn ang="0">
                  <a:pos x="182" y="201"/>
                </a:cxn>
                <a:cxn ang="0">
                  <a:pos x="170" y="189"/>
                </a:cxn>
                <a:cxn ang="0">
                  <a:pos x="158" y="196"/>
                </a:cxn>
                <a:cxn ang="0">
                  <a:pos x="139" y="191"/>
                </a:cxn>
                <a:cxn ang="0">
                  <a:pos x="125" y="193"/>
                </a:cxn>
                <a:cxn ang="0">
                  <a:pos x="113" y="198"/>
                </a:cxn>
                <a:cxn ang="0">
                  <a:pos x="89" y="208"/>
                </a:cxn>
                <a:cxn ang="0">
                  <a:pos x="67" y="220"/>
                </a:cxn>
                <a:cxn ang="0">
                  <a:pos x="53" y="227"/>
                </a:cxn>
                <a:cxn ang="0">
                  <a:pos x="43" y="236"/>
                </a:cxn>
                <a:cxn ang="0">
                  <a:pos x="29" y="239"/>
                </a:cxn>
              </a:cxnLst>
              <a:rect l="0" t="0" r="r" b="b"/>
              <a:pathLst>
                <a:path w="417" h="256">
                  <a:moveTo>
                    <a:pt x="29" y="239"/>
                  </a:moveTo>
                  <a:lnTo>
                    <a:pt x="27" y="239"/>
                  </a:lnTo>
                  <a:lnTo>
                    <a:pt x="27" y="236"/>
                  </a:lnTo>
                  <a:lnTo>
                    <a:pt x="27" y="229"/>
                  </a:lnTo>
                  <a:lnTo>
                    <a:pt x="27" y="227"/>
                  </a:lnTo>
                  <a:lnTo>
                    <a:pt x="27" y="220"/>
                  </a:lnTo>
                  <a:lnTo>
                    <a:pt x="22" y="220"/>
                  </a:lnTo>
                  <a:lnTo>
                    <a:pt x="19" y="220"/>
                  </a:lnTo>
                  <a:lnTo>
                    <a:pt x="19" y="217"/>
                  </a:lnTo>
                  <a:lnTo>
                    <a:pt x="27" y="208"/>
                  </a:lnTo>
                  <a:lnTo>
                    <a:pt x="27" y="203"/>
                  </a:lnTo>
                  <a:lnTo>
                    <a:pt x="29" y="203"/>
                  </a:lnTo>
                  <a:lnTo>
                    <a:pt x="31" y="205"/>
                  </a:lnTo>
                  <a:lnTo>
                    <a:pt x="31" y="208"/>
                  </a:lnTo>
                  <a:lnTo>
                    <a:pt x="39" y="208"/>
                  </a:lnTo>
                  <a:lnTo>
                    <a:pt x="41" y="205"/>
                  </a:lnTo>
                  <a:lnTo>
                    <a:pt x="41" y="203"/>
                  </a:lnTo>
                  <a:lnTo>
                    <a:pt x="41" y="201"/>
                  </a:lnTo>
                  <a:lnTo>
                    <a:pt x="41" y="198"/>
                  </a:lnTo>
                  <a:lnTo>
                    <a:pt x="39" y="198"/>
                  </a:lnTo>
                  <a:lnTo>
                    <a:pt x="36" y="198"/>
                  </a:lnTo>
                  <a:lnTo>
                    <a:pt x="36" y="196"/>
                  </a:lnTo>
                  <a:lnTo>
                    <a:pt x="34" y="196"/>
                  </a:lnTo>
                  <a:lnTo>
                    <a:pt x="31" y="191"/>
                  </a:lnTo>
                  <a:lnTo>
                    <a:pt x="29" y="186"/>
                  </a:lnTo>
                  <a:lnTo>
                    <a:pt x="27" y="184"/>
                  </a:lnTo>
                  <a:lnTo>
                    <a:pt x="24" y="179"/>
                  </a:lnTo>
                  <a:lnTo>
                    <a:pt x="19" y="174"/>
                  </a:lnTo>
                  <a:lnTo>
                    <a:pt x="15" y="169"/>
                  </a:lnTo>
                  <a:lnTo>
                    <a:pt x="12" y="167"/>
                  </a:lnTo>
                  <a:lnTo>
                    <a:pt x="12" y="165"/>
                  </a:lnTo>
                  <a:lnTo>
                    <a:pt x="10" y="165"/>
                  </a:lnTo>
                  <a:lnTo>
                    <a:pt x="7" y="153"/>
                  </a:lnTo>
                  <a:lnTo>
                    <a:pt x="7" y="146"/>
                  </a:lnTo>
                  <a:lnTo>
                    <a:pt x="7" y="143"/>
                  </a:lnTo>
                  <a:lnTo>
                    <a:pt x="10" y="143"/>
                  </a:lnTo>
                  <a:lnTo>
                    <a:pt x="10" y="141"/>
                  </a:lnTo>
                  <a:lnTo>
                    <a:pt x="7" y="141"/>
                  </a:lnTo>
                  <a:lnTo>
                    <a:pt x="3" y="134"/>
                  </a:lnTo>
                  <a:lnTo>
                    <a:pt x="0" y="131"/>
                  </a:lnTo>
                  <a:lnTo>
                    <a:pt x="3" y="131"/>
                  </a:lnTo>
                  <a:lnTo>
                    <a:pt x="5" y="131"/>
                  </a:lnTo>
                  <a:lnTo>
                    <a:pt x="7" y="131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7" y="126"/>
                  </a:lnTo>
                  <a:lnTo>
                    <a:pt x="19" y="129"/>
                  </a:lnTo>
                  <a:lnTo>
                    <a:pt x="19" y="131"/>
                  </a:lnTo>
                  <a:lnTo>
                    <a:pt x="19" y="134"/>
                  </a:lnTo>
                  <a:lnTo>
                    <a:pt x="22" y="134"/>
                  </a:lnTo>
                  <a:lnTo>
                    <a:pt x="24" y="131"/>
                  </a:lnTo>
                  <a:lnTo>
                    <a:pt x="27" y="131"/>
                  </a:lnTo>
                  <a:lnTo>
                    <a:pt x="27" y="129"/>
                  </a:lnTo>
                  <a:lnTo>
                    <a:pt x="29" y="131"/>
                  </a:lnTo>
                  <a:lnTo>
                    <a:pt x="31" y="131"/>
                  </a:lnTo>
                  <a:lnTo>
                    <a:pt x="31" y="134"/>
                  </a:lnTo>
                  <a:lnTo>
                    <a:pt x="34" y="134"/>
                  </a:lnTo>
                  <a:lnTo>
                    <a:pt x="39" y="134"/>
                  </a:lnTo>
                  <a:lnTo>
                    <a:pt x="41" y="134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43" y="126"/>
                  </a:lnTo>
                  <a:lnTo>
                    <a:pt x="48" y="124"/>
                  </a:lnTo>
                  <a:lnTo>
                    <a:pt x="48" y="122"/>
                  </a:lnTo>
                  <a:lnTo>
                    <a:pt x="51" y="122"/>
                  </a:lnTo>
                  <a:lnTo>
                    <a:pt x="53" y="124"/>
                  </a:lnTo>
                  <a:lnTo>
                    <a:pt x="55" y="124"/>
                  </a:lnTo>
                  <a:lnTo>
                    <a:pt x="55" y="122"/>
                  </a:lnTo>
                  <a:lnTo>
                    <a:pt x="55" y="119"/>
                  </a:lnTo>
                  <a:lnTo>
                    <a:pt x="55" y="117"/>
                  </a:lnTo>
                  <a:lnTo>
                    <a:pt x="53" y="117"/>
                  </a:lnTo>
                  <a:lnTo>
                    <a:pt x="53" y="107"/>
                  </a:lnTo>
                  <a:lnTo>
                    <a:pt x="60" y="98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72" y="95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7" y="100"/>
                  </a:lnTo>
                  <a:lnTo>
                    <a:pt x="79" y="102"/>
                  </a:lnTo>
                  <a:lnTo>
                    <a:pt x="82" y="102"/>
                  </a:lnTo>
                  <a:lnTo>
                    <a:pt x="84" y="110"/>
                  </a:lnTo>
                  <a:lnTo>
                    <a:pt x="86" y="114"/>
                  </a:lnTo>
                  <a:lnTo>
                    <a:pt x="89" y="112"/>
                  </a:lnTo>
                  <a:lnTo>
                    <a:pt x="91" y="112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8" y="114"/>
                  </a:lnTo>
                  <a:lnTo>
                    <a:pt x="101" y="117"/>
                  </a:lnTo>
                  <a:lnTo>
                    <a:pt x="106" y="114"/>
                  </a:lnTo>
                  <a:lnTo>
                    <a:pt x="113" y="114"/>
                  </a:lnTo>
                  <a:lnTo>
                    <a:pt x="115" y="117"/>
                  </a:lnTo>
                  <a:lnTo>
                    <a:pt x="120" y="119"/>
                  </a:lnTo>
                  <a:lnTo>
                    <a:pt x="122" y="117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9" y="122"/>
                  </a:lnTo>
                  <a:lnTo>
                    <a:pt x="129" y="124"/>
                  </a:lnTo>
                  <a:lnTo>
                    <a:pt x="134" y="124"/>
                  </a:lnTo>
                  <a:lnTo>
                    <a:pt x="137" y="124"/>
                  </a:lnTo>
                  <a:lnTo>
                    <a:pt x="139" y="124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9" y="124"/>
                  </a:lnTo>
                  <a:lnTo>
                    <a:pt x="151" y="124"/>
                  </a:lnTo>
                  <a:lnTo>
                    <a:pt x="163" y="119"/>
                  </a:lnTo>
                  <a:lnTo>
                    <a:pt x="168" y="117"/>
                  </a:lnTo>
                  <a:lnTo>
                    <a:pt x="170" y="117"/>
                  </a:lnTo>
                  <a:lnTo>
                    <a:pt x="173" y="117"/>
                  </a:lnTo>
                  <a:lnTo>
                    <a:pt x="175" y="114"/>
                  </a:lnTo>
                  <a:lnTo>
                    <a:pt x="175" y="112"/>
                  </a:lnTo>
                  <a:lnTo>
                    <a:pt x="175" y="110"/>
                  </a:lnTo>
                  <a:lnTo>
                    <a:pt x="177" y="110"/>
                  </a:lnTo>
                  <a:lnTo>
                    <a:pt x="185" y="102"/>
                  </a:lnTo>
                  <a:lnTo>
                    <a:pt x="189" y="100"/>
                  </a:lnTo>
                  <a:lnTo>
                    <a:pt x="192" y="100"/>
                  </a:lnTo>
                  <a:lnTo>
                    <a:pt x="194" y="100"/>
                  </a:lnTo>
                  <a:lnTo>
                    <a:pt x="196" y="100"/>
                  </a:lnTo>
                  <a:lnTo>
                    <a:pt x="196" y="98"/>
                  </a:lnTo>
                  <a:lnTo>
                    <a:pt x="199" y="98"/>
                  </a:lnTo>
                  <a:lnTo>
                    <a:pt x="199" y="90"/>
                  </a:lnTo>
                  <a:lnTo>
                    <a:pt x="201" y="83"/>
                  </a:lnTo>
                  <a:lnTo>
                    <a:pt x="206" y="79"/>
                  </a:lnTo>
                  <a:lnTo>
                    <a:pt x="211" y="71"/>
                  </a:lnTo>
                  <a:lnTo>
                    <a:pt x="213" y="69"/>
                  </a:lnTo>
                  <a:lnTo>
                    <a:pt x="218" y="64"/>
                  </a:lnTo>
                  <a:lnTo>
                    <a:pt x="218" y="62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23" y="55"/>
                  </a:lnTo>
                  <a:lnTo>
                    <a:pt x="225" y="52"/>
                  </a:lnTo>
                  <a:lnTo>
                    <a:pt x="228" y="52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32" y="55"/>
                  </a:lnTo>
                  <a:lnTo>
                    <a:pt x="232" y="52"/>
                  </a:lnTo>
                  <a:lnTo>
                    <a:pt x="235" y="45"/>
                  </a:lnTo>
                  <a:lnTo>
                    <a:pt x="235" y="43"/>
                  </a:lnTo>
                  <a:lnTo>
                    <a:pt x="235" y="40"/>
                  </a:lnTo>
                  <a:lnTo>
                    <a:pt x="235" y="35"/>
                  </a:lnTo>
                  <a:lnTo>
                    <a:pt x="237" y="35"/>
                  </a:lnTo>
                  <a:lnTo>
                    <a:pt x="240" y="33"/>
                  </a:lnTo>
                  <a:lnTo>
                    <a:pt x="240" y="31"/>
                  </a:lnTo>
                  <a:lnTo>
                    <a:pt x="237" y="28"/>
                  </a:lnTo>
                  <a:lnTo>
                    <a:pt x="235" y="28"/>
                  </a:lnTo>
                  <a:lnTo>
                    <a:pt x="240" y="23"/>
                  </a:lnTo>
                  <a:lnTo>
                    <a:pt x="249" y="21"/>
                  </a:lnTo>
                  <a:lnTo>
                    <a:pt x="251" y="23"/>
                  </a:lnTo>
                  <a:lnTo>
                    <a:pt x="256" y="21"/>
                  </a:lnTo>
                  <a:lnTo>
                    <a:pt x="256" y="19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21"/>
                  </a:lnTo>
                  <a:lnTo>
                    <a:pt x="263" y="21"/>
                  </a:lnTo>
                  <a:lnTo>
                    <a:pt x="263" y="23"/>
                  </a:lnTo>
                  <a:lnTo>
                    <a:pt x="266" y="23"/>
                  </a:lnTo>
                  <a:lnTo>
                    <a:pt x="271" y="21"/>
                  </a:lnTo>
                  <a:lnTo>
                    <a:pt x="275" y="19"/>
                  </a:lnTo>
                  <a:lnTo>
                    <a:pt x="275" y="16"/>
                  </a:lnTo>
                  <a:lnTo>
                    <a:pt x="278" y="14"/>
                  </a:lnTo>
                  <a:lnTo>
                    <a:pt x="280" y="14"/>
                  </a:lnTo>
                  <a:lnTo>
                    <a:pt x="280" y="16"/>
                  </a:lnTo>
                  <a:lnTo>
                    <a:pt x="292" y="19"/>
                  </a:lnTo>
                  <a:lnTo>
                    <a:pt x="295" y="19"/>
                  </a:lnTo>
                  <a:lnTo>
                    <a:pt x="297" y="14"/>
                  </a:lnTo>
                  <a:lnTo>
                    <a:pt x="297" y="12"/>
                  </a:lnTo>
                  <a:lnTo>
                    <a:pt x="297" y="9"/>
                  </a:lnTo>
                  <a:lnTo>
                    <a:pt x="297" y="7"/>
                  </a:lnTo>
                  <a:lnTo>
                    <a:pt x="299" y="7"/>
                  </a:lnTo>
                  <a:lnTo>
                    <a:pt x="302" y="9"/>
                  </a:lnTo>
                  <a:lnTo>
                    <a:pt x="304" y="9"/>
                  </a:lnTo>
                  <a:lnTo>
                    <a:pt x="302" y="12"/>
                  </a:lnTo>
                  <a:lnTo>
                    <a:pt x="304" y="12"/>
                  </a:lnTo>
                  <a:lnTo>
                    <a:pt x="306" y="12"/>
                  </a:lnTo>
                  <a:lnTo>
                    <a:pt x="311" y="12"/>
                  </a:lnTo>
                  <a:lnTo>
                    <a:pt x="314" y="12"/>
                  </a:lnTo>
                  <a:lnTo>
                    <a:pt x="316" y="7"/>
                  </a:lnTo>
                  <a:lnTo>
                    <a:pt x="316" y="2"/>
                  </a:lnTo>
                  <a:lnTo>
                    <a:pt x="318" y="0"/>
                  </a:lnTo>
                  <a:lnTo>
                    <a:pt x="321" y="0"/>
                  </a:lnTo>
                  <a:lnTo>
                    <a:pt x="323" y="0"/>
                  </a:lnTo>
                  <a:lnTo>
                    <a:pt x="330" y="4"/>
                  </a:lnTo>
                  <a:lnTo>
                    <a:pt x="335" y="7"/>
                  </a:lnTo>
                  <a:lnTo>
                    <a:pt x="340" y="9"/>
                  </a:lnTo>
                  <a:lnTo>
                    <a:pt x="345" y="16"/>
                  </a:lnTo>
                  <a:lnTo>
                    <a:pt x="347" y="16"/>
                  </a:lnTo>
                  <a:lnTo>
                    <a:pt x="350" y="16"/>
                  </a:lnTo>
                  <a:lnTo>
                    <a:pt x="350" y="19"/>
                  </a:lnTo>
                  <a:lnTo>
                    <a:pt x="350" y="21"/>
                  </a:lnTo>
                  <a:lnTo>
                    <a:pt x="352" y="21"/>
                  </a:lnTo>
                  <a:lnTo>
                    <a:pt x="354" y="21"/>
                  </a:lnTo>
                  <a:lnTo>
                    <a:pt x="357" y="21"/>
                  </a:lnTo>
                  <a:lnTo>
                    <a:pt x="364" y="23"/>
                  </a:lnTo>
                  <a:lnTo>
                    <a:pt x="366" y="26"/>
                  </a:lnTo>
                  <a:lnTo>
                    <a:pt x="371" y="28"/>
                  </a:lnTo>
                  <a:lnTo>
                    <a:pt x="373" y="28"/>
                  </a:lnTo>
                  <a:lnTo>
                    <a:pt x="378" y="31"/>
                  </a:lnTo>
                  <a:lnTo>
                    <a:pt x="378" y="33"/>
                  </a:lnTo>
                  <a:lnTo>
                    <a:pt x="378" y="38"/>
                  </a:lnTo>
                  <a:lnTo>
                    <a:pt x="381" y="40"/>
                  </a:lnTo>
                  <a:lnTo>
                    <a:pt x="388" y="38"/>
                  </a:lnTo>
                  <a:lnTo>
                    <a:pt x="393" y="35"/>
                  </a:lnTo>
                  <a:lnTo>
                    <a:pt x="402" y="33"/>
                  </a:lnTo>
                  <a:lnTo>
                    <a:pt x="405" y="35"/>
                  </a:lnTo>
                  <a:lnTo>
                    <a:pt x="409" y="38"/>
                  </a:lnTo>
                  <a:lnTo>
                    <a:pt x="407" y="40"/>
                  </a:lnTo>
                  <a:lnTo>
                    <a:pt x="405" y="40"/>
                  </a:lnTo>
                  <a:lnTo>
                    <a:pt x="405" y="43"/>
                  </a:lnTo>
                  <a:lnTo>
                    <a:pt x="407" y="43"/>
                  </a:lnTo>
                  <a:lnTo>
                    <a:pt x="409" y="43"/>
                  </a:lnTo>
                  <a:lnTo>
                    <a:pt x="409" y="45"/>
                  </a:lnTo>
                  <a:lnTo>
                    <a:pt x="412" y="45"/>
                  </a:lnTo>
                  <a:lnTo>
                    <a:pt x="417" y="47"/>
                  </a:lnTo>
                  <a:lnTo>
                    <a:pt x="414" y="50"/>
                  </a:lnTo>
                  <a:lnTo>
                    <a:pt x="414" y="52"/>
                  </a:lnTo>
                  <a:lnTo>
                    <a:pt x="409" y="52"/>
                  </a:lnTo>
                  <a:lnTo>
                    <a:pt x="409" y="50"/>
                  </a:lnTo>
                  <a:lnTo>
                    <a:pt x="407" y="50"/>
                  </a:lnTo>
                  <a:lnTo>
                    <a:pt x="405" y="50"/>
                  </a:lnTo>
                  <a:lnTo>
                    <a:pt x="405" y="47"/>
                  </a:lnTo>
                  <a:lnTo>
                    <a:pt x="405" y="50"/>
                  </a:lnTo>
                  <a:lnTo>
                    <a:pt x="400" y="55"/>
                  </a:lnTo>
                  <a:lnTo>
                    <a:pt x="402" y="57"/>
                  </a:lnTo>
                  <a:lnTo>
                    <a:pt x="405" y="57"/>
                  </a:lnTo>
                  <a:lnTo>
                    <a:pt x="405" y="67"/>
                  </a:lnTo>
                  <a:lnTo>
                    <a:pt x="402" y="67"/>
                  </a:lnTo>
                  <a:lnTo>
                    <a:pt x="400" y="69"/>
                  </a:lnTo>
                  <a:lnTo>
                    <a:pt x="400" y="71"/>
                  </a:lnTo>
                  <a:lnTo>
                    <a:pt x="400" y="74"/>
                  </a:lnTo>
                  <a:lnTo>
                    <a:pt x="400" y="76"/>
                  </a:lnTo>
                  <a:lnTo>
                    <a:pt x="397" y="79"/>
                  </a:lnTo>
                  <a:lnTo>
                    <a:pt x="395" y="81"/>
                  </a:lnTo>
                  <a:lnTo>
                    <a:pt x="395" y="83"/>
                  </a:lnTo>
                  <a:lnTo>
                    <a:pt x="397" y="90"/>
                  </a:lnTo>
                  <a:lnTo>
                    <a:pt x="400" y="90"/>
                  </a:lnTo>
                  <a:lnTo>
                    <a:pt x="407" y="95"/>
                  </a:lnTo>
                  <a:lnTo>
                    <a:pt x="407" y="98"/>
                  </a:lnTo>
                  <a:lnTo>
                    <a:pt x="407" y="100"/>
                  </a:lnTo>
                  <a:lnTo>
                    <a:pt x="405" y="100"/>
                  </a:lnTo>
                  <a:lnTo>
                    <a:pt x="405" y="102"/>
                  </a:lnTo>
                  <a:lnTo>
                    <a:pt x="405" y="105"/>
                  </a:lnTo>
                  <a:lnTo>
                    <a:pt x="402" y="112"/>
                  </a:lnTo>
                  <a:lnTo>
                    <a:pt x="400" y="117"/>
                  </a:lnTo>
                  <a:lnTo>
                    <a:pt x="400" y="119"/>
                  </a:lnTo>
                  <a:lnTo>
                    <a:pt x="397" y="119"/>
                  </a:lnTo>
                  <a:lnTo>
                    <a:pt x="397" y="122"/>
                  </a:lnTo>
                  <a:lnTo>
                    <a:pt x="395" y="122"/>
                  </a:lnTo>
                  <a:lnTo>
                    <a:pt x="395" y="124"/>
                  </a:lnTo>
                  <a:lnTo>
                    <a:pt x="390" y="124"/>
                  </a:lnTo>
                  <a:lnTo>
                    <a:pt x="385" y="126"/>
                  </a:lnTo>
                  <a:lnTo>
                    <a:pt x="383" y="126"/>
                  </a:lnTo>
                  <a:lnTo>
                    <a:pt x="383" y="129"/>
                  </a:lnTo>
                  <a:lnTo>
                    <a:pt x="381" y="136"/>
                  </a:lnTo>
                  <a:lnTo>
                    <a:pt x="381" y="138"/>
                  </a:lnTo>
                  <a:lnTo>
                    <a:pt x="381" y="141"/>
                  </a:lnTo>
                  <a:lnTo>
                    <a:pt x="381" y="143"/>
                  </a:lnTo>
                  <a:lnTo>
                    <a:pt x="378" y="143"/>
                  </a:lnTo>
                  <a:lnTo>
                    <a:pt x="376" y="143"/>
                  </a:lnTo>
                  <a:lnTo>
                    <a:pt x="373" y="143"/>
                  </a:lnTo>
                  <a:lnTo>
                    <a:pt x="373" y="146"/>
                  </a:lnTo>
                  <a:lnTo>
                    <a:pt x="371" y="150"/>
                  </a:lnTo>
                  <a:lnTo>
                    <a:pt x="369" y="157"/>
                  </a:lnTo>
                  <a:lnTo>
                    <a:pt x="369" y="160"/>
                  </a:lnTo>
                  <a:lnTo>
                    <a:pt x="369" y="167"/>
                  </a:lnTo>
                  <a:lnTo>
                    <a:pt x="366" y="169"/>
                  </a:lnTo>
                  <a:lnTo>
                    <a:pt x="366" y="172"/>
                  </a:lnTo>
                  <a:lnTo>
                    <a:pt x="364" y="174"/>
                  </a:lnTo>
                  <a:lnTo>
                    <a:pt x="366" y="179"/>
                  </a:lnTo>
                  <a:lnTo>
                    <a:pt x="369" y="179"/>
                  </a:lnTo>
                  <a:lnTo>
                    <a:pt x="371" y="179"/>
                  </a:lnTo>
                  <a:lnTo>
                    <a:pt x="373" y="184"/>
                  </a:lnTo>
                  <a:lnTo>
                    <a:pt x="371" y="186"/>
                  </a:lnTo>
                  <a:lnTo>
                    <a:pt x="371" y="189"/>
                  </a:lnTo>
                  <a:lnTo>
                    <a:pt x="376" y="196"/>
                  </a:lnTo>
                  <a:lnTo>
                    <a:pt x="376" y="198"/>
                  </a:lnTo>
                  <a:lnTo>
                    <a:pt x="378" y="201"/>
                  </a:lnTo>
                  <a:lnTo>
                    <a:pt x="381" y="201"/>
                  </a:lnTo>
                  <a:lnTo>
                    <a:pt x="383" y="201"/>
                  </a:lnTo>
                  <a:lnTo>
                    <a:pt x="385" y="203"/>
                  </a:lnTo>
                  <a:lnTo>
                    <a:pt x="385" y="205"/>
                  </a:lnTo>
                  <a:lnTo>
                    <a:pt x="385" y="208"/>
                  </a:lnTo>
                  <a:lnTo>
                    <a:pt x="385" y="217"/>
                  </a:lnTo>
                  <a:lnTo>
                    <a:pt x="385" y="220"/>
                  </a:lnTo>
                  <a:lnTo>
                    <a:pt x="383" y="227"/>
                  </a:lnTo>
                  <a:lnTo>
                    <a:pt x="381" y="227"/>
                  </a:lnTo>
                  <a:lnTo>
                    <a:pt x="378" y="232"/>
                  </a:lnTo>
                  <a:lnTo>
                    <a:pt x="378" y="234"/>
                  </a:lnTo>
                  <a:lnTo>
                    <a:pt x="378" y="236"/>
                  </a:lnTo>
                  <a:lnTo>
                    <a:pt x="376" y="236"/>
                  </a:lnTo>
                  <a:lnTo>
                    <a:pt x="369" y="241"/>
                  </a:lnTo>
                  <a:lnTo>
                    <a:pt x="366" y="241"/>
                  </a:lnTo>
                  <a:lnTo>
                    <a:pt x="364" y="241"/>
                  </a:lnTo>
                  <a:lnTo>
                    <a:pt x="362" y="241"/>
                  </a:lnTo>
                  <a:lnTo>
                    <a:pt x="359" y="246"/>
                  </a:lnTo>
                  <a:lnTo>
                    <a:pt x="357" y="248"/>
                  </a:lnTo>
                  <a:lnTo>
                    <a:pt x="354" y="253"/>
                  </a:lnTo>
                  <a:lnTo>
                    <a:pt x="347" y="256"/>
                  </a:lnTo>
                  <a:lnTo>
                    <a:pt x="345" y="256"/>
                  </a:lnTo>
                  <a:lnTo>
                    <a:pt x="342" y="256"/>
                  </a:lnTo>
                  <a:lnTo>
                    <a:pt x="340" y="253"/>
                  </a:lnTo>
                  <a:lnTo>
                    <a:pt x="340" y="251"/>
                  </a:lnTo>
                  <a:lnTo>
                    <a:pt x="333" y="246"/>
                  </a:lnTo>
                  <a:lnTo>
                    <a:pt x="326" y="244"/>
                  </a:lnTo>
                  <a:lnTo>
                    <a:pt x="323" y="244"/>
                  </a:lnTo>
                  <a:lnTo>
                    <a:pt x="321" y="244"/>
                  </a:lnTo>
                  <a:lnTo>
                    <a:pt x="321" y="246"/>
                  </a:lnTo>
                  <a:lnTo>
                    <a:pt x="318" y="246"/>
                  </a:lnTo>
                  <a:lnTo>
                    <a:pt x="318" y="248"/>
                  </a:lnTo>
                  <a:lnTo>
                    <a:pt x="316" y="248"/>
                  </a:lnTo>
                  <a:lnTo>
                    <a:pt x="316" y="246"/>
                  </a:lnTo>
                  <a:lnTo>
                    <a:pt x="316" y="244"/>
                  </a:lnTo>
                  <a:lnTo>
                    <a:pt x="314" y="244"/>
                  </a:lnTo>
                  <a:lnTo>
                    <a:pt x="311" y="244"/>
                  </a:lnTo>
                  <a:lnTo>
                    <a:pt x="311" y="246"/>
                  </a:lnTo>
                  <a:lnTo>
                    <a:pt x="309" y="246"/>
                  </a:lnTo>
                  <a:lnTo>
                    <a:pt x="306" y="246"/>
                  </a:lnTo>
                  <a:lnTo>
                    <a:pt x="304" y="244"/>
                  </a:lnTo>
                  <a:lnTo>
                    <a:pt x="299" y="241"/>
                  </a:lnTo>
                  <a:lnTo>
                    <a:pt x="297" y="239"/>
                  </a:lnTo>
                  <a:lnTo>
                    <a:pt x="295" y="239"/>
                  </a:lnTo>
                  <a:lnTo>
                    <a:pt x="292" y="241"/>
                  </a:lnTo>
                  <a:lnTo>
                    <a:pt x="292" y="244"/>
                  </a:lnTo>
                  <a:lnTo>
                    <a:pt x="290" y="244"/>
                  </a:lnTo>
                  <a:lnTo>
                    <a:pt x="290" y="241"/>
                  </a:lnTo>
                  <a:lnTo>
                    <a:pt x="287" y="241"/>
                  </a:lnTo>
                  <a:lnTo>
                    <a:pt x="287" y="239"/>
                  </a:lnTo>
                  <a:lnTo>
                    <a:pt x="285" y="239"/>
                  </a:lnTo>
                  <a:lnTo>
                    <a:pt x="283" y="239"/>
                  </a:lnTo>
                  <a:lnTo>
                    <a:pt x="283" y="241"/>
                  </a:lnTo>
                  <a:lnTo>
                    <a:pt x="280" y="244"/>
                  </a:lnTo>
                  <a:lnTo>
                    <a:pt x="273" y="246"/>
                  </a:lnTo>
                  <a:lnTo>
                    <a:pt x="271" y="246"/>
                  </a:lnTo>
                  <a:lnTo>
                    <a:pt x="268" y="244"/>
                  </a:lnTo>
                  <a:lnTo>
                    <a:pt x="266" y="244"/>
                  </a:lnTo>
                  <a:lnTo>
                    <a:pt x="261" y="244"/>
                  </a:lnTo>
                  <a:lnTo>
                    <a:pt x="259" y="244"/>
                  </a:lnTo>
                  <a:lnTo>
                    <a:pt x="256" y="244"/>
                  </a:lnTo>
                  <a:lnTo>
                    <a:pt x="254" y="244"/>
                  </a:lnTo>
                  <a:lnTo>
                    <a:pt x="254" y="241"/>
                  </a:lnTo>
                  <a:lnTo>
                    <a:pt x="251" y="239"/>
                  </a:lnTo>
                  <a:lnTo>
                    <a:pt x="251" y="236"/>
                  </a:lnTo>
                  <a:lnTo>
                    <a:pt x="249" y="236"/>
                  </a:lnTo>
                  <a:lnTo>
                    <a:pt x="244" y="236"/>
                  </a:lnTo>
                  <a:lnTo>
                    <a:pt x="242" y="236"/>
                  </a:lnTo>
                  <a:lnTo>
                    <a:pt x="240" y="236"/>
                  </a:lnTo>
                  <a:lnTo>
                    <a:pt x="240" y="239"/>
                  </a:lnTo>
                  <a:lnTo>
                    <a:pt x="237" y="239"/>
                  </a:lnTo>
                  <a:lnTo>
                    <a:pt x="235" y="239"/>
                  </a:lnTo>
                  <a:lnTo>
                    <a:pt x="232" y="234"/>
                  </a:lnTo>
                  <a:lnTo>
                    <a:pt x="232" y="232"/>
                  </a:lnTo>
                  <a:lnTo>
                    <a:pt x="230" y="229"/>
                  </a:lnTo>
                  <a:lnTo>
                    <a:pt x="228" y="229"/>
                  </a:lnTo>
                  <a:lnTo>
                    <a:pt x="228" y="227"/>
                  </a:lnTo>
                  <a:lnTo>
                    <a:pt x="225" y="227"/>
                  </a:lnTo>
                  <a:lnTo>
                    <a:pt x="225" y="224"/>
                  </a:lnTo>
                  <a:lnTo>
                    <a:pt x="225" y="220"/>
                  </a:lnTo>
                  <a:lnTo>
                    <a:pt x="225" y="217"/>
                  </a:lnTo>
                  <a:lnTo>
                    <a:pt x="225" y="215"/>
                  </a:lnTo>
                  <a:lnTo>
                    <a:pt x="225" y="212"/>
                  </a:lnTo>
                  <a:lnTo>
                    <a:pt x="223" y="205"/>
                  </a:lnTo>
                  <a:lnTo>
                    <a:pt x="223" y="203"/>
                  </a:lnTo>
                  <a:lnTo>
                    <a:pt x="220" y="203"/>
                  </a:lnTo>
                  <a:lnTo>
                    <a:pt x="218" y="203"/>
                  </a:lnTo>
                  <a:lnTo>
                    <a:pt x="208" y="203"/>
                  </a:lnTo>
                  <a:lnTo>
                    <a:pt x="206" y="203"/>
                  </a:lnTo>
                  <a:lnTo>
                    <a:pt x="199" y="203"/>
                  </a:lnTo>
                  <a:lnTo>
                    <a:pt x="192" y="203"/>
                  </a:lnTo>
                  <a:lnTo>
                    <a:pt x="189" y="201"/>
                  </a:lnTo>
                  <a:lnTo>
                    <a:pt x="187" y="201"/>
                  </a:lnTo>
                  <a:lnTo>
                    <a:pt x="185" y="201"/>
                  </a:lnTo>
                  <a:lnTo>
                    <a:pt x="182" y="201"/>
                  </a:lnTo>
                  <a:lnTo>
                    <a:pt x="175" y="201"/>
                  </a:lnTo>
                  <a:lnTo>
                    <a:pt x="173" y="201"/>
                  </a:lnTo>
                  <a:lnTo>
                    <a:pt x="170" y="201"/>
                  </a:lnTo>
                  <a:lnTo>
                    <a:pt x="168" y="196"/>
                  </a:lnTo>
                  <a:lnTo>
                    <a:pt x="168" y="193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68" y="189"/>
                  </a:lnTo>
                  <a:lnTo>
                    <a:pt x="163" y="189"/>
                  </a:lnTo>
                  <a:lnTo>
                    <a:pt x="161" y="189"/>
                  </a:lnTo>
                  <a:lnTo>
                    <a:pt x="161" y="191"/>
                  </a:lnTo>
                  <a:lnTo>
                    <a:pt x="161" y="193"/>
                  </a:lnTo>
                  <a:lnTo>
                    <a:pt x="158" y="193"/>
                  </a:lnTo>
                  <a:lnTo>
                    <a:pt x="158" y="196"/>
                  </a:lnTo>
                  <a:lnTo>
                    <a:pt x="156" y="196"/>
                  </a:lnTo>
                  <a:lnTo>
                    <a:pt x="149" y="189"/>
                  </a:lnTo>
                  <a:lnTo>
                    <a:pt x="146" y="186"/>
                  </a:lnTo>
                  <a:lnTo>
                    <a:pt x="141" y="186"/>
                  </a:lnTo>
                  <a:lnTo>
                    <a:pt x="141" y="189"/>
                  </a:lnTo>
                  <a:lnTo>
                    <a:pt x="141" y="191"/>
                  </a:lnTo>
                  <a:lnTo>
                    <a:pt x="139" y="191"/>
                  </a:lnTo>
                  <a:lnTo>
                    <a:pt x="137" y="193"/>
                  </a:lnTo>
                  <a:lnTo>
                    <a:pt x="134" y="193"/>
                  </a:lnTo>
                  <a:lnTo>
                    <a:pt x="132" y="193"/>
                  </a:lnTo>
                  <a:lnTo>
                    <a:pt x="129" y="193"/>
                  </a:lnTo>
                  <a:lnTo>
                    <a:pt x="127" y="193"/>
                  </a:lnTo>
                  <a:lnTo>
                    <a:pt x="125" y="191"/>
                  </a:lnTo>
                  <a:lnTo>
                    <a:pt x="125" y="193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8" y="196"/>
                  </a:lnTo>
                  <a:lnTo>
                    <a:pt x="115" y="196"/>
                  </a:lnTo>
                  <a:lnTo>
                    <a:pt x="115" y="198"/>
                  </a:lnTo>
                  <a:lnTo>
                    <a:pt x="113" y="198"/>
                  </a:lnTo>
                  <a:lnTo>
                    <a:pt x="113" y="201"/>
                  </a:lnTo>
                  <a:lnTo>
                    <a:pt x="106" y="205"/>
                  </a:lnTo>
                  <a:lnTo>
                    <a:pt x="101" y="205"/>
                  </a:lnTo>
                  <a:lnTo>
                    <a:pt x="94" y="208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9" y="208"/>
                  </a:lnTo>
                  <a:lnTo>
                    <a:pt x="86" y="210"/>
                  </a:lnTo>
                  <a:lnTo>
                    <a:pt x="84" y="212"/>
                  </a:lnTo>
                  <a:lnTo>
                    <a:pt x="82" y="215"/>
                  </a:lnTo>
                  <a:lnTo>
                    <a:pt x="74" y="222"/>
                  </a:lnTo>
                  <a:lnTo>
                    <a:pt x="72" y="222"/>
                  </a:lnTo>
                  <a:lnTo>
                    <a:pt x="70" y="222"/>
                  </a:lnTo>
                  <a:lnTo>
                    <a:pt x="67" y="220"/>
                  </a:lnTo>
                  <a:lnTo>
                    <a:pt x="67" y="222"/>
                  </a:lnTo>
                  <a:lnTo>
                    <a:pt x="60" y="222"/>
                  </a:lnTo>
                  <a:lnTo>
                    <a:pt x="60" y="224"/>
                  </a:lnTo>
                  <a:lnTo>
                    <a:pt x="58" y="224"/>
                  </a:lnTo>
                  <a:lnTo>
                    <a:pt x="58" y="227"/>
                  </a:lnTo>
                  <a:lnTo>
                    <a:pt x="55" y="227"/>
                  </a:lnTo>
                  <a:lnTo>
                    <a:pt x="53" y="227"/>
                  </a:lnTo>
                  <a:lnTo>
                    <a:pt x="51" y="227"/>
                  </a:lnTo>
                  <a:lnTo>
                    <a:pt x="48" y="229"/>
                  </a:lnTo>
                  <a:lnTo>
                    <a:pt x="46" y="229"/>
                  </a:lnTo>
                  <a:lnTo>
                    <a:pt x="46" y="232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3" y="236"/>
                  </a:lnTo>
                  <a:lnTo>
                    <a:pt x="41" y="236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1" y="236"/>
                  </a:lnTo>
                  <a:lnTo>
                    <a:pt x="31" y="239"/>
                  </a:lnTo>
                  <a:lnTo>
                    <a:pt x="29" y="23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19" name="Freeform 982"/>
            <p:cNvSpPr>
              <a:spLocks/>
            </p:cNvSpPr>
            <p:nvPr/>
          </p:nvSpPr>
          <p:spPr bwMode="gray">
            <a:xfrm>
              <a:off x="6394498" y="2736149"/>
              <a:ext cx="864273" cy="1750745"/>
            </a:xfrm>
            <a:custGeom>
              <a:avLst/>
              <a:gdLst/>
              <a:ahLst/>
              <a:cxnLst>
                <a:cxn ang="0">
                  <a:pos x="184" y="838"/>
                </a:cxn>
                <a:cxn ang="0">
                  <a:pos x="222" y="776"/>
                </a:cxn>
                <a:cxn ang="0">
                  <a:pos x="261" y="737"/>
                </a:cxn>
                <a:cxn ang="0">
                  <a:pos x="246" y="692"/>
                </a:cxn>
                <a:cxn ang="0">
                  <a:pos x="215" y="701"/>
                </a:cxn>
                <a:cxn ang="0">
                  <a:pos x="170" y="735"/>
                </a:cxn>
                <a:cxn ang="0">
                  <a:pos x="110" y="723"/>
                </a:cxn>
                <a:cxn ang="0">
                  <a:pos x="88" y="692"/>
                </a:cxn>
                <a:cxn ang="0">
                  <a:pos x="110" y="623"/>
                </a:cxn>
                <a:cxn ang="0">
                  <a:pos x="81" y="603"/>
                </a:cxn>
                <a:cxn ang="0">
                  <a:pos x="36" y="575"/>
                </a:cxn>
                <a:cxn ang="0">
                  <a:pos x="29" y="527"/>
                </a:cxn>
                <a:cxn ang="0">
                  <a:pos x="29" y="489"/>
                </a:cxn>
                <a:cxn ang="0">
                  <a:pos x="17" y="455"/>
                </a:cxn>
                <a:cxn ang="0">
                  <a:pos x="19" y="386"/>
                </a:cxn>
                <a:cxn ang="0">
                  <a:pos x="65" y="355"/>
                </a:cxn>
                <a:cxn ang="0">
                  <a:pos x="103" y="314"/>
                </a:cxn>
                <a:cxn ang="0">
                  <a:pos x="153" y="264"/>
                </a:cxn>
                <a:cxn ang="0">
                  <a:pos x="139" y="209"/>
                </a:cxn>
                <a:cxn ang="0">
                  <a:pos x="124" y="161"/>
                </a:cxn>
                <a:cxn ang="0">
                  <a:pos x="141" y="108"/>
                </a:cxn>
                <a:cxn ang="0">
                  <a:pos x="153" y="58"/>
                </a:cxn>
                <a:cxn ang="0">
                  <a:pos x="220" y="55"/>
                </a:cxn>
                <a:cxn ang="0">
                  <a:pos x="253" y="43"/>
                </a:cxn>
                <a:cxn ang="0">
                  <a:pos x="292" y="10"/>
                </a:cxn>
                <a:cxn ang="0">
                  <a:pos x="361" y="48"/>
                </a:cxn>
                <a:cxn ang="0">
                  <a:pos x="361" y="103"/>
                </a:cxn>
                <a:cxn ang="0">
                  <a:pos x="414" y="99"/>
                </a:cxn>
                <a:cxn ang="0">
                  <a:pos x="416" y="149"/>
                </a:cxn>
                <a:cxn ang="0">
                  <a:pos x="373" y="163"/>
                </a:cxn>
                <a:cxn ang="0">
                  <a:pos x="325" y="197"/>
                </a:cxn>
                <a:cxn ang="0">
                  <a:pos x="297" y="273"/>
                </a:cxn>
                <a:cxn ang="0">
                  <a:pos x="282" y="359"/>
                </a:cxn>
                <a:cxn ang="0">
                  <a:pos x="263" y="419"/>
                </a:cxn>
                <a:cxn ang="0">
                  <a:pos x="256" y="484"/>
                </a:cxn>
                <a:cxn ang="0">
                  <a:pos x="230" y="560"/>
                </a:cxn>
                <a:cxn ang="0">
                  <a:pos x="261" y="594"/>
                </a:cxn>
                <a:cxn ang="0">
                  <a:pos x="306" y="625"/>
                </a:cxn>
                <a:cxn ang="0">
                  <a:pos x="311" y="601"/>
                </a:cxn>
                <a:cxn ang="0">
                  <a:pos x="320" y="634"/>
                </a:cxn>
                <a:cxn ang="0">
                  <a:pos x="359" y="623"/>
                </a:cxn>
                <a:cxn ang="0">
                  <a:pos x="368" y="565"/>
                </a:cxn>
                <a:cxn ang="0">
                  <a:pos x="426" y="567"/>
                </a:cxn>
                <a:cxn ang="0">
                  <a:pos x="474" y="594"/>
                </a:cxn>
                <a:cxn ang="0">
                  <a:pos x="488" y="627"/>
                </a:cxn>
                <a:cxn ang="0">
                  <a:pos x="512" y="663"/>
                </a:cxn>
                <a:cxn ang="0">
                  <a:pos x="519" y="723"/>
                </a:cxn>
                <a:cxn ang="0">
                  <a:pos x="548" y="785"/>
                </a:cxn>
                <a:cxn ang="0">
                  <a:pos x="576" y="898"/>
                </a:cxn>
                <a:cxn ang="0">
                  <a:pos x="550" y="946"/>
                </a:cxn>
                <a:cxn ang="0">
                  <a:pos x="526" y="912"/>
                </a:cxn>
                <a:cxn ang="0">
                  <a:pos x="488" y="948"/>
                </a:cxn>
                <a:cxn ang="0">
                  <a:pos x="529" y="974"/>
                </a:cxn>
                <a:cxn ang="0">
                  <a:pos x="493" y="1036"/>
                </a:cxn>
                <a:cxn ang="0">
                  <a:pos x="428" y="1041"/>
                </a:cxn>
                <a:cxn ang="0">
                  <a:pos x="395" y="1058"/>
                </a:cxn>
                <a:cxn ang="0">
                  <a:pos x="385" y="991"/>
                </a:cxn>
                <a:cxn ang="0">
                  <a:pos x="375" y="969"/>
                </a:cxn>
                <a:cxn ang="0">
                  <a:pos x="313" y="977"/>
                </a:cxn>
                <a:cxn ang="0">
                  <a:pos x="251" y="962"/>
                </a:cxn>
                <a:cxn ang="0">
                  <a:pos x="208" y="948"/>
                </a:cxn>
                <a:cxn ang="0">
                  <a:pos x="172" y="919"/>
                </a:cxn>
              </a:cxnLst>
              <a:rect l="0" t="0" r="r" b="b"/>
              <a:pathLst>
                <a:path w="584" h="1092">
                  <a:moveTo>
                    <a:pt x="172" y="876"/>
                  </a:moveTo>
                  <a:lnTo>
                    <a:pt x="172" y="874"/>
                  </a:lnTo>
                  <a:lnTo>
                    <a:pt x="172" y="871"/>
                  </a:lnTo>
                  <a:lnTo>
                    <a:pt x="172" y="869"/>
                  </a:lnTo>
                  <a:lnTo>
                    <a:pt x="172" y="867"/>
                  </a:lnTo>
                  <a:lnTo>
                    <a:pt x="175" y="867"/>
                  </a:lnTo>
                  <a:lnTo>
                    <a:pt x="175" y="864"/>
                  </a:lnTo>
                  <a:lnTo>
                    <a:pt x="177" y="864"/>
                  </a:lnTo>
                  <a:lnTo>
                    <a:pt x="179" y="867"/>
                  </a:lnTo>
                  <a:lnTo>
                    <a:pt x="179" y="864"/>
                  </a:lnTo>
                  <a:lnTo>
                    <a:pt x="182" y="864"/>
                  </a:lnTo>
                  <a:lnTo>
                    <a:pt x="179" y="862"/>
                  </a:lnTo>
                  <a:lnTo>
                    <a:pt x="177" y="859"/>
                  </a:lnTo>
                  <a:lnTo>
                    <a:pt x="177" y="857"/>
                  </a:lnTo>
                  <a:lnTo>
                    <a:pt x="175" y="857"/>
                  </a:lnTo>
                  <a:lnTo>
                    <a:pt x="172" y="855"/>
                  </a:lnTo>
                  <a:lnTo>
                    <a:pt x="170" y="852"/>
                  </a:lnTo>
                  <a:lnTo>
                    <a:pt x="170" y="847"/>
                  </a:lnTo>
                  <a:lnTo>
                    <a:pt x="170" y="845"/>
                  </a:lnTo>
                  <a:lnTo>
                    <a:pt x="172" y="845"/>
                  </a:lnTo>
                  <a:lnTo>
                    <a:pt x="175" y="845"/>
                  </a:lnTo>
                  <a:lnTo>
                    <a:pt x="177" y="845"/>
                  </a:lnTo>
                  <a:lnTo>
                    <a:pt x="182" y="840"/>
                  </a:lnTo>
                  <a:lnTo>
                    <a:pt x="184" y="838"/>
                  </a:lnTo>
                  <a:lnTo>
                    <a:pt x="189" y="833"/>
                  </a:lnTo>
                  <a:lnTo>
                    <a:pt x="187" y="833"/>
                  </a:lnTo>
                  <a:lnTo>
                    <a:pt x="187" y="831"/>
                  </a:lnTo>
                  <a:lnTo>
                    <a:pt x="189" y="828"/>
                  </a:lnTo>
                  <a:lnTo>
                    <a:pt x="194" y="826"/>
                  </a:lnTo>
                  <a:lnTo>
                    <a:pt x="196" y="826"/>
                  </a:lnTo>
                  <a:lnTo>
                    <a:pt x="198" y="826"/>
                  </a:lnTo>
                  <a:lnTo>
                    <a:pt x="201" y="819"/>
                  </a:lnTo>
                  <a:lnTo>
                    <a:pt x="198" y="814"/>
                  </a:lnTo>
                  <a:lnTo>
                    <a:pt x="201" y="804"/>
                  </a:lnTo>
                  <a:lnTo>
                    <a:pt x="208" y="795"/>
                  </a:lnTo>
                  <a:lnTo>
                    <a:pt x="215" y="792"/>
                  </a:lnTo>
                  <a:lnTo>
                    <a:pt x="215" y="790"/>
                  </a:lnTo>
                  <a:lnTo>
                    <a:pt x="218" y="788"/>
                  </a:lnTo>
                  <a:lnTo>
                    <a:pt x="220" y="788"/>
                  </a:lnTo>
                  <a:lnTo>
                    <a:pt x="222" y="788"/>
                  </a:lnTo>
                  <a:lnTo>
                    <a:pt x="222" y="785"/>
                  </a:lnTo>
                  <a:lnTo>
                    <a:pt x="225" y="785"/>
                  </a:lnTo>
                  <a:lnTo>
                    <a:pt x="225" y="783"/>
                  </a:lnTo>
                  <a:lnTo>
                    <a:pt x="227" y="780"/>
                  </a:lnTo>
                  <a:lnTo>
                    <a:pt x="227" y="778"/>
                  </a:lnTo>
                  <a:lnTo>
                    <a:pt x="225" y="778"/>
                  </a:lnTo>
                  <a:lnTo>
                    <a:pt x="225" y="776"/>
                  </a:lnTo>
                  <a:lnTo>
                    <a:pt x="222" y="776"/>
                  </a:lnTo>
                  <a:lnTo>
                    <a:pt x="220" y="776"/>
                  </a:lnTo>
                  <a:lnTo>
                    <a:pt x="210" y="764"/>
                  </a:lnTo>
                  <a:lnTo>
                    <a:pt x="208" y="761"/>
                  </a:lnTo>
                  <a:lnTo>
                    <a:pt x="208" y="759"/>
                  </a:lnTo>
                  <a:lnTo>
                    <a:pt x="210" y="759"/>
                  </a:lnTo>
                  <a:lnTo>
                    <a:pt x="210" y="757"/>
                  </a:lnTo>
                  <a:lnTo>
                    <a:pt x="213" y="757"/>
                  </a:lnTo>
                  <a:lnTo>
                    <a:pt x="218" y="754"/>
                  </a:lnTo>
                  <a:lnTo>
                    <a:pt x="222" y="757"/>
                  </a:lnTo>
                  <a:lnTo>
                    <a:pt x="225" y="757"/>
                  </a:lnTo>
                  <a:lnTo>
                    <a:pt x="234" y="757"/>
                  </a:lnTo>
                  <a:lnTo>
                    <a:pt x="237" y="757"/>
                  </a:lnTo>
                  <a:lnTo>
                    <a:pt x="242" y="754"/>
                  </a:lnTo>
                  <a:lnTo>
                    <a:pt x="249" y="752"/>
                  </a:lnTo>
                  <a:lnTo>
                    <a:pt x="258" y="749"/>
                  </a:lnTo>
                  <a:lnTo>
                    <a:pt x="261" y="749"/>
                  </a:lnTo>
                  <a:lnTo>
                    <a:pt x="261" y="752"/>
                  </a:lnTo>
                  <a:lnTo>
                    <a:pt x="263" y="749"/>
                  </a:lnTo>
                  <a:lnTo>
                    <a:pt x="265" y="749"/>
                  </a:lnTo>
                  <a:lnTo>
                    <a:pt x="265" y="747"/>
                  </a:lnTo>
                  <a:lnTo>
                    <a:pt x="263" y="745"/>
                  </a:lnTo>
                  <a:lnTo>
                    <a:pt x="261" y="745"/>
                  </a:lnTo>
                  <a:lnTo>
                    <a:pt x="261" y="740"/>
                  </a:lnTo>
                  <a:lnTo>
                    <a:pt x="261" y="737"/>
                  </a:lnTo>
                  <a:lnTo>
                    <a:pt x="263" y="737"/>
                  </a:lnTo>
                  <a:lnTo>
                    <a:pt x="263" y="735"/>
                  </a:lnTo>
                  <a:lnTo>
                    <a:pt x="263" y="733"/>
                  </a:lnTo>
                  <a:lnTo>
                    <a:pt x="261" y="730"/>
                  </a:lnTo>
                  <a:lnTo>
                    <a:pt x="258" y="730"/>
                  </a:lnTo>
                  <a:lnTo>
                    <a:pt x="258" y="733"/>
                  </a:lnTo>
                  <a:lnTo>
                    <a:pt x="256" y="733"/>
                  </a:lnTo>
                  <a:lnTo>
                    <a:pt x="256" y="730"/>
                  </a:lnTo>
                  <a:lnTo>
                    <a:pt x="253" y="728"/>
                  </a:lnTo>
                  <a:lnTo>
                    <a:pt x="253" y="725"/>
                  </a:lnTo>
                  <a:lnTo>
                    <a:pt x="251" y="725"/>
                  </a:lnTo>
                  <a:lnTo>
                    <a:pt x="251" y="723"/>
                  </a:lnTo>
                  <a:lnTo>
                    <a:pt x="251" y="721"/>
                  </a:lnTo>
                  <a:lnTo>
                    <a:pt x="251" y="718"/>
                  </a:lnTo>
                  <a:lnTo>
                    <a:pt x="251" y="713"/>
                  </a:lnTo>
                  <a:lnTo>
                    <a:pt x="253" y="709"/>
                  </a:lnTo>
                  <a:lnTo>
                    <a:pt x="251" y="706"/>
                  </a:lnTo>
                  <a:lnTo>
                    <a:pt x="251" y="704"/>
                  </a:lnTo>
                  <a:lnTo>
                    <a:pt x="251" y="701"/>
                  </a:lnTo>
                  <a:lnTo>
                    <a:pt x="251" y="699"/>
                  </a:lnTo>
                  <a:lnTo>
                    <a:pt x="253" y="699"/>
                  </a:lnTo>
                  <a:lnTo>
                    <a:pt x="253" y="697"/>
                  </a:lnTo>
                  <a:lnTo>
                    <a:pt x="251" y="694"/>
                  </a:lnTo>
                  <a:lnTo>
                    <a:pt x="246" y="692"/>
                  </a:lnTo>
                  <a:lnTo>
                    <a:pt x="246" y="694"/>
                  </a:lnTo>
                  <a:lnTo>
                    <a:pt x="244" y="694"/>
                  </a:lnTo>
                  <a:lnTo>
                    <a:pt x="244" y="692"/>
                  </a:lnTo>
                  <a:lnTo>
                    <a:pt x="244" y="690"/>
                  </a:lnTo>
                  <a:lnTo>
                    <a:pt x="246" y="690"/>
                  </a:lnTo>
                  <a:lnTo>
                    <a:pt x="246" y="687"/>
                  </a:lnTo>
                  <a:lnTo>
                    <a:pt x="246" y="685"/>
                  </a:lnTo>
                  <a:lnTo>
                    <a:pt x="244" y="685"/>
                  </a:lnTo>
                  <a:lnTo>
                    <a:pt x="242" y="687"/>
                  </a:lnTo>
                  <a:lnTo>
                    <a:pt x="239" y="687"/>
                  </a:lnTo>
                  <a:lnTo>
                    <a:pt x="239" y="685"/>
                  </a:lnTo>
                  <a:lnTo>
                    <a:pt x="237" y="685"/>
                  </a:lnTo>
                  <a:lnTo>
                    <a:pt x="237" y="682"/>
                  </a:lnTo>
                  <a:lnTo>
                    <a:pt x="232" y="680"/>
                  </a:lnTo>
                  <a:lnTo>
                    <a:pt x="227" y="680"/>
                  </a:lnTo>
                  <a:lnTo>
                    <a:pt x="225" y="685"/>
                  </a:lnTo>
                  <a:lnTo>
                    <a:pt x="225" y="687"/>
                  </a:lnTo>
                  <a:lnTo>
                    <a:pt x="225" y="690"/>
                  </a:lnTo>
                  <a:lnTo>
                    <a:pt x="222" y="690"/>
                  </a:lnTo>
                  <a:lnTo>
                    <a:pt x="220" y="692"/>
                  </a:lnTo>
                  <a:lnTo>
                    <a:pt x="220" y="694"/>
                  </a:lnTo>
                  <a:lnTo>
                    <a:pt x="218" y="697"/>
                  </a:lnTo>
                  <a:lnTo>
                    <a:pt x="218" y="699"/>
                  </a:lnTo>
                  <a:lnTo>
                    <a:pt x="215" y="701"/>
                  </a:lnTo>
                  <a:lnTo>
                    <a:pt x="213" y="701"/>
                  </a:lnTo>
                  <a:lnTo>
                    <a:pt x="210" y="701"/>
                  </a:lnTo>
                  <a:lnTo>
                    <a:pt x="206" y="701"/>
                  </a:lnTo>
                  <a:lnTo>
                    <a:pt x="203" y="704"/>
                  </a:lnTo>
                  <a:lnTo>
                    <a:pt x="201" y="704"/>
                  </a:lnTo>
                  <a:lnTo>
                    <a:pt x="201" y="701"/>
                  </a:lnTo>
                  <a:lnTo>
                    <a:pt x="198" y="701"/>
                  </a:lnTo>
                  <a:lnTo>
                    <a:pt x="196" y="701"/>
                  </a:lnTo>
                  <a:lnTo>
                    <a:pt x="196" y="704"/>
                  </a:lnTo>
                  <a:lnTo>
                    <a:pt x="194" y="706"/>
                  </a:lnTo>
                  <a:lnTo>
                    <a:pt x="191" y="709"/>
                  </a:lnTo>
                  <a:lnTo>
                    <a:pt x="189" y="711"/>
                  </a:lnTo>
                  <a:lnTo>
                    <a:pt x="187" y="713"/>
                  </a:lnTo>
                  <a:lnTo>
                    <a:pt x="187" y="716"/>
                  </a:lnTo>
                  <a:lnTo>
                    <a:pt x="187" y="721"/>
                  </a:lnTo>
                  <a:lnTo>
                    <a:pt x="187" y="723"/>
                  </a:lnTo>
                  <a:lnTo>
                    <a:pt x="182" y="728"/>
                  </a:lnTo>
                  <a:lnTo>
                    <a:pt x="179" y="728"/>
                  </a:lnTo>
                  <a:lnTo>
                    <a:pt x="182" y="728"/>
                  </a:lnTo>
                  <a:lnTo>
                    <a:pt x="182" y="730"/>
                  </a:lnTo>
                  <a:lnTo>
                    <a:pt x="182" y="733"/>
                  </a:lnTo>
                  <a:lnTo>
                    <a:pt x="179" y="733"/>
                  </a:lnTo>
                  <a:lnTo>
                    <a:pt x="177" y="733"/>
                  </a:lnTo>
                  <a:lnTo>
                    <a:pt x="170" y="735"/>
                  </a:lnTo>
                  <a:lnTo>
                    <a:pt x="170" y="737"/>
                  </a:lnTo>
                  <a:lnTo>
                    <a:pt x="165" y="740"/>
                  </a:lnTo>
                  <a:lnTo>
                    <a:pt x="160" y="740"/>
                  </a:lnTo>
                  <a:lnTo>
                    <a:pt x="155" y="745"/>
                  </a:lnTo>
                  <a:lnTo>
                    <a:pt x="153" y="747"/>
                  </a:lnTo>
                  <a:lnTo>
                    <a:pt x="151" y="752"/>
                  </a:lnTo>
                  <a:lnTo>
                    <a:pt x="148" y="754"/>
                  </a:lnTo>
                  <a:lnTo>
                    <a:pt x="146" y="752"/>
                  </a:lnTo>
                  <a:lnTo>
                    <a:pt x="141" y="749"/>
                  </a:lnTo>
                  <a:lnTo>
                    <a:pt x="136" y="754"/>
                  </a:lnTo>
                  <a:lnTo>
                    <a:pt x="131" y="754"/>
                  </a:lnTo>
                  <a:lnTo>
                    <a:pt x="131" y="757"/>
                  </a:lnTo>
                  <a:lnTo>
                    <a:pt x="129" y="757"/>
                  </a:lnTo>
                  <a:lnTo>
                    <a:pt x="129" y="754"/>
                  </a:lnTo>
                  <a:lnTo>
                    <a:pt x="131" y="752"/>
                  </a:lnTo>
                  <a:lnTo>
                    <a:pt x="131" y="749"/>
                  </a:lnTo>
                  <a:lnTo>
                    <a:pt x="127" y="742"/>
                  </a:lnTo>
                  <a:lnTo>
                    <a:pt x="122" y="733"/>
                  </a:lnTo>
                  <a:lnTo>
                    <a:pt x="120" y="730"/>
                  </a:lnTo>
                  <a:lnTo>
                    <a:pt x="117" y="725"/>
                  </a:lnTo>
                  <a:lnTo>
                    <a:pt x="115" y="725"/>
                  </a:lnTo>
                  <a:lnTo>
                    <a:pt x="115" y="723"/>
                  </a:lnTo>
                  <a:lnTo>
                    <a:pt x="112" y="723"/>
                  </a:lnTo>
                  <a:lnTo>
                    <a:pt x="110" y="723"/>
                  </a:lnTo>
                  <a:lnTo>
                    <a:pt x="103" y="725"/>
                  </a:lnTo>
                  <a:lnTo>
                    <a:pt x="100" y="725"/>
                  </a:lnTo>
                  <a:lnTo>
                    <a:pt x="98" y="728"/>
                  </a:lnTo>
                  <a:lnTo>
                    <a:pt x="93" y="728"/>
                  </a:lnTo>
                  <a:lnTo>
                    <a:pt x="86" y="728"/>
                  </a:lnTo>
                  <a:lnTo>
                    <a:pt x="84" y="728"/>
                  </a:lnTo>
                  <a:lnTo>
                    <a:pt x="81" y="730"/>
                  </a:lnTo>
                  <a:lnTo>
                    <a:pt x="79" y="730"/>
                  </a:lnTo>
                  <a:lnTo>
                    <a:pt x="76" y="733"/>
                  </a:lnTo>
                  <a:lnTo>
                    <a:pt x="76" y="730"/>
                  </a:lnTo>
                  <a:lnTo>
                    <a:pt x="74" y="730"/>
                  </a:lnTo>
                  <a:lnTo>
                    <a:pt x="74" y="728"/>
                  </a:lnTo>
                  <a:lnTo>
                    <a:pt x="74" y="723"/>
                  </a:lnTo>
                  <a:lnTo>
                    <a:pt x="74" y="721"/>
                  </a:lnTo>
                  <a:lnTo>
                    <a:pt x="74" y="718"/>
                  </a:lnTo>
                  <a:lnTo>
                    <a:pt x="74" y="716"/>
                  </a:lnTo>
                  <a:lnTo>
                    <a:pt x="76" y="704"/>
                  </a:lnTo>
                  <a:lnTo>
                    <a:pt x="84" y="697"/>
                  </a:lnTo>
                  <a:lnTo>
                    <a:pt x="84" y="699"/>
                  </a:lnTo>
                  <a:lnTo>
                    <a:pt x="86" y="699"/>
                  </a:lnTo>
                  <a:lnTo>
                    <a:pt x="88" y="699"/>
                  </a:lnTo>
                  <a:lnTo>
                    <a:pt x="88" y="697"/>
                  </a:lnTo>
                  <a:lnTo>
                    <a:pt x="88" y="694"/>
                  </a:lnTo>
                  <a:lnTo>
                    <a:pt x="88" y="692"/>
                  </a:lnTo>
                  <a:lnTo>
                    <a:pt x="88" y="682"/>
                  </a:lnTo>
                  <a:lnTo>
                    <a:pt x="88" y="680"/>
                  </a:lnTo>
                  <a:lnTo>
                    <a:pt x="86" y="680"/>
                  </a:lnTo>
                  <a:lnTo>
                    <a:pt x="86" y="678"/>
                  </a:lnTo>
                  <a:lnTo>
                    <a:pt x="84" y="678"/>
                  </a:lnTo>
                  <a:lnTo>
                    <a:pt x="88" y="668"/>
                  </a:lnTo>
                  <a:lnTo>
                    <a:pt x="93" y="666"/>
                  </a:lnTo>
                  <a:lnTo>
                    <a:pt x="93" y="663"/>
                  </a:lnTo>
                  <a:lnTo>
                    <a:pt x="105" y="649"/>
                  </a:lnTo>
                  <a:lnTo>
                    <a:pt x="105" y="646"/>
                  </a:lnTo>
                  <a:lnTo>
                    <a:pt x="103" y="646"/>
                  </a:lnTo>
                  <a:lnTo>
                    <a:pt x="103" y="644"/>
                  </a:lnTo>
                  <a:lnTo>
                    <a:pt x="100" y="644"/>
                  </a:lnTo>
                  <a:lnTo>
                    <a:pt x="100" y="642"/>
                  </a:lnTo>
                  <a:lnTo>
                    <a:pt x="103" y="637"/>
                  </a:lnTo>
                  <a:lnTo>
                    <a:pt x="105" y="637"/>
                  </a:lnTo>
                  <a:lnTo>
                    <a:pt x="108" y="637"/>
                  </a:lnTo>
                  <a:lnTo>
                    <a:pt x="110" y="634"/>
                  </a:lnTo>
                  <a:lnTo>
                    <a:pt x="112" y="634"/>
                  </a:lnTo>
                  <a:lnTo>
                    <a:pt x="112" y="632"/>
                  </a:lnTo>
                  <a:lnTo>
                    <a:pt x="115" y="630"/>
                  </a:lnTo>
                  <a:lnTo>
                    <a:pt x="112" y="630"/>
                  </a:lnTo>
                  <a:lnTo>
                    <a:pt x="110" y="625"/>
                  </a:lnTo>
                  <a:lnTo>
                    <a:pt x="110" y="623"/>
                  </a:lnTo>
                  <a:lnTo>
                    <a:pt x="112" y="623"/>
                  </a:lnTo>
                  <a:lnTo>
                    <a:pt x="117" y="620"/>
                  </a:lnTo>
                  <a:lnTo>
                    <a:pt x="117" y="618"/>
                  </a:lnTo>
                  <a:lnTo>
                    <a:pt x="117" y="615"/>
                  </a:lnTo>
                  <a:lnTo>
                    <a:pt x="117" y="613"/>
                  </a:lnTo>
                  <a:lnTo>
                    <a:pt x="120" y="608"/>
                  </a:lnTo>
                  <a:lnTo>
                    <a:pt x="124" y="606"/>
                  </a:lnTo>
                  <a:lnTo>
                    <a:pt x="124" y="603"/>
                  </a:lnTo>
                  <a:lnTo>
                    <a:pt x="120" y="603"/>
                  </a:lnTo>
                  <a:lnTo>
                    <a:pt x="117" y="603"/>
                  </a:lnTo>
                  <a:lnTo>
                    <a:pt x="115" y="603"/>
                  </a:lnTo>
                  <a:lnTo>
                    <a:pt x="110" y="601"/>
                  </a:lnTo>
                  <a:lnTo>
                    <a:pt x="108" y="601"/>
                  </a:lnTo>
                  <a:lnTo>
                    <a:pt x="110" y="599"/>
                  </a:lnTo>
                  <a:lnTo>
                    <a:pt x="110" y="596"/>
                  </a:lnTo>
                  <a:lnTo>
                    <a:pt x="108" y="596"/>
                  </a:lnTo>
                  <a:lnTo>
                    <a:pt x="103" y="594"/>
                  </a:lnTo>
                  <a:lnTo>
                    <a:pt x="98" y="594"/>
                  </a:lnTo>
                  <a:lnTo>
                    <a:pt x="96" y="594"/>
                  </a:lnTo>
                  <a:lnTo>
                    <a:pt x="91" y="596"/>
                  </a:lnTo>
                  <a:lnTo>
                    <a:pt x="88" y="599"/>
                  </a:lnTo>
                  <a:lnTo>
                    <a:pt x="84" y="601"/>
                  </a:lnTo>
                  <a:lnTo>
                    <a:pt x="84" y="603"/>
                  </a:lnTo>
                  <a:lnTo>
                    <a:pt x="81" y="603"/>
                  </a:lnTo>
                  <a:lnTo>
                    <a:pt x="81" y="606"/>
                  </a:lnTo>
                  <a:lnTo>
                    <a:pt x="79" y="608"/>
                  </a:lnTo>
                  <a:lnTo>
                    <a:pt x="76" y="608"/>
                  </a:lnTo>
                  <a:lnTo>
                    <a:pt x="76" y="606"/>
                  </a:lnTo>
                  <a:lnTo>
                    <a:pt x="74" y="608"/>
                  </a:lnTo>
                  <a:lnTo>
                    <a:pt x="72" y="608"/>
                  </a:lnTo>
                  <a:lnTo>
                    <a:pt x="65" y="613"/>
                  </a:lnTo>
                  <a:lnTo>
                    <a:pt x="55" y="618"/>
                  </a:lnTo>
                  <a:lnTo>
                    <a:pt x="50" y="618"/>
                  </a:lnTo>
                  <a:lnTo>
                    <a:pt x="48" y="618"/>
                  </a:lnTo>
                  <a:lnTo>
                    <a:pt x="48" y="615"/>
                  </a:lnTo>
                  <a:lnTo>
                    <a:pt x="45" y="613"/>
                  </a:lnTo>
                  <a:lnTo>
                    <a:pt x="45" y="611"/>
                  </a:lnTo>
                  <a:lnTo>
                    <a:pt x="43" y="611"/>
                  </a:lnTo>
                  <a:lnTo>
                    <a:pt x="41" y="603"/>
                  </a:lnTo>
                  <a:lnTo>
                    <a:pt x="38" y="589"/>
                  </a:lnTo>
                  <a:lnTo>
                    <a:pt x="36" y="589"/>
                  </a:lnTo>
                  <a:lnTo>
                    <a:pt x="38" y="587"/>
                  </a:lnTo>
                  <a:lnTo>
                    <a:pt x="38" y="584"/>
                  </a:lnTo>
                  <a:lnTo>
                    <a:pt x="38" y="582"/>
                  </a:lnTo>
                  <a:lnTo>
                    <a:pt x="38" y="579"/>
                  </a:lnTo>
                  <a:lnTo>
                    <a:pt x="38" y="577"/>
                  </a:lnTo>
                  <a:lnTo>
                    <a:pt x="36" y="577"/>
                  </a:lnTo>
                  <a:lnTo>
                    <a:pt x="36" y="575"/>
                  </a:lnTo>
                  <a:lnTo>
                    <a:pt x="36" y="572"/>
                  </a:lnTo>
                  <a:lnTo>
                    <a:pt x="36" y="570"/>
                  </a:lnTo>
                  <a:lnTo>
                    <a:pt x="36" y="567"/>
                  </a:lnTo>
                  <a:lnTo>
                    <a:pt x="36" y="565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43" y="558"/>
                  </a:lnTo>
                  <a:lnTo>
                    <a:pt x="43" y="556"/>
                  </a:lnTo>
                  <a:lnTo>
                    <a:pt x="45" y="556"/>
                  </a:lnTo>
                  <a:lnTo>
                    <a:pt x="48" y="558"/>
                  </a:lnTo>
                  <a:lnTo>
                    <a:pt x="50" y="558"/>
                  </a:lnTo>
                  <a:lnTo>
                    <a:pt x="50" y="560"/>
                  </a:lnTo>
                  <a:lnTo>
                    <a:pt x="53" y="558"/>
                  </a:lnTo>
                  <a:lnTo>
                    <a:pt x="50" y="553"/>
                  </a:lnTo>
                  <a:lnTo>
                    <a:pt x="45" y="548"/>
                  </a:lnTo>
                  <a:lnTo>
                    <a:pt x="48" y="546"/>
                  </a:lnTo>
                  <a:lnTo>
                    <a:pt x="48" y="544"/>
                  </a:lnTo>
                  <a:lnTo>
                    <a:pt x="50" y="541"/>
                  </a:lnTo>
                  <a:lnTo>
                    <a:pt x="48" y="539"/>
                  </a:lnTo>
                  <a:lnTo>
                    <a:pt x="48" y="536"/>
                  </a:lnTo>
                  <a:lnTo>
                    <a:pt x="43" y="534"/>
                  </a:lnTo>
                  <a:lnTo>
                    <a:pt x="38" y="532"/>
                  </a:lnTo>
                  <a:lnTo>
                    <a:pt x="36" y="532"/>
                  </a:lnTo>
                  <a:lnTo>
                    <a:pt x="29" y="527"/>
                  </a:lnTo>
                  <a:lnTo>
                    <a:pt x="29" y="524"/>
                  </a:lnTo>
                  <a:lnTo>
                    <a:pt x="24" y="524"/>
                  </a:lnTo>
                  <a:lnTo>
                    <a:pt x="21" y="524"/>
                  </a:lnTo>
                  <a:lnTo>
                    <a:pt x="19" y="524"/>
                  </a:lnTo>
                  <a:lnTo>
                    <a:pt x="19" y="527"/>
                  </a:lnTo>
                  <a:lnTo>
                    <a:pt x="17" y="527"/>
                  </a:lnTo>
                  <a:lnTo>
                    <a:pt x="17" y="524"/>
                  </a:lnTo>
                  <a:lnTo>
                    <a:pt x="14" y="522"/>
                  </a:lnTo>
                  <a:lnTo>
                    <a:pt x="14" y="520"/>
                  </a:lnTo>
                  <a:lnTo>
                    <a:pt x="14" y="515"/>
                  </a:lnTo>
                  <a:lnTo>
                    <a:pt x="19" y="515"/>
                  </a:lnTo>
                  <a:lnTo>
                    <a:pt x="19" y="517"/>
                  </a:lnTo>
                  <a:lnTo>
                    <a:pt x="21" y="517"/>
                  </a:lnTo>
                  <a:lnTo>
                    <a:pt x="24" y="515"/>
                  </a:lnTo>
                  <a:lnTo>
                    <a:pt x="24" y="512"/>
                  </a:lnTo>
                  <a:lnTo>
                    <a:pt x="26" y="510"/>
                  </a:lnTo>
                  <a:lnTo>
                    <a:pt x="26" y="508"/>
                  </a:lnTo>
                  <a:lnTo>
                    <a:pt x="24" y="508"/>
                  </a:lnTo>
                  <a:lnTo>
                    <a:pt x="24" y="505"/>
                  </a:lnTo>
                  <a:lnTo>
                    <a:pt x="24" y="503"/>
                  </a:lnTo>
                  <a:lnTo>
                    <a:pt x="24" y="493"/>
                  </a:lnTo>
                  <a:lnTo>
                    <a:pt x="24" y="491"/>
                  </a:lnTo>
                  <a:lnTo>
                    <a:pt x="26" y="489"/>
                  </a:lnTo>
                  <a:lnTo>
                    <a:pt x="29" y="489"/>
                  </a:lnTo>
                  <a:lnTo>
                    <a:pt x="31" y="486"/>
                  </a:lnTo>
                  <a:lnTo>
                    <a:pt x="31" y="484"/>
                  </a:lnTo>
                  <a:lnTo>
                    <a:pt x="31" y="481"/>
                  </a:lnTo>
                  <a:lnTo>
                    <a:pt x="31" y="479"/>
                  </a:lnTo>
                  <a:lnTo>
                    <a:pt x="29" y="479"/>
                  </a:lnTo>
                  <a:lnTo>
                    <a:pt x="26" y="477"/>
                  </a:lnTo>
                  <a:lnTo>
                    <a:pt x="21" y="474"/>
                  </a:lnTo>
                  <a:lnTo>
                    <a:pt x="17" y="472"/>
                  </a:lnTo>
                  <a:lnTo>
                    <a:pt x="14" y="469"/>
                  </a:lnTo>
                  <a:lnTo>
                    <a:pt x="7" y="467"/>
                  </a:lnTo>
                  <a:lnTo>
                    <a:pt x="0" y="460"/>
                  </a:lnTo>
                  <a:lnTo>
                    <a:pt x="2" y="457"/>
                  </a:lnTo>
                  <a:lnTo>
                    <a:pt x="7" y="455"/>
                  </a:lnTo>
                  <a:lnTo>
                    <a:pt x="12" y="457"/>
                  </a:lnTo>
                  <a:lnTo>
                    <a:pt x="14" y="457"/>
                  </a:lnTo>
                  <a:lnTo>
                    <a:pt x="19" y="457"/>
                  </a:lnTo>
                  <a:lnTo>
                    <a:pt x="19" y="460"/>
                  </a:lnTo>
                  <a:lnTo>
                    <a:pt x="21" y="460"/>
                  </a:lnTo>
                  <a:lnTo>
                    <a:pt x="24" y="460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17" y="455"/>
                  </a:lnTo>
                  <a:lnTo>
                    <a:pt x="17" y="450"/>
                  </a:lnTo>
                  <a:lnTo>
                    <a:pt x="17" y="445"/>
                  </a:lnTo>
                  <a:lnTo>
                    <a:pt x="19" y="445"/>
                  </a:lnTo>
                  <a:lnTo>
                    <a:pt x="21" y="443"/>
                  </a:lnTo>
                  <a:lnTo>
                    <a:pt x="19" y="438"/>
                  </a:lnTo>
                  <a:lnTo>
                    <a:pt x="17" y="438"/>
                  </a:lnTo>
                  <a:lnTo>
                    <a:pt x="17" y="436"/>
                  </a:lnTo>
                  <a:lnTo>
                    <a:pt x="14" y="436"/>
                  </a:lnTo>
                  <a:lnTo>
                    <a:pt x="12" y="429"/>
                  </a:lnTo>
                  <a:lnTo>
                    <a:pt x="14" y="429"/>
                  </a:lnTo>
                  <a:lnTo>
                    <a:pt x="19" y="424"/>
                  </a:lnTo>
                  <a:lnTo>
                    <a:pt x="19" y="419"/>
                  </a:lnTo>
                  <a:lnTo>
                    <a:pt x="19" y="417"/>
                  </a:lnTo>
                  <a:lnTo>
                    <a:pt x="19" y="414"/>
                  </a:lnTo>
                  <a:lnTo>
                    <a:pt x="19" y="410"/>
                  </a:lnTo>
                  <a:lnTo>
                    <a:pt x="19" y="407"/>
                  </a:lnTo>
                  <a:lnTo>
                    <a:pt x="17" y="407"/>
                  </a:lnTo>
                  <a:lnTo>
                    <a:pt x="17" y="405"/>
                  </a:lnTo>
                  <a:lnTo>
                    <a:pt x="14" y="400"/>
                  </a:lnTo>
                  <a:lnTo>
                    <a:pt x="17" y="398"/>
                  </a:lnTo>
                  <a:lnTo>
                    <a:pt x="19" y="398"/>
                  </a:lnTo>
                  <a:lnTo>
                    <a:pt x="21" y="398"/>
                  </a:lnTo>
                  <a:lnTo>
                    <a:pt x="19" y="388"/>
                  </a:lnTo>
                  <a:lnTo>
                    <a:pt x="19" y="386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1" y="376"/>
                  </a:lnTo>
                  <a:lnTo>
                    <a:pt x="21" y="374"/>
                  </a:lnTo>
                  <a:lnTo>
                    <a:pt x="21" y="371"/>
                  </a:lnTo>
                  <a:lnTo>
                    <a:pt x="24" y="371"/>
                  </a:lnTo>
                  <a:lnTo>
                    <a:pt x="26" y="371"/>
                  </a:lnTo>
                  <a:lnTo>
                    <a:pt x="29" y="369"/>
                  </a:lnTo>
                  <a:lnTo>
                    <a:pt x="29" y="367"/>
                  </a:lnTo>
                  <a:lnTo>
                    <a:pt x="31" y="364"/>
                  </a:lnTo>
                  <a:lnTo>
                    <a:pt x="33" y="362"/>
                  </a:lnTo>
                  <a:lnTo>
                    <a:pt x="33" y="359"/>
                  </a:lnTo>
                  <a:lnTo>
                    <a:pt x="36" y="359"/>
                  </a:lnTo>
                  <a:lnTo>
                    <a:pt x="36" y="362"/>
                  </a:lnTo>
                  <a:lnTo>
                    <a:pt x="36" y="364"/>
                  </a:lnTo>
                  <a:lnTo>
                    <a:pt x="38" y="364"/>
                  </a:lnTo>
                  <a:lnTo>
                    <a:pt x="43" y="362"/>
                  </a:lnTo>
                  <a:lnTo>
                    <a:pt x="43" y="359"/>
                  </a:lnTo>
                  <a:lnTo>
                    <a:pt x="45" y="359"/>
                  </a:lnTo>
                  <a:lnTo>
                    <a:pt x="50" y="357"/>
                  </a:lnTo>
                  <a:lnTo>
                    <a:pt x="50" y="355"/>
                  </a:lnTo>
                  <a:lnTo>
                    <a:pt x="53" y="355"/>
                  </a:lnTo>
                  <a:lnTo>
                    <a:pt x="55" y="355"/>
                  </a:lnTo>
                  <a:lnTo>
                    <a:pt x="65" y="355"/>
                  </a:lnTo>
                  <a:lnTo>
                    <a:pt x="67" y="355"/>
                  </a:lnTo>
                  <a:lnTo>
                    <a:pt x="67" y="352"/>
                  </a:lnTo>
                  <a:lnTo>
                    <a:pt x="69" y="352"/>
                  </a:lnTo>
                  <a:lnTo>
                    <a:pt x="72" y="350"/>
                  </a:lnTo>
                  <a:lnTo>
                    <a:pt x="74" y="350"/>
                  </a:lnTo>
                  <a:lnTo>
                    <a:pt x="76" y="352"/>
                  </a:lnTo>
                  <a:lnTo>
                    <a:pt x="79" y="352"/>
                  </a:lnTo>
                  <a:lnTo>
                    <a:pt x="79" y="350"/>
                  </a:lnTo>
                  <a:lnTo>
                    <a:pt x="81" y="347"/>
                  </a:lnTo>
                  <a:lnTo>
                    <a:pt x="84" y="347"/>
                  </a:lnTo>
                  <a:lnTo>
                    <a:pt x="86" y="347"/>
                  </a:lnTo>
                  <a:lnTo>
                    <a:pt x="88" y="347"/>
                  </a:lnTo>
                  <a:lnTo>
                    <a:pt x="91" y="347"/>
                  </a:lnTo>
                  <a:lnTo>
                    <a:pt x="91" y="345"/>
                  </a:lnTo>
                  <a:lnTo>
                    <a:pt x="91" y="340"/>
                  </a:lnTo>
                  <a:lnTo>
                    <a:pt x="88" y="340"/>
                  </a:lnTo>
                  <a:lnTo>
                    <a:pt x="88" y="338"/>
                  </a:lnTo>
                  <a:lnTo>
                    <a:pt x="88" y="328"/>
                  </a:lnTo>
                  <a:lnTo>
                    <a:pt x="91" y="316"/>
                  </a:lnTo>
                  <a:lnTo>
                    <a:pt x="93" y="314"/>
                  </a:lnTo>
                  <a:lnTo>
                    <a:pt x="96" y="311"/>
                  </a:lnTo>
                  <a:lnTo>
                    <a:pt x="98" y="311"/>
                  </a:lnTo>
                  <a:lnTo>
                    <a:pt x="103" y="311"/>
                  </a:lnTo>
                  <a:lnTo>
                    <a:pt x="103" y="314"/>
                  </a:lnTo>
                  <a:lnTo>
                    <a:pt x="105" y="314"/>
                  </a:lnTo>
                  <a:lnTo>
                    <a:pt x="108" y="314"/>
                  </a:lnTo>
                  <a:lnTo>
                    <a:pt x="117" y="311"/>
                  </a:lnTo>
                  <a:lnTo>
                    <a:pt x="122" y="311"/>
                  </a:lnTo>
                  <a:lnTo>
                    <a:pt x="124" y="309"/>
                  </a:lnTo>
                  <a:lnTo>
                    <a:pt x="127" y="309"/>
                  </a:lnTo>
                  <a:lnTo>
                    <a:pt x="127" y="311"/>
                  </a:lnTo>
                  <a:lnTo>
                    <a:pt x="131" y="309"/>
                  </a:lnTo>
                  <a:lnTo>
                    <a:pt x="131" y="307"/>
                  </a:lnTo>
                  <a:lnTo>
                    <a:pt x="131" y="304"/>
                  </a:lnTo>
                  <a:lnTo>
                    <a:pt x="134" y="300"/>
                  </a:lnTo>
                  <a:lnTo>
                    <a:pt x="136" y="297"/>
                  </a:lnTo>
                  <a:lnTo>
                    <a:pt x="139" y="297"/>
                  </a:lnTo>
                  <a:lnTo>
                    <a:pt x="141" y="295"/>
                  </a:lnTo>
                  <a:lnTo>
                    <a:pt x="143" y="288"/>
                  </a:lnTo>
                  <a:lnTo>
                    <a:pt x="143" y="283"/>
                  </a:lnTo>
                  <a:lnTo>
                    <a:pt x="141" y="280"/>
                  </a:lnTo>
                  <a:lnTo>
                    <a:pt x="143" y="273"/>
                  </a:lnTo>
                  <a:lnTo>
                    <a:pt x="143" y="271"/>
                  </a:lnTo>
                  <a:lnTo>
                    <a:pt x="146" y="271"/>
                  </a:lnTo>
                  <a:lnTo>
                    <a:pt x="148" y="268"/>
                  </a:lnTo>
                  <a:lnTo>
                    <a:pt x="153" y="264"/>
                  </a:lnTo>
                  <a:lnTo>
                    <a:pt x="153" y="261"/>
                  </a:lnTo>
                  <a:lnTo>
                    <a:pt x="153" y="264"/>
                  </a:lnTo>
                  <a:lnTo>
                    <a:pt x="155" y="264"/>
                  </a:lnTo>
                  <a:lnTo>
                    <a:pt x="155" y="266"/>
                  </a:lnTo>
                  <a:lnTo>
                    <a:pt x="158" y="266"/>
                  </a:lnTo>
                  <a:lnTo>
                    <a:pt x="158" y="268"/>
                  </a:lnTo>
                  <a:lnTo>
                    <a:pt x="163" y="266"/>
                  </a:lnTo>
                  <a:lnTo>
                    <a:pt x="165" y="264"/>
                  </a:lnTo>
                  <a:lnTo>
                    <a:pt x="165" y="261"/>
                  </a:lnTo>
                  <a:lnTo>
                    <a:pt x="163" y="261"/>
                  </a:lnTo>
                  <a:lnTo>
                    <a:pt x="160" y="261"/>
                  </a:lnTo>
                  <a:lnTo>
                    <a:pt x="158" y="259"/>
                  </a:lnTo>
                  <a:lnTo>
                    <a:pt x="158" y="256"/>
                  </a:lnTo>
                  <a:lnTo>
                    <a:pt x="155" y="254"/>
                  </a:lnTo>
                  <a:lnTo>
                    <a:pt x="155" y="247"/>
                  </a:lnTo>
                  <a:lnTo>
                    <a:pt x="151" y="242"/>
                  </a:lnTo>
                  <a:lnTo>
                    <a:pt x="148" y="237"/>
                  </a:lnTo>
                  <a:lnTo>
                    <a:pt x="146" y="233"/>
                  </a:lnTo>
                  <a:lnTo>
                    <a:pt x="146" y="230"/>
                  </a:lnTo>
                  <a:lnTo>
                    <a:pt x="146" y="228"/>
                  </a:lnTo>
                  <a:lnTo>
                    <a:pt x="146" y="225"/>
                  </a:lnTo>
                  <a:lnTo>
                    <a:pt x="143" y="223"/>
                  </a:lnTo>
                  <a:lnTo>
                    <a:pt x="143" y="221"/>
                  </a:lnTo>
                  <a:lnTo>
                    <a:pt x="141" y="221"/>
                  </a:lnTo>
                  <a:lnTo>
                    <a:pt x="139" y="213"/>
                  </a:lnTo>
                  <a:lnTo>
                    <a:pt x="139" y="209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9" y="201"/>
                  </a:lnTo>
                  <a:lnTo>
                    <a:pt x="136" y="201"/>
                  </a:lnTo>
                  <a:lnTo>
                    <a:pt x="134" y="201"/>
                  </a:lnTo>
                  <a:lnTo>
                    <a:pt x="131" y="199"/>
                  </a:lnTo>
                  <a:lnTo>
                    <a:pt x="124" y="197"/>
                  </a:lnTo>
                  <a:lnTo>
                    <a:pt x="124" y="194"/>
                  </a:lnTo>
                  <a:lnTo>
                    <a:pt x="122" y="189"/>
                  </a:lnTo>
                  <a:lnTo>
                    <a:pt x="124" y="189"/>
                  </a:lnTo>
                  <a:lnTo>
                    <a:pt x="124" y="187"/>
                  </a:lnTo>
                  <a:lnTo>
                    <a:pt x="124" y="185"/>
                  </a:lnTo>
                  <a:lnTo>
                    <a:pt x="124" y="182"/>
                  </a:lnTo>
                  <a:lnTo>
                    <a:pt x="122" y="182"/>
                  </a:lnTo>
                  <a:lnTo>
                    <a:pt x="120" y="180"/>
                  </a:lnTo>
                  <a:lnTo>
                    <a:pt x="122" y="180"/>
                  </a:lnTo>
                  <a:lnTo>
                    <a:pt x="124" y="175"/>
                  </a:lnTo>
                  <a:lnTo>
                    <a:pt x="127" y="175"/>
                  </a:lnTo>
                  <a:lnTo>
                    <a:pt x="127" y="173"/>
                  </a:lnTo>
                  <a:lnTo>
                    <a:pt x="129" y="168"/>
                  </a:lnTo>
                  <a:lnTo>
                    <a:pt x="127" y="168"/>
                  </a:lnTo>
                  <a:lnTo>
                    <a:pt x="124" y="166"/>
                  </a:lnTo>
                  <a:lnTo>
                    <a:pt x="124" y="163"/>
                  </a:lnTo>
                  <a:lnTo>
                    <a:pt x="124" y="161"/>
                  </a:lnTo>
                  <a:lnTo>
                    <a:pt x="124" y="158"/>
                  </a:lnTo>
                  <a:lnTo>
                    <a:pt x="129" y="158"/>
                  </a:lnTo>
                  <a:lnTo>
                    <a:pt x="131" y="158"/>
                  </a:lnTo>
                  <a:lnTo>
                    <a:pt x="131" y="156"/>
                  </a:lnTo>
                  <a:lnTo>
                    <a:pt x="131" y="154"/>
                  </a:lnTo>
                  <a:lnTo>
                    <a:pt x="131" y="149"/>
                  </a:lnTo>
                  <a:lnTo>
                    <a:pt x="134" y="146"/>
                  </a:lnTo>
                  <a:lnTo>
                    <a:pt x="136" y="146"/>
                  </a:lnTo>
                  <a:lnTo>
                    <a:pt x="136" y="144"/>
                  </a:lnTo>
                  <a:lnTo>
                    <a:pt x="139" y="144"/>
                  </a:lnTo>
                  <a:lnTo>
                    <a:pt x="139" y="142"/>
                  </a:lnTo>
                  <a:lnTo>
                    <a:pt x="143" y="139"/>
                  </a:lnTo>
                  <a:lnTo>
                    <a:pt x="143" y="137"/>
                  </a:lnTo>
                  <a:lnTo>
                    <a:pt x="143" y="132"/>
                  </a:lnTo>
                  <a:lnTo>
                    <a:pt x="143" y="130"/>
                  </a:lnTo>
                  <a:lnTo>
                    <a:pt x="141" y="127"/>
                  </a:lnTo>
                  <a:lnTo>
                    <a:pt x="141" y="125"/>
                  </a:lnTo>
                  <a:lnTo>
                    <a:pt x="141" y="122"/>
                  </a:lnTo>
                  <a:lnTo>
                    <a:pt x="143" y="120"/>
                  </a:lnTo>
                  <a:lnTo>
                    <a:pt x="143" y="118"/>
                  </a:lnTo>
                  <a:lnTo>
                    <a:pt x="143" y="113"/>
                  </a:lnTo>
                  <a:lnTo>
                    <a:pt x="143" y="110"/>
                  </a:lnTo>
                  <a:lnTo>
                    <a:pt x="143" y="108"/>
                  </a:lnTo>
                  <a:lnTo>
                    <a:pt x="141" y="108"/>
                  </a:lnTo>
                  <a:lnTo>
                    <a:pt x="141" y="106"/>
                  </a:lnTo>
                  <a:lnTo>
                    <a:pt x="139" y="101"/>
                  </a:lnTo>
                  <a:lnTo>
                    <a:pt x="141" y="101"/>
                  </a:lnTo>
                  <a:lnTo>
                    <a:pt x="143" y="101"/>
                  </a:lnTo>
                  <a:lnTo>
                    <a:pt x="143" y="99"/>
                  </a:lnTo>
                  <a:lnTo>
                    <a:pt x="146" y="94"/>
                  </a:lnTo>
                  <a:lnTo>
                    <a:pt x="146" y="91"/>
                  </a:lnTo>
                  <a:lnTo>
                    <a:pt x="141" y="84"/>
                  </a:lnTo>
                  <a:lnTo>
                    <a:pt x="141" y="82"/>
                  </a:lnTo>
                  <a:lnTo>
                    <a:pt x="139" y="79"/>
                  </a:lnTo>
                  <a:lnTo>
                    <a:pt x="136" y="75"/>
                  </a:lnTo>
                  <a:lnTo>
                    <a:pt x="136" y="72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9" y="67"/>
                  </a:lnTo>
                  <a:lnTo>
                    <a:pt x="139" y="65"/>
                  </a:lnTo>
                  <a:lnTo>
                    <a:pt x="141" y="67"/>
                  </a:lnTo>
                  <a:lnTo>
                    <a:pt x="141" y="65"/>
                  </a:lnTo>
                  <a:lnTo>
                    <a:pt x="141" y="60"/>
                  </a:lnTo>
                  <a:lnTo>
                    <a:pt x="141" y="58"/>
                  </a:lnTo>
                  <a:lnTo>
                    <a:pt x="139" y="58"/>
                  </a:lnTo>
                  <a:lnTo>
                    <a:pt x="139" y="55"/>
                  </a:lnTo>
                  <a:lnTo>
                    <a:pt x="143" y="55"/>
                  </a:lnTo>
                  <a:lnTo>
                    <a:pt x="153" y="58"/>
                  </a:lnTo>
                  <a:lnTo>
                    <a:pt x="155" y="55"/>
                  </a:lnTo>
                  <a:lnTo>
                    <a:pt x="158" y="55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5" y="58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9" y="65"/>
                  </a:lnTo>
                  <a:lnTo>
                    <a:pt x="187" y="65"/>
                  </a:lnTo>
                  <a:lnTo>
                    <a:pt x="189" y="67"/>
                  </a:lnTo>
                  <a:lnTo>
                    <a:pt x="191" y="67"/>
                  </a:lnTo>
                  <a:lnTo>
                    <a:pt x="194" y="65"/>
                  </a:lnTo>
                  <a:lnTo>
                    <a:pt x="194" y="63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208" y="65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5" y="60"/>
                  </a:lnTo>
                  <a:lnTo>
                    <a:pt x="213" y="60"/>
                  </a:lnTo>
                  <a:lnTo>
                    <a:pt x="213" y="58"/>
                  </a:lnTo>
                  <a:lnTo>
                    <a:pt x="215" y="58"/>
                  </a:lnTo>
                  <a:lnTo>
                    <a:pt x="218" y="58"/>
                  </a:lnTo>
                  <a:lnTo>
                    <a:pt x="220" y="55"/>
                  </a:lnTo>
                  <a:lnTo>
                    <a:pt x="222" y="58"/>
                  </a:lnTo>
                  <a:lnTo>
                    <a:pt x="225" y="58"/>
                  </a:lnTo>
                  <a:lnTo>
                    <a:pt x="225" y="55"/>
                  </a:lnTo>
                  <a:lnTo>
                    <a:pt x="222" y="51"/>
                  </a:lnTo>
                  <a:lnTo>
                    <a:pt x="222" y="43"/>
                  </a:lnTo>
                  <a:lnTo>
                    <a:pt x="225" y="41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30" y="43"/>
                  </a:lnTo>
                  <a:lnTo>
                    <a:pt x="232" y="43"/>
                  </a:lnTo>
                  <a:lnTo>
                    <a:pt x="234" y="41"/>
                  </a:lnTo>
                  <a:lnTo>
                    <a:pt x="237" y="39"/>
                  </a:lnTo>
                  <a:lnTo>
                    <a:pt x="239" y="39"/>
                  </a:lnTo>
                  <a:lnTo>
                    <a:pt x="239" y="41"/>
                  </a:lnTo>
                  <a:lnTo>
                    <a:pt x="239" y="43"/>
                  </a:lnTo>
                  <a:lnTo>
                    <a:pt x="239" y="46"/>
                  </a:lnTo>
                  <a:lnTo>
                    <a:pt x="244" y="48"/>
                  </a:lnTo>
                  <a:lnTo>
                    <a:pt x="246" y="46"/>
                  </a:lnTo>
                  <a:lnTo>
                    <a:pt x="246" y="43"/>
                  </a:lnTo>
                  <a:lnTo>
                    <a:pt x="246" y="41"/>
                  </a:lnTo>
                  <a:lnTo>
                    <a:pt x="246" y="36"/>
                  </a:lnTo>
                  <a:lnTo>
                    <a:pt x="249" y="36"/>
                  </a:lnTo>
                  <a:lnTo>
                    <a:pt x="253" y="41"/>
                  </a:lnTo>
                  <a:lnTo>
                    <a:pt x="253" y="43"/>
                  </a:lnTo>
                  <a:lnTo>
                    <a:pt x="253" y="46"/>
                  </a:lnTo>
                  <a:lnTo>
                    <a:pt x="256" y="48"/>
                  </a:lnTo>
                  <a:lnTo>
                    <a:pt x="256" y="51"/>
                  </a:lnTo>
                  <a:lnTo>
                    <a:pt x="258" y="51"/>
                  </a:lnTo>
                  <a:lnTo>
                    <a:pt x="263" y="46"/>
                  </a:lnTo>
                  <a:lnTo>
                    <a:pt x="265" y="43"/>
                  </a:lnTo>
                  <a:lnTo>
                    <a:pt x="265" y="36"/>
                  </a:lnTo>
                  <a:lnTo>
                    <a:pt x="268" y="32"/>
                  </a:lnTo>
                  <a:lnTo>
                    <a:pt x="268" y="29"/>
                  </a:lnTo>
                  <a:lnTo>
                    <a:pt x="265" y="24"/>
                  </a:lnTo>
                  <a:lnTo>
                    <a:pt x="268" y="20"/>
                  </a:lnTo>
                  <a:lnTo>
                    <a:pt x="268" y="17"/>
                  </a:lnTo>
                  <a:lnTo>
                    <a:pt x="270" y="15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7" y="15"/>
                  </a:lnTo>
                  <a:lnTo>
                    <a:pt x="282" y="17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85" y="12"/>
                  </a:lnTo>
                  <a:lnTo>
                    <a:pt x="287" y="10"/>
                  </a:lnTo>
                  <a:lnTo>
                    <a:pt x="289" y="10"/>
                  </a:lnTo>
                  <a:lnTo>
                    <a:pt x="289" y="12"/>
                  </a:lnTo>
                  <a:lnTo>
                    <a:pt x="292" y="10"/>
                  </a:lnTo>
                  <a:lnTo>
                    <a:pt x="294" y="8"/>
                  </a:lnTo>
                  <a:lnTo>
                    <a:pt x="294" y="5"/>
                  </a:lnTo>
                  <a:lnTo>
                    <a:pt x="292" y="3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1" y="0"/>
                  </a:lnTo>
                  <a:lnTo>
                    <a:pt x="308" y="0"/>
                  </a:lnTo>
                  <a:lnTo>
                    <a:pt x="313" y="0"/>
                  </a:lnTo>
                  <a:lnTo>
                    <a:pt x="318" y="3"/>
                  </a:lnTo>
                  <a:lnTo>
                    <a:pt x="320" y="3"/>
                  </a:lnTo>
                  <a:lnTo>
                    <a:pt x="320" y="5"/>
                  </a:lnTo>
                  <a:lnTo>
                    <a:pt x="325" y="8"/>
                  </a:lnTo>
                  <a:lnTo>
                    <a:pt x="328" y="8"/>
                  </a:lnTo>
                  <a:lnTo>
                    <a:pt x="330" y="10"/>
                  </a:lnTo>
                  <a:lnTo>
                    <a:pt x="335" y="12"/>
                  </a:lnTo>
                  <a:lnTo>
                    <a:pt x="337" y="17"/>
                  </a:lnTo>
                  <a:lnTo>
                    <a:pt x="340" y="20"/>
                  </a:lnTo>
                  <a:lnTo>
                    <a:pt x="347" y="24"/>
                  </a:lnTo>
                  <a:lnTo>
                    <a:pt x="354" y="29"/>
                  </a:lnTo>
                  <a:lnTo>
                    <a:pt x="354" y="32"/>
                  </a:lnTo>
                  <a:lnTo>
                    <a:pt x="356" y="36"/>
                  </a:lnTo>
                  <a:lnTo>
                    <a:pt x="361" y="43"/>
                  </a:lnTo>
                  <a:lnTo>
                    <a:pt x="361" y="46"/>
                  </a:lnTo>
                  <a:lnTo>
                    <a:pt x="361" y="48"/>
                  </a:lnTo>
                  <a:lnTo>
                    <a:pt x="359" y="48"/>
                  </a:lnTo>
                  <a:lnTo>
                    <a:pt x="356" y="48"/>
                  </a:lnTo>
                  <a:lnTo>
                    <a:pt x="356" y="51"/>
                  </a:lnTo>
                  <a:lnTo>
                    <a:pt x="356" y="53"/>
                  </a:lnTo>
                  <a:lnTo>
                    <a:pt x="359" y="53"/>
                  </a:lnTo>
                  <a:lnTo>
                    <a:pt x="359" y="55"/>
                  </a:lnTo>
                  <a:lnTo>
                    <a:pt x="364" y="63"/>
                  </a:lnTo>
                  <a:lnTo>
                    <a:pt x="364" y="65"/>
                  </a:lnTo>
                  <a:lnTo>
                    <a:pt x="364" y="67"/>
                  </a:lnTo>
                  <a:lnTo>
                    <a:pt x="364" y="70"/>
                  </a:lnTo>
                  <a:lnTo>
                    <a:pt x="361" y="70"/>
                  </a:lnTo>
                  <a:lnTo>
                    <a:pt x="356" y="70"/>
                  </a:lnTo>
                  <a:lnTo>
                    <a:pt x="354" y="72"/>
                  </a:lnTo>
                  <a:lnTo>
                    <a:pt x="352" y="79"/>
                  </a:lnTo>
                  <a:lnTo>
                    <a:pt x="349" y="82"/>
                  </a:lnTo>
                  <a:lnTo>
                    <a:pt x="349" y="84"/>
                  </a:lnTo>
                  <a:lnTo>
                    <a:pt x="347" y="87"/>
                  </a:lnTo>
                  <a:lnTo>
                    <a:pt x="347" y="91"/>
                  </a:lnTo>
                  <a:lnTo>
                    <a:pt x="347" y="94"/>
                  </a:lnTo>
                  <a:lnTo>
                    <a:pt x="347" y="96"/>
                  </a:lnTo>
                  <a:lnTo>
                    <a:pt x="349" y="99"/>
                  </a:lnTo>
                  <a:lnTo>
                    <a:pt x="354" y="101"/>
                  </a:lnTo>
                  <a:lnTo>
                    <a:pt x="356" y="103"/>
                  </a:lnTo>
                  <a:lnTo>
                    <a:pt x="361" y="103"/>
                  </a:lnTo>
                  <a:lnTo>
                    <a:pt x="364" y="106"/>
                  </a:lnTo>
                  <a:lnTo>
                    <a:pt x="366" y="106"/>
                  </a:lnTo>
                  <a:lnTo>
                    <a:pt x="366" y="103"/>
                  </a:lnTo>
                  <a:lnTo>
                    <a:pt x="366" y="101"/>
                  </a:lnTo>
                  <a:lnTo>
                    <a:pt x="368" y="101"/>
                  </a:lnTo>
                  <a:lnTo>
                    <a:pt x="371" y="99"/>
                  </a:lnTo>
                  <a:lnTo>
                    <a:pt x="373" y="99"/>
                  </a:lnTo>
                  <a:lnTo>
                    <a:pt x="373" y="96"/>
                  </a:lnTo>
                  <a:lnTo>
                    <a:pt x="373" y="94"/>
                  </a:lnTo>
                  <a:lnTo>
                    <a:pt x="375" y="94"/>
                  </a:lnTo>
                  <a:lnTo>
                    <a:pt x="378" y="91"/>
                  </a:lnTo>
                  <a:lnTo>
                    <a:pt x="378" y="89"/>
                  </a:lnTo>
                  <a:lnTo>
                    <a:pt x="383" y="94"/>
                  </a:lnTo>
                  <a:lnTo>
                    <a:pt x="385" y="94"/>
                  </a:lnTo>
                  <a:lnTo>
                    <a:pt x="392" y="94"/>
                  </a:lnTo>
                  <a:lnTo>
                    <a:pt x="395" y="94"/>
                  </a:lnTo>
                  <a:lnTo>
                    <a:pt x="397" y="99"/>
                  </a:lnTo>
                  <a:lnTo>
                    <a:pt x="402" y="103"/>
                  </a:lnTo>
                  <a:lnTo>
                    <a:pt x="404" y="103"/>
                  </a:lnTo>
                  <a:lnTo>
                    <a:pt x="404" y="101"/>
                  </a:lnTo>
                  <a:lnTo>
                    <a:pt x="404" y="99"/>
                  </a:lnTo>
                  <a:lnTo>
                    <a:pt x="407" y="96"/>
                  </a:lnTo>
                  <a:lnTo>
                    <a:pt x="409" y="96"/>
                  </a:lnTo>
                  <a:lnTo>
                    <a:pt x="414" y="99"/>
                  </a:lnTo>
                  <a:lnTo>
                    <a:pt x="416" y="99"/>
                  </a:lnTo>
                  <a:lnTo>
                    <a:pt x="423" y="110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8" y="122"/>
                  </a:lnTo>
                  <a:lnTo>
                    <a:pt x="430" y="122"/>
                  </a:lnTo>
                  <a:lnTo>
                    <a:pt x="430" y="125"/>
                  </a:lnTo>
                  <a:lnTo>
                    <a:pt x="430" y="127"/>
                  </a:lnTo>
                  <a:lnTo>
                    <a:pt x="428" y="127"/>
                  </a:lnTo>
                  <a:lnTo>
                    <a:pt x="426" y="127"/>
                  </a:lnTo>
                  <a:lnTo>
                    <a:pt x="426" y="130"/>
                  </a:lnTo>
                  <a:lnTo>
                    <a:pt x="426" y="132"/>
                  </a:lnTo>
                  <a:lnTo>
                    <a:pt x="423" y="132"/>
                  </a:lnTo>
                  <a:lnTo>
                    <a:pt x="421" y="132"/>
                  </a:lnTo>
                  <a:lnTo>
                    <a:pt x="419" y="132"/>
                  </a:lnTo>
                  <a:lnTo>
                    <a:pt x="414" y="132"/>
                  </a:lnTo>
                  <a:lnTo>
                    <a:pt x="411" y="132"/>
                  </a:lnTo>
                  <a:lnTo>
                    <a:pt x="411" y="134"/>
                  </a:lnTo>
                  <a:lnTo>
                    <a:pt x="409" y="137"/>
                  </a:lnTo>
                  <a:lnTo>
                    <a:pt x="409" y="139"/>
                  </a:lnTo>
                  <a:lnTo>
                    <a:pt x="409" y="142"/>
                  </a:lnTo>
                  <a:lnTo>
                    <a:pt x="411" y="142"/>
                  </a:lnTo>
                  <a:lnTo>
                    <a:pt x="414" y="146"/>
                  </a:lnTo>
                  <a:lnTo>
                    <a:pt x="416" y="149"/>
                  </a:lnTo>
                  <a:lnTo>
                    <a:pt x="419" y="151"/>
                  </a:lnTo>
                  <a:lnTo>
                    <a:pt x="416" y="151"/>
                  </a:lnTo>
                  <a:lnTo>
                    <a:pt x="411" y="156"/>
                  </a:lnTo>
                  <a:lnTo>
                    <a:pt x="409" y="158"/>
                  </a:lnTo>
                  <a:lnTo>
                    <a:pt x="409" y="161"/>
                  </a:lnTo>
                  <a:lnTo>
                    <a:pt x="407" y="161"/>
                  </a:lnTo>
                  <a:lnTo>
                    <a:pt x="402" y="158"/>
                  </a:lnTo>
                  <a:lnTo>
                    <a:pt x="399" y="158"/>
                  </a:lnTo>
                  <a:lnTo>
                    <a:pt x="399" y="156"/>
                  </a:lnTo>
                  <a:lnTo>
                    <a:pt x="399" y="154"/>
                  </a:lnTo>
                  <a:lnTo>
                    <a:pt x="399" y="151"/>
                  </a:lnTo>
                  <a:lnTo>
                    <a:pt x="399" y="149"/>
                  </a:lnTo>
                  <a:lnTo>
                    <a:pt x="397" y="146"/>
                  </a:lnTo>
                  <a:lnTo>
                    <a:pt x="395" y="149"/>
                  </a:lnTo>
                  <a:lnTo>
                    <a:pt x="390" y="151"/>
                  </a:lnTo>
                  <a:lnTo>
                    <a:pt x="385" y="154"/>
                  </a:lnTo>
                  <a:lnTo>
                    <a:pt x="385" y="156"/>
                  </a:lnTo>
                  <a:lnTo>
                    <a:pt x="383" y="158"/>
                  </a:lnTo>
                  <a:lnTo>
                    <a:pt x="380" y="158"/>
                  </a:lnTo>
                  <a:lnTo>
                    <a:pt x="378" y="158"/>
                  </a:lnTo>
                  <a:lnTo>
                    <a:pt x="378" y="161"/>
                  </a:lnTo>
                  <a:lnTo>
                    <a:pt x="375" y="161"/>
                  </a:lnTo>
                  <a:lnTo>
                    <a:pt x="375" y="163"/>
                  </a:lnTo>
                  <a:lnTo>
                    <a:pt x="373" y="163"/>
                  </a:lnTo>
                  <a:lnTo>
                    <a:pt x="371" y="168"/>
                  </a:lnTo>
                  <a:lnTo>
                    <a:pt x="368" y="168"/>
                  </a:lnTo>
                  <a:lnTo>
                    <a:pt x="366" y="168"/>
                  </a:lnTo>
                  <a:lnTo>
                    <a:pt x="366" y="170"/>
                  </a:lnTo>
                  <a:lnTo>
                    <a:pt x="361" y="173"/>
                  </a:lnTo>
                  <a:lnTo>
                    <a:pt x="364" y="173"/>
                  </a:lnTo>
                  <a:lnTo>
                    <a:pt x="361" y="173"/>
                  </a:lnTo>
                  <a:lnTo>
                    <a:pt x="359" y="175"/>
                  </a:lnTo>
                  <a:lnTo>
                    <a:pt x="356" y="175"/>
                  </a:lnTo>
                  <a:lnTo>
                    <a:pt x="354" y="175"/>
                  </a:lnTo>
                  <a:lnTo>
                    <a:pt x="352" y="177"/>
                  </a:lnTo>
                  <a:lnTo>
                    <a:pt x="347" y="180"/>
                  </a:lnTo>
                  <a:lnTo>
                    <a:pt x="342" y="182"/>
                  </a:lnTo>
                  <a:lnTo>
                    <a:pt x="340" y="182"/>
                  </a:lnTo>
                  <a:lnTo>
                    <a:pt x="340" y="185"/>
                  </a:lnTo>
                  <a:lnTo>
                    <a:pt x="337" y="185"/>
                  </a:lnTo>
                  <a:lnTo>
                    <a:pt x="337" y="187"/>
                  </a:lnTo>
                  <a:lnTo>
                    <a:pt x="335" y="189"/>
                  </a:lnTo>
                  <a:lnTo>
                    <a:pt x="332" y="192"/>
                  </a:lnTo>
                  <a:lnTo>
                    <a:pt x="332" y="194"/>
                  </a:lnTo>
                  <a:lnTo>
                    <a:pt x="330" y="194"/>
                  </a:lnTo>
                  <a:lnTo>
                    <a:pt x="330" y="197"/>
                  </a:lnTo>
                  <a:lnTo>
                    <a:pt x="328" y="197"/>
                  </a:lnTo>
                  <a:lnTo>
                    <a:pt x="325" y="197"/>
                  </a:lnTo>
                  <a:lnTo>
                    <a:pt x="323" y="197"/>
                  </a:lnTo>
                  <a:lnTo>
                    <a:pt x="320" y="199"/>
                  </a:lnTo>
                  <a:lnTo>
                    <a:pt x="320" y="201"/>
                  </a:lnTo>
                  <a:lnTo>
                    <a:pt x="318" y="204"/>
                  </a:lnTo>
                  <a:lnTo>
                    <a:pt x="316" y="206"/>
                  </a:lnTo>
                  <a:lnTo>
                    <a:pt x="311" y="211"/>
                  </a:lnTo>
                  <a:lnTo>
                    <a:pt x="308" y="218"/>
                  </a:lnTo>
                  <a:lnTo>
                    <a:pt x="306" y="218"/>
                  </a:lnTo>
                  <a:lnTo>
                    <a:pt x="304" y="228"/>
                  </a:lnTo>
                  <a:lnTo>
                    <a:pt x="301" y="228"/>
                  </a:lnTo>
                  <a:lnTo>
                    <a:pt x="301" y="230"/>
                  </a:lnTo>
                  <a:lnTo>
                    <a:pt x="301" y="233"/>
                  </a:lnTo>
                  <a:lnTo>
                    <a:pt x="301" y="235"/>
                  </a:lnTo>
                  <a:lnTo>
                    <a:pt x="299" y="240"/>
                  </a:lnTo>
                  <a:lnTo>
                    <a:pt x="299" y="244"/>
                  </a:lnTo>
                  <a:lnTo>
                    <a:pt x="299" y="247"/>
                  </a:lnTo>
                  <a:lnTo>
                    <a:pt x="299" y="249"/>
                  </a:lnTo>
                  <a:lnTo>
                    <a:pt x="299" y="252"/>
                  </a:lnTo>
                  <a:lnTo>
                    <a:pt x="299" y="254"/>
                  </a:lnTo>
                  <a:lnTo>
                    <a:pt x="299" y="264"/>
                  </a:lnTo>
                  <a:lnTo>
                    <a:pt x="299" y="268"/>
                  </a:lnTo>
                  <a:lnTo>
                    <a:pt x="299" y="271"/>
                  </a:lnTo>
                  <a:lnTo>
                    <a:pt x="299" y="273"/>
                  </a:lnTo>
                  <a:lnTo>
                    <a:pt x="297" y="273"/>
                  </a:lnTo>
                  <a:lnTo>
                    <a:pt x="294" y="280"/>
                  </a:lnTo>
                  <a:lnTo>
                    <a:pt x="294" y="283"/>
                  </a:lnTo>
                  <a:lnTo>
                    <a:pt x="294" y="285"/>
                  </a:lnTo>
                  <a:lnTo>
                    <a:pt x="292" y="285"/>
                  </a:lnTo>
                  <a:lnTo>
                    <a:pt x="292" y="288"/>
                  </a:lnTo>
                  <a:lnTo>
                    <a:pt x="289" y="288"/>
                  </a:lnTo>
                  <a:lnTo>
                    <a:pt x="289" y="290"/>
                  </a:lnTo>
                  <a:lnTo>
                    <a:pt x="289" y="292"/>
                  </a:lnTo>
                  <a:lnTo>
                    <a:pt x="287" y="297"/>
                  </a:lnTo>
                  <a:lnTo>
                    <a:pt x="285" y="302"/>
                  </a:lnTo>
                  <a:lnTo>
                    <a:pt x="285" y="309"/>
                  </a:lnTo>
                  <a:lnTo>
                    <a:pt x="287" y="314"/>
                  </a:lnTo>
                  <a:lnTo>
                    <a:pt x="289" y="328"/>
                  </a:lnTo>
                  <a:lnTo>
                    <a:pt x="292" y="331"/>
                  </a:lnTo>
                  <a:lnTo>
                    <a:pt x="292" y="333"/>
                  </a:lnTo>
                  <a:lnTo>
                    <a:pt x="292" y="335"/>
                  </a:lnTo>
                  <a:lnTo>
                    <a:pt x="292" y="340"/>
                  </a:lnTo>
                  <a:lnTo>
                    <a:pt x="289" y="343"/>
                  </a:lnTo>
                  <a:lnTo>
                    <a:pt x="287" y="343"/>
                  </a:lnTo>
                  <a:lnTo>
                    <a:pt x="282" y="347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2" y="355"/>
                  </a:lnTo>
                  <a:lnTo>
                    <a:pt x="282" y="359"/>
                  </a:lnTo>
                  <a:lnTo>
                    <a:pt x="282" y="362"/>
                  </a:lnTo>
                  <a:lnTo>
                    <a:pt x="282" y="364"/>
                  </a:lnTo>
                  <a:lnTo>
                    <a:pt x="282" y="367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7" y="371"/>
                  </a:lnTo>
                  <a:lnTo>
                    <a:pt x="277" y="374"/>
                  </a:lnTo>
                  <a:lnTo>
                    <a:pt x="277" y="376"/>
                  </a:lnTo>
                  <a:lnTo>
                    <a:pt x="277" y="378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5" y="383"/>
                  </a:lnTo>
                  <a:lnTo>
                    <a:pt x="273" y="388"/>
                  </a:lnTo>
                  <a:lnTo>
                    <a:pt x="270" y="390"/>
                  </a:lnTo>
                  <a:lnTo>
                    <a:pt x="270" y="393"/>
                  </a:lnTo>
                  <a:lnTo>
                    <a:pt x="270" y="395"/>
                  </a:lnTo>
                  <a:lnTo>
                    <a:pt x="270" y="398"/>
                  </a:lnTo>
                  <a:lnTo>
                    <a:pt x="270" y="407"/>
                  </a:lnTo>
                  <a:lnTo>
                    <a:pt x="270" y="410"/>
                  </a:lnTo>
                  <a:lnTo>
                    <a:pt x="268" y="410"/>
                  </a:lnTo>
                  <a:lnTo>
                    <a:pt x="265" y="412"/>
                  </a:lnTo>
                  <a:lnTo>
                    <a:pt x="263" y="414"/>
                  </a:lnTo>
                  <a:lnTo>
                    <a:pt x="263" y="417"/>
                  </a:lnTo>
                  <a:lnTo>
                    <a:pt x="263" y="419"/>
                  </a:lnTo>
                  <a:lnTo>
                    <a:pt x="263" y="424"/>
                  </a:lnTo>
                  <a:lnTo>
                    <a:pt x="263" y="426"/>
                  </a:lnTo>
                  <a:lnTo>
                    <a:pt x="261" y="426"/>
                  </a:lnTo>
                  <a:lnTo>
                    <a:pt x="263" y="434"/>
                  </a:lnTo>
                  <a:lnTo>
                    <a:pt x="263" y="436"/>
                  </a:lnTo>
                  <a:lnTo>
                    <a:pt x="261" y="436"/>
                  </a:lnTo>
                  <a:lnTo>
                    <a:pt x="261" y="438"/>
                  </a:lnTo>
                  <a:lnTo>
                    <a:pt x="261" y="441"/>
                  </a:lnTo>
                  <a:lnTo>
                    <a:pt x="261" y="443"/>
                  </a:lnTo>
                  <a:lnTo>
                    <a:pt x="261" y="445"/>
                  </a:lnTo>
                  <a:lnTo>
                    <a:pt x="258" y="445"/>
                  </a:lnTo>
                  <a:lnTo>
                    <a:pt x="258" y="448"/>
                  </a:lnTo>
                  <a:lnTo>
                    <a:pt x="258" y="450"/>
                  </a:lnTo>
                  <a:lnTo>
                    <a:pt x="261" y="450"/>
                  </a:lnTo>
                  <a:lnTo>
                    <a:pt x="261" y="453"/>
                  </a:lnTo>
                  <a:lnTo>
                    <a:pt x="263" y="455"/>
                  </a:lnTo>
                  <a:lnTo>
                    <a:pt x="263" y="460"/>
                  </a:lnTo>
                  <a:lnTo>
                    <a:pt x="261" y="462"/>
                  </a:lnTo>
                  <a:lnTo>
                    <a:pt x="258" y="465"/>
                  </a:lnTo>
                  <a:lnTo>
                    <a:pt x="261" y="467"/>
                  </a:lnTo>
                  <a:lnTo>
                    <a:pt x="261" y="469"/>
                  </a:lnTo>
                  <a:lnTo>
                    <a:pt x="261" y="472"/>
                  </a:lnTo>
                  <a:lnTo>
                    <a:pt x="258" y="479"/>
                  </a:lnTo>
                  <a:lnTo>
                    <a:pt x="256" y="484"/>
                  </a:lnTo>
                  <a:lnTo>
                    <a:pt x="256" y="486"/>
                  </a:lnTo>
                  <a:lnTo>
                    <a:pt x="253" y="489"/>
                  </a:lnTo>
                  <a:lnTo>
                    <a:pt x="253" y="491"/>
                  </a:lnTo>
                  <a:lnTo>
                    <a:pt x="251" y="500"/>
                  </a:lnTo>
                  <a:lnTo>
                    <a:pt x="251" y="503"/>
                  </a:lnTo>
                  <a:lnTo>
                    <a:pt x="249" y="505"/>
                  </a:lnTo>
                  <a:lnTo>
                    <a:pt x="246" y="515"/>
                  </a:lnTo>
                  <a:lnTo>
                    <a:pt x="244" y="520"/>
                  </a:lnTo>
                  <a:lnTo>
                    <a:pt x="244" y="522"/>
                  </a:lnTo>
                  <a:lnTo>
                    <a:pt x="242" y="524"/>
                  </a:lnTo>
                  <a:lnTo>
                    <a:pt x="239" y="527"/>
                  </a:lnTo>
                  <a:lnTo>
                    <a:pt x="239" y="529"/>
                  </a:lnTo>
                  <a:lnTo>
                    <a:pt x="237" y="532"/>
                  </a:lnTo>
                  <a:lnTo>
                    <a:pt x="234" y="534"/>
                  </a:lnTo>
                  <a:lnTo>
                    <a:pt x="234" y="536"/>
                  </a:lnTo>
                  <a:lnTo>
                    <a:pt x="232" y="539"/>
                  </a:lnTo>
                  <a:lnTo>
                    <a:pt x="232" y="541"/>
                  </a:lnTo>
                  <a:lnTo>
                    <a:pt x="234" y="544"/>
                  </a:lnTo>
                  <a:lnTo>
                    <a:pt x="234" y="546"/>
                  </a:lnTo>
                  <a:lnTo>
                    <a:pt x="232" y="553"/>
                  </a:lnTo>
                  <a:lnTo>
                    <a:pt x="232" y="556"/>
                  </a:lnTo>
                  <a:lnTo>
                    <a:pt x="232" y="558"/>
                  </a:lnTo>
                  <a:lnTo>
                    <a:pt x="230" y="558"/>
                  </a:lnTo>
                  <a:lnTo>
                    <a:pt x="230" y="560"/>
                  </a:lnTo>
                  <a:lnTo>
                    <a:pt x="227" y="565"/>
                  </a:lnTo>
                  <a:lnTo>
                    <a:pt x="225" y="572"/>
                  </a:lnTo>
                  <a:lnTo>
                    <a:pt x="222" y="572"/>
                  </a:lnTo>
                  <a:lnTo>
                    <a:pt x="222" y="575"/>
                  </a:lnTo>
                  <a:lnTo>
                    <a:pt x="220" y="575"/>
                  </a:lnTo>
                  <a:lnTo>
                    <a:pt x="218" y="577"/>
                  </a:lnTo>
                  <a:lnTo>
                    <a:pt x="218" y="582"/>
                  </a:lnTo>
                  <a:lnTo>
                    <a:pt x="215" y="589"/>
                  </a:lnTo>
                  <a:lnTo>
                    <a:pt x="213" y="594"/>
                  </a:lnTo>
                  <a:lnTo>
                    <a:pt x="213" y="596"/>
                  </a:lnTo>
                  <a:lnTo>
                    <a:pt x="213" y="599"/>
                  </a:lnTo>
                  <a:lnTo>
                    <a:pt x="215" y="601"/>
                  </a:lnTo>
                  <a:lnTo>
                    <a:pt x="220" y="606"/>
                  </a:lnTo>
                  <a:lnTo>
                    <a:pt x="222" y="606"/>
                  </a:lnTo>
                  <a:lnTo>
                    <a:pt x="227" y="603"/>
                  </a:lnTo>
                  <a:lnTo>
                    <a:pt x="230" y="603"/>
                  </a:lnTo>
                  <a:lnTo>
                    <a:pt x="237" y="603"/>
                  </a:lnTo>
                  <a:lnTo>
                    <a:pt x="239" y="606"/>
                  </a:lnTo>
                  <a:lnTo>
                    <a:pt x="242" y="606"/>
                  </a:lnTo>
                  <a:lnTo>
                    <a:pt x="244" y="603"/>
                  </a:lnTo>
                  <a:lnTo>
                    <a:pt x="249" y="601"/>
                  </a:lnTo>
                  <a:lnTo>
                    <a:pt x="251" y="599"/>
                  </a:lnTo>
                  <a:lnTo>
                    <a:pt x="256" y="594"/>
                  </a:lnTo>
                  <a:lnTo>
                    <a:pt x="261" y="594"/>
                  </a:lnTo>
                  <a:lnTo>
                    <a:pt x="268" y="591"/>
                  </a:lnTo>
                  <a:lnTo>
                    <a:pt x="273" y="587"/>
                  </a:lnTo>
                  <a:lnTo>
                    <a:pt x="273" y="584"/>
                  </a:lnTo>
                  <a:lnTo>
                    <a:pt x="273" y="582"/>
                  </a:lnTo>
                  <a:lnTo>
                    <a:pt x="275" y="582"/>
                  </a:lnTo>
                  <a:lnTo>
                    <a:pt x="280" y="584"/>
                  </a:lnTo>
                  <a:lnTo>
                    <a:pt x="280" y="587"/>
                  </a:lnTo>
                  <a:lnTo>
                    <a:pt x="280" y="591"/>
                  </a:lnTo>
                  <a:lnTo>
                    <a:pt x="280" y="596"/>
                  </a:lnTo>
                  <a:lnTo>
                    <a:pt x="287" y="608"/>
                  </a:lnTo>
                  <a:lnTo>
                    <a:pt x="289" y="611"/>
                  </a:lnTo>
                  <a:lnTo>
                    <a:pt x="289" y="613"/>
                  </a:lnTo>
                  <a:lnTo>
                    <a:pt x="289" y="618"/>
                  </a:lnTo>
                  <a:lnTo>
                    <a:pt x="289" y="620"/>
                  </a:lnTo>
                  <a:lnTo>
                    <a:pt x="289" y="623"/>
                  </a:lnTo>
                  <a:lnTo>
                    <a:pt x="292" y="627"/>
                  </a:lnTo>
                  <a:lnTo>
                    <a:pt x="294" y="632"/>
                  </a:lnTo>
                  <a:lnTo>
                    <a:pt x="294" y="634"/>
                  </a:lnTo>
                  <a:lnTo>
                    <a:pt x="297" y="634"/>
                  </a:lnTo>
                  <a:lnTo>
                    <a:pt x="299" y="634"/>
                  </a:lnTo>
                  <a:lnTo>
                    <a:pt x="301" y="630"/>
                  </a:lnTo>
                  <a:lnTo>
                    <a:pt x="304" y="627"/>
                  </a:lnTo>
                  <a:lnTo>
                    <a:pt x="304" y="625"/>
                  </a:lnTo>
                  <a:lnTo>
                    <a:pt x="306" y="625"/>
                  </a:lnTo>
                  <a:lnTo>
                    <a:pt x="308" y="625"/>
                  </a:lnTo>
                  <a:lnTo>
                    <a:pt x="308" y="627"/>
                  </a:lnTo>
                  <a:lnTo>
                    <a:pt x="311" y="625"/>
                  </a:lnTo>
                  <a:lnTo>
                    <a:pt x="311" y="623"/>
                  </a:lnTo>
                  <a:lnTo>
                    <a:pt x="311" y="620"/>
                  </a:lnTo>
                  <a:lnTo>
                    <a:pt x="311" y="613"/>
                  </a:lnTo>
                  <a:lnTo>
                    <a:pt x="308" y="611"/>
                  </a:lnTo>
                  <a:lnTo>
                    <a:pt x="306" y="611"/>
                  </a:lnTo>
                  <a:lnTo>
                    <a:pt x="304" y="611"/>
                  </a:lnTo>
                  <a:lnTo>
                    <a:pt x="299" y="608"/>
                  </a:lnTo>
                  <a:lnTo>
                    <a:pt x="301" y="601"/>
                  </a:lnTo>
                  <a:lnTo>
                    <a:pt x="301" y="596"/>
                  </a:lnTo>
                  <a:lnTo>
                    <a:pt x="304" y="591"/>
                  </a:lnTo>
                  <a:lnTo>
                    <a:pt x="306" y="591"/>
                  </a:lnTo>
                  <a:lnTo>
                    <a:pt x="308" y="589"/>
                  </a:lnTo>
                  <a:lnTo>
                    <a:pt x="308" y="591"/>
                  </a:lnTo>
                  <a:lnTo>
                    <a:pt x="311" y="591"/>
                  </a:lnTo>
                  <a:lnTo>
                    <a:pt x="313" y="589"/>
                  </a:lnTo>
                  <a:lnTo>
                    <a:pt x="313" y="587"/>
                  </a:lnTo>
                  <a:lnTo>
                    <a:pt x="316" y="584"/>
                  </a:lnTo>
                  <a:lnTo>
                    <a:pt x="316" y="587"/>
                  </a:lnTo>
                  <a:lnTo>
                    <a:pt x="313" y="594"/>
                  </a:lnTo>
                  <a:lnTo>
                    <a:pt x="313" y="599"/>
                  </a:lnTo>
                  <a:lnTo>
                    <a:pt x="311" y="601"/>
                  </a:lnTo>
                  <a:lnTo>
                    <a:pt x="308" y="603"/>
                  </a:lnTo>
                  <a:lnTo>
                    <a:pt x="308" y="606"/>
                  </a:lnTo>
                  <a:lnTo>
                    <a:pt x="308" y="608"/>
                  </a:lnTo>
                  <a:lnTo>
                    <a:pt x="311" y="608"/>
                  </a:lnTo>
                  <a:lnTo>
                    <a:pt x="313" y="608"/>
                  </a:lnTo>
                  <a:lnTo>
                    <a:pt x="316" y="608"/>
                  </a:lnTo>
                  <a:lnTo>
                    <a:pt x="318" y="608"/>
                  </a:lnTo>
                  <a:lnTo>
                    <a:pt x="320" y="608"/>
                  </a:lnTo>
                  <a:lnTo>
                    <a:pt x="323" y="608"/>
                  </a:lnTo>
                  <a:lnTo>
                    <a:pt x="323" y="606"/>
                  </a:lnTo>
                  <a:lnTo>
                    <a:pt x="330" y="603"/>
                  </a:lnTo>
                  <a:lnTo>
                    <a:pt x="330" y="608"/>
                  </a:lnTo>
                  <a:lnTo>
                    <a:pt x="330" y="611"/>
                  </a:lnTo>
                  <a:lnTo>
                    <a:pt x="328" y="611"/>
                  </a:lnTo>
                  <a:lnTo>
                    <a:pt x="328" y="613"/>
                  </a:lnTo>
                  <a:lnTo>
                    <a:pt x="325" y="615"/>
                  </a:lnTo>
                  <a:lnTo>
                    <a:pt x="325" y="620"/>
                  </a:lnTo>
                  <a:lnTo>
                    <a:pt x="328" y="623"/>
                  </a:lnTo>
                  <a:lnTo>
                    <a:pt x="328" y="627"/>
                  </a:lnTo>
                  <a:lnTo>
                    <a:pt x="325" y="627"/>
                  </a:lnTo>
                  <a:lnTo>
                    <a:pt x="325" y="630"/>
                  </a:lnTo>
                  <a:lnTo>
                    <a:pt x="323" y="630"/>
                  </a:lnTo>
                  <a:lnTo>
                    <a:pt x="320" y="632"/>
                  </a:lnTo>
                  <a:lnTo>
                    <a:pt x="320" y="634"/>
                  </a:lnTo>
                  <a:lnTo>
                    <a:pt x="320" y="637"/>
                  </a:lnTo>
                  <a:lnTo>
                    <a:pt x="323" y="637"/>
                  </a:lnTo>
                  <a:lnTo>
                    <a:pt x="325" y="637"/>
                  </a:lnTo>
                  <a:lnTo>
                    <a:pt x="328" y="637"/>
                  </a:lnTo>
                  <a:lnTo>
                    <a:pt x="337" y="630"/>
                  </a:lnTo>
                  <a:lnTo>
                    <a:pt x="344" y="625"/>
                  </a:lnTo>
                  <a:lnTo>
                    <a:pt x="344" y="623"/>
                  </a:lnTo>
                  <a:lnTo>
                    <a:pt x="349" y="615"/>
                  </a:lnTo>
                  <a:lnTo>
                    <a:pt x="349" y="613"/>
                  </a:lnTo>
                  <a:lnTo>
                    <a:pt x="352" y="608"/>
                  </a:lnTo>
                  <a:lnTo>
                    <a:pt x="349" y="603"/>
                  </a:lnTo>
                  <a:lnTo>
                    <a:pt x="349" y="599"/>
                  </a:lnTo>
                  <a:lnTo>
                    <a:pt x="349" y="596"/>
                  </a:lnTo>
                  <a:lnTo>
                    <a:pt x="354" y="589"/>
                  </a:lnTo>
                  <a:lnTo>
                    <a:pt x="354" y="591"/>
                  </a:lnTo>
                  <a:lnTo>
                    <a:pt x="359" y="596"/>
                  </a:lnTo>
                  <a:lnTo>
                    <a:pt x="359" y="599"/>
                  </a:lnTo>
                  <a:lnTo>
                    <a:pt x="359" y="603"/>
                  </a:lnTo>
                  <a:lnTo>
                    <a:pt x="356" y="606"/>
                  </a:lnTo>
                  <a:lnTo>
                    <a:pt x="356" y="608"/>
                  </a:lnTo>
                  <a:lnTo>
                    <a:pt x="356" y="611"/>
                  </a:lnTo>
                  <a:lnTo>
                    <a:pt x="356" y="620"/>
                  </a:lnTo>
                  <a:lnTo>
                    <a:pt x="356" y="623"/>
                  </a:lnTo>
                  <a:lnTo>
                    <a:pt x="359" y="623"/>
                  </a:lnTo>
                  <a:lnTo>
                    <a:pt x="364" y="620"/>
                  </a:lnTo>
                  <a:lnTo>
                    <a:pt x="364" y="618"/>
                  </a:lnTo>
                  <a:lnTo>
                    <a:pt x="366" y="615"/>
                  </a:lnTo>
                  <a:lnTo>
                    <a:pt x="366" y="613"/>
                  </a:lnTo>
                  <a:lnTo>
                    <a:pt x="366" y="611"/>
                  </a:lnTo>
                  <a:lnTo>
                    <a:pt x="366" y="606"/>
                  </a:lnTo>
                  <a:lnTo>
                    <a:pt x="364" y="603"/>
                  </a:lnTo>
                  <a:lnTo>
                    <a:pt x="364" y="601"/>
                  </a:lnTo>
                  <a:lnTo>
                    <a:pt x="364" y="596"/>
                  </a:lnTo>
                  <a:lnTo>
                    <a:pt x="361" y="587"/>
                  </a:lnTo>
                  <a:lnTo>
                    <a:pt x="359" y="584"/>
                  </a:lnTo>
                  <a:lnTo>
                    <a:pt x="359" y="582"/>
                  </a:lnTo>
                  <a:lnTo>
                    <a:pt x="352" y="572"/>
                  </a:lnTo>
                  <a:lnTo>
                    <a:pt x="352" y="570"/>
                  </a:lnTo>
                  <a:lnTo>
                    <a:pt x="349" y="570"/>
                  </a:lnTo>
                  <a:lnTo>
                    <a:pt x="347" y="570"/>
                  </a:lnTo>
                  <a:lnTo>
                    <a:pt x="349" y="567"/>
                  </a:lnTo>
                  <a:lnTo>
                    <a:pt x="352" y="567"/>
                  </a:lnTo>
                  <a:lnTo>
                    <a:pt x="354" y="567"/>
                  </a:lnTo>
                  <a:lnTo>
                    <a:pt x="356" y="567"/>
                  </a:lnTo>
                  <a:lnTo>
                    <a:pt x="359" y="567"/>
                  </a:lnTo>
                  <a:lnTo>
                    <a:pt x="361" y="567"/>
                  </a:lnTo>
                  <a:lnTo>
                    <a:pt x="364" y="567"/>
                  </a:lnTo>
                  <a:lnTo>
                    <a:pt x="368" y="565"/>
                  </a:lnTo>
                  <a:lnTo>
                    <a:pt x="371" y="565"/>
                  </a:lnTo>
                  <a:lnTo>
                    <a:pt x="373" y="565"/>
                  </a:lnTo>
                  <a:lnTo>
                    <a:pt x="373" y="563"/>
                  </a:lnTo>
                  <a:lnTo>
                    <a:pt x="378" y="556"/>
                  </a:lnTo>
                  <a:lnTo>
                    <a:pt x="380" y="553"/>
                  </a:lnTo>
                  <a:lnTo>
                    <a:pt x="380" y="551"/>
                  </a:lnTo>
                  <a:lnTo>
                    <a:pt x="383" y="551"/>
                  </a:lnTo>
                  <a:lnTo>
                    <a:pt x="383" y="548"/>
                  </a:lnTo>
                  <a:lnTo>
                    <a:pt x="385" y="548"/>
                  </a:lnTo>
                  <a:lnTo>
                    <a:pt x="385" y="551"/>
                  </a:lnTo>
                  <a:lnTo>
                    <a:pt x="387" y="553"/>
                  </a:lnTo>
                  <a:lnTo>
                    <a:pt x="397" y="556"/>
                  </a:lnTo>
                  <a:lnTo>
                    <a:pt x="399" y="556"/>
                  </a:lnTo>
                  <a:lnTo>
                    <a:pt x="402" y="556"/>
                  </a:lnTo>
                  <a:lnTo>
                    <a:pt x="404" y="553"/>
                  </a:lnTo>
                  <a:lnTo>
                    <a:pt x="404" y="556"/>
                  </a:lnTo>
                  <a:lnTo>
                    <a:pt x="407" y="556"/>
                  </a:lnTo>
                  <a:lnTo>
                    <a:pt x="409" y="558"/>
                  </a:lnTo>
                  <a:lnTo>
                    <a:pt x="414" y="563"/>
                  </a:lnTo>
                  <a:lnTo>
                    <a:pt x="414" y="565"/>
                  </a:lnTo>
                  <a:lnTo>
                    <a:pt x="416" y="565"/>
                  </a:lnTo>
                  <a:lnTo>
                    <a:pt x="421" y="567"/>
                  </a:lnTo>
                  <a:lnTo>
                    <a:pt x="423" y="567"/>
                  </a:lnTo>
                  <a:lnTo>
                    <a:pt x="426" y="567"/>
                  </a:lnTo>
                  <a:lnTo>
                    <a:pt x="428" y="567"/>
                  </a:lnTo>
                  <a:lnTo>
                    <a:pt x="428" y="570"/>
                  </a:lnTo>
                  <a:lnTo>
                    <a:pt x="430" y="572"/>
                  </a:lnTo>
                  <a:lnTo>
                    <a:pt x="433" y="572"/>
                  </a:lnTo>
                  <a:lnTo>
                    <a:pt x="442" y="572"/>
                  </a:lnTo>
                  <a:lnTo>
                    <a:pt x="447" y="572"/>
                  </a:lnTo>
                  <a:lnTo>
                    <a:pt x="450" y="572"/>
                  </a:lnTo>
                  <a:lnTo>
                    <a:pt x="450" y="575"/>
                  </a:lnTo>
                  <a:lnTo>
                    <a:pt x="450" y="577"/>
                  </a:lnTo>
                  <a:lnTo>
                    <a:pt x="454" y="575"/>
                  </a:lnTo>
                  <a:lnTo>
                    <a:pt x="459" y="577"/>
                  </a:lnTo>
                  <a:lnTo>
                    <a:pt x="464" y="577"/>
                  </a:lnTo>
                  <a:lnTo>
                    <a:pt x="466" y="577"/>
                  </a:lnTo>
                  <a:lnTo>
                    <a:pt x="466" y="575"/>
                  </a:lnTo>
                  <a:lnTo>
                    <a:pt x="469" y="575"/>
                  </a:lnTo>
                  <a:lnTo>
                    <a:pt x="471" y="575"/>
                  </a:lnTo>
                  <a:lnTo>
                    <a:pt x="476" y="582"/>
                  </a:lnTo>
                  <a:lnTo>
                    <a:pt x="476" y="587"/>
                  </a:lnTo>
                  <a:lnTo>
                    <a:pt x="474" y="589"/>
                  </a:lnTo>
                  <a:lnTo>
                    <a:pt x="471" y="589"/>
                  </a:lnTo>
                  <a:lnTo>
                    <a:pt x="471" y="594"/>
                  </a:lnTo>
                  <a:lnTo>
                    <a:pt x="474" y="594"/>
                  </a:lnTo>
                  <a:lnTo>
                    <a:pt x="474" y="591"/>
                  </a:lnTo>
                  <a:lnTo>
                    <a:pt x="474" y="594"/>
                  </a:lnTo>
                  <a:lnTo>
                    <a:pt x="474" y="596"/>
                  </a:lnTo>
                  <a:lnTo>
                    <a:pt x="471" y="596"/>
                  </a:lnTo>
                  <a:lnTo>
                    <a:pt x="464" y="596"/>
                  </a:lnTo>
                  <a:lnTo>
                    <a:pt x="459" y="596"/>
                  </a:lnTo>
                  <a:lnTo>
                    <a:pt x="457" y="596"/>
                  </a:lnTo>
                  <a:lnTo>
                    <a:pt x="454" y="596"/>
                  </a:lnTo>
                  <a:lnTo>
                    <a:pt x="454" y="599"/>
                  </a:lnTo>
                  <a:lnTo>
                    <a:pt x="452" y="599"/>
                  </a:lnTo>
                  <a:lnTo>
                    <a:pt x="454" y="599"/>
                  </a:lnTo>
                  <a:lnTo>
                    <a:pt x="457" y="599"/>
                  </a:lnTo>
                  <a:lnTo>
                    <a:pt x="464" y="601"/>
                  </a:lnTo>
                  <a:lnTo>
                    <a:pt x="466" y="601"/>
                  </a:lnTo>
                  <a:lnTo>
                    <a:pt x="466" y="603"/>
                  </a:lnTo>
                  <a:lnTo>
                    <a:pt x="469" y="603"/>
                  </a:lnTo>
                  <a:lnTo>
                    <a:pt x="474" y="603"/>
                  </a:lnTo>
                  <a:lnTo>
                    <a:pt x="478" y="603"/>
                  </a:lnTo>
                  <a:lnTo>
                    <a:pt x="486" y="608"/>
                  </a:lnTo>
                  <a:lnTo>
                    <a:pt x="488" y="611"/>
                  </a:lnTo>
                  <a:lnTo>
                    <a:pt x="490" y="615"/>
                  </a:lnTo>
                  <a:lnTo>
                    <a:pt x="490" y="618"/>
                  </a:lnTo>
                  <a:lnTo>
                    <a:pt x="490" y="620"/>
                  </a:lnTo>
                  <a:lnTo>
                    <a:pt x="490" y="623"/>
                  </a:lnTo>
                  <a:lnTo>
                    <a:pt x="488" y="625"/>
                  </a:lnTo>
                  <a:lnTo>
                    <a:pt x="488" y="627"/>
                  </a:lnTo>
                  <a:lnTo>
                    <a:pt x="490" y="627"/>
                  </a:lnTo>
                  <a:lnTo>
                    <a:pt x="490" y="630"/>
                  </a:lnTo>
                  <a:lnTo>
                    <a:pt x="493" y="630"/>
                  </a:lnTo>
                  <a:lnTo>
                    <a:pt x="493" y="632"/>
                  </a:lnTo>
                  <a:lnTo>
                    <a:pt x="500" y="632"/>
                  </a:lnTo>
                  <a:lnTo>
                    <a:pt x="505" y="634"/>
                  </a:lnTo>
                  <a:lnTo>
                    <a:pt x="507" y="634"/>
                  </a:lnTo>
                  <a:lnTo>
                    <a:pt x="509" y="632"/>
                  </a:lnTo>
                  <a:lnTo>
                    <a:pt x="509" y="637"/>
                  </a:lnTo>
                  <a:lnTo>
                    <a:pt x="509" y="639"/>
                  </a:lnTo>
                  <a:lnTo>
                    <a:pt x="507" y="639"/>
                  </a:lnTo>
                  <a:lnTo>
                    <a:pt x="507" y="642"/>
                  </a:lnTo>
                  <a:lnTo>
                    <a:pt x="509" y="646"/>
                  </a:lnTo>
                  <a:lnTo>
                    <a:pt x="509" y="649"/>
                  </a:lnTo>
                  <a:lnTo>
                    <a:pt x="512" y="649"/>
                  </a:lnTo>
                  <a:lnTo>
                    <a:pt x="514" y="649"/>
                  </a:lnTo>
                  <a:lnTo>
                    <a:pt x="517" y="649"/>
                  </a:lnTo>
                  <a:lnTo>
                    <a:pt x="517" y="651"/>
                  </a:lnTo>
                  <a:lnTo>
                    <a:pt x="514" y="651"/>
                  </a:lnTo>
                  <a:lnTo>
                    <a:pt x="514" y="654"/>
                  </a:lnTo>
                  <a:lnTo>
                    <a:pt x="512" y="656"/>
                  </a:lnTo>
                  <a:lnTo>
                    <a:pt x="512" y="658"/>
                  </a:lnTo>
                  <a:lnTo>
                    <a:pt x="512" y="661"/>
                  </a:lnTo>
                  <a:lnTo>
                    <a:pt x="512" y="663"/>
                  </a:lnTo>
                  <a:lnTo>
                    <a:pt x="512" y="670"/>
                  </a:lnTo>
                  <a:lnTo>
                    <a:pt x="509" y="673"/>
                  </a:lnTo>
                  <a:lnTo>
                    <a:pt x="509" y="678"/>
                  </a:lnTo>
                  <a:lnTo>
                    <a:pt x="509" y="680"/>
                  </a:lnTo>
                  <a:lnTo>
                    <a:pt x="512" y="685"/>
                  </a:lnTo>
                  <a:lnTo>
                    <a:pt x="512" y="687"/>
                  </a:lnTo>
                  <a:lnTo>
                    <a:pt x="509" y="687"/>
                  </a:lnTo>
                  <a:lnTo>
                    <a:pt x="509" y="690"/>
                  </a:lnTo>
                  <a:lnTo>
                    <a:pt x="512" y="692"/>
                  </a:lnTo>
                  <a:lnTo>
                    <a:pt x="514" y="690"/>
                  </a:lnTo>
                  <a:lnTo>
                    <a:pt x="514" y="692"/>
                  </a:lnTo>
                  <a:lnTo>
                    <a:pt x="514" y="694"/>
                  </a:lnTo>
                  <a:lnTo>
                    <a:pt x="514" y="697"/>
                  </a:lnTo>
                  <a:lnTo>
                    <a:pt x="512" y="697"/>
                  </a:lnTo>
                  <a:lnTo>
                    <a:pt x="509" y="699"/>
                  </a:lnTo>
                  <a:lnTo>
                    <a:pt x="514" y="706"/>
                  </a:lnTo>
                  <a:lnTo>
                    <a:pt x="517" y="711"/>
                  </a:lnTo>
                  <a:lnTo>
                    <a:pt x="519" y="711"/>
                  </a:lnTo>
                  <a:lnTo>
                    <a:pt x="519" y="713"/>
                  </a:lnTo>
                  <a:lnTo>
                    <a:pt x="521" y="713"/>
                  </a:lnTo>
                  <a:lnTo>
                    <a:pt x="521" y="718"/>
                  </a:lnTo>
                  <a:lnTo>
                    <a:pt x="521" y="721"/>
                  </a:lnTo>
                  <a:lnTo>
                    <a:pt x="519" y="721"/>
                  </a:lnTo>
                  <a:lnTo>
                    <a:pt x="519" y="723"/>
                  </a:lnTo>
                  <a:lnTo>
                    <a:pt x="519" y="728"/>
                  </a:lnTo>
                  <a:lnTo>
                    <a:pt x="521" y="737"/>
                  </a:lnTo>
                  <a:lnTo>
                    <a:pt x="526" y="742"/>
                  </a:lnTo>
                  <a:lnTo>
                    <a:pt x="526" y="747"/>
                  </a:lnTo>
                  <a:lnTo>
                    <a:pt x="529" y="749"/>
                  </a:lnTo>
                  <a:lnTo>
                    <a:pt x="531" y="749"/>
                  </a:lnTo>
                  <a:lnTo>
                    <a:pt x="533" y="752"/>
                  </a:lnTo>
                  <a:lnTo>
                    <a:pt x="536" y="754"/>
                  </a:lnTo>
                  <a:lnTo>
                    <a:pt x="541" y="761"/>
                  </a:lnTo>
                  <a:lnTo>
                    <a:pt x="541" y="764"/>
                  </a:lnTo>
                  <a:lnTo>
                    <a:pt x="541" y="766"/>
                  </a:lnTo>
                  <a:lnTo>
                    <a:pt x="543" y="766"/>
                  </a:lnTo>
                  <a:lnTo>
                    <a:pt x="543" y="768"/>
                  </a:lnTo>
                  <a:lnTo>
                    <a:pt x="545" y="768"/>
                  </a:lnTo>
                  <a:lnTo>
                    <a:pt x="548" y="771"/>
                  </a:lnTo>
                  <a:lnTo>
                    <a:pt x="548" y="768"/>
                  </a:lnTo>
                  <a:lnTo>
                    <a:pt x="548" y="766"/>
                  </a:lnTo>
                  <a:lnTo>
                    <a:pt x="550" y="766"/>
                  </a:lnTo>
                  <a:lnTo>
                    <a:pt x="550" y="768"/>
                  </a:lnTo>
                  <a:lnTo>
                    <a:pt x="548" y="773"/>
                  </a:lnTo>
                  <a:lnTo>
                    <a:pt x="548" y="776"/>
                  </a:lnTo>
                  <a:lnTo>
                    <a:pt x="545" y="776"/>
                  </a:lnTo>
                  <a:lnTo>
                    <a:pt x="545" y="778"/>
                  </a:lnTo>
                  <a:lnTo>
                    <a:pt x="548" y="785"/>
                  </a:lnTo>
                  <a:lnTo>
                    <a:pt x="550" y="788"/>
                  </a:lnTo>
                  <a:lnTo>
                    <a:pt x="552" y="788"/>
                  </a:lnTo>
                  <a:lnTo>
                    <a:pt x="555" y="790"/>
                  </a:lnTo>
                  <a:lnTo>
                    <a:pt x="562" y="797"/>
                  </a:lnTo>
                  <a:lnTo>
                    <a:pt x="562" y="800"/>
                  </a:lnTo>
                  <a:lnTo>
                    <a:pt x="564" y="812"/>
                  </a:lnTo>
                  <a:lnTo>
                    <a:pt x="562" y="819"/>
                  </a:lnTo>
                  <a:lnTo>
                    <a:pt x="572" y="833"/>
                  </a:lnTo>
                  <a:lnTo>
                    <a:pt x="574" y="833"/>
                  </a:lnTo>
                  <a:lnTo>
                    <a:pt x="574" y="835"/>
                  </a:lnTo>
                  <a:lnTo>
                    <a:pt x="574" y="838"/>
                  </a:lnTo>
                  <a:lnTo>
                    <a:pt x="574" y="840"/>
                  </a:lnTo>
                  <a:lnTo>
                    <a:pt x="574" y="843"/>
                  </a:lnTo>
                  <a:lnTo>
                    <a:pt x="574" y="845"/>
                  </a:lnTo>
                  <a:lnTo>
                    <a:pt x="574" y="850"/>
                  </a:lnTo>
                  <a:lnTo>
                    <a:pt x="576" y="855"/>
                  </a:lnTo>
                  <a:lnTo>
                    <a:pt x="579" y="862"/>
                  </a:lnTo>
                  <a:lnTo>
                    <a:pt x="581" y="864"/>
                  </a:lnTo>
                  <a:lnTo>
                    <a:pt x="584" y="867"/>
                  </a:lnTo>
                  <a:lnTo>
                    <a:pt x="584" y="869"/>
                  </a:lnTo>
                  <a:lnTo>
                    <a:pt x="581" y="879"/>
                  </a:lnTo>
                  <a:lnTo>
                    <a:pt x="579" y="886"/>
                  </a:lnTo>
                  <a:lnTo>
                    <a:pt x="576" y="895"/>
                  </a:lnTo>
                  <a:lnTo>
                    <a:pt x="576" y="898"/>
                  </a:lnTo>
                  <a:lnTo>
                    <a:pt x="576" y="900"/>
                  </a:lnTo>
                  <a:lnTo>
                    <a:pt x="574" y="907"/>
                  </a:lnTo>
                  <a:lnTo>
                    <a:pt x="574" y="910"/>
                  </a:lnTo>
                  <a:lnTo>
                    <a:pt x="572" y="912"/>
                  </a:lnTo>
                  <a:lnTo>
                    <a:pt x="572" y="917"/>
                  </a:lnTo>
                  <a:lnTo>
                    <a:pt x="569" y="922"/>
                  </a:lnTo>
                  <a:lnTo>
                    <a:pt x="569" y="924"/>
                  </a:lnTo>
                  <a:lnTo>
                    <a:pt x="572" y="941"/>
                  </a:lnTo>
                  <a:lnTo>
                    <a:pt x="572" y="946"/>
                  </a:lnTo>
                  <a:lnTo>
                    <a:pt x="572" y="948"/>
                  </a:lnTo>
                  <a:lnTo>
                    <a:pt x="574" y="948"/>
                  </a:lnTo>
                  <a:lnTo>
                    <a:pt x="574" y="950"/>
                  </a:lnTo>
                  <a:lnTo>
                    <a:pt x="572" y="953"/>
                  </a:lnTo>
                  <a:lnTo>
                    <a:pt x="572" y="950"/>
                  </a:lnTo>
                  <a:lnTo>
                    <a:pt x="569" y="950"/>
                  </a:lnTo>
                  <a:lnTo>
                    <a:pt x="567" y="950"/>
                  </a:lnTo>
                  <a:lnTo>
                    <a:pt x="564" y="950"/>
                  </a:lnTo>
                  <a:lnTo>
                    <a:pt x="562" y="953"/>
                  </a:lnTo>
                  <a:lnTo>
                    <a:pt x="560" y="955"/>
                  </a:lnTo>
                  <a:lnTo>
                    <a:pt x="557" y="955"/>
                  </a:lnTo>
                  <a:lnTo>
                    <a:pt x="552" y="955"/>
                  </a:lnTo>
                  <a:lnTo>
                    <a:pt x="552" y="950"/>
                  </a:lnTo>
                  <a:lnTo>
                    <a:pt x="552" y="946"/>
                  </a:lnTo>
                  <a:lnTo>
                    <a:pt x="550" y="946"/>
                  </a:lnTo>
                  <a:lnTo>
                    <a:pt x="548" y="948"/>
                  </a:lnTo>
                  <a:lnTo>
                    <a:pt x="545" y="948"/>
                  </a:lnTo>
                  <a:lnTo>
                    <a:pt x="545" y="946"/>
                  </a:lnTo>
                  <a:lnTo>
                    <a:pt x="545" y="943"/>
                  </a:lnTo>
                  <a:lnTo>
                    <a:pt x="548" y="941"/>
                  </a:lnTo>
                  <a:lnTo>
                    <a:pt x="552" y="934"/>
                  </a:lnTo>
                  <a:lnTo>
                    <a:pt x="555" y="934"/>
                  </a:lnTo>
                  <a:lnTo>
                    <a:pt x="552" y="929"/>
                  </a:lnTo>
                  <a:lnTo>
                    <a:pt x="550" y="929"/>
                  </a:lnTo>
                  <a:lnTo>
                    <a:pt x="541" y="924"/>
                  </a:lnTo>
                  <a:lnTo>
                    <a:pt x="538" y="924"/>
                  </a:lnTo>
                  <a:lnTo>
                    <a:pt x="538" y="926"/>
                  </a:lnTo>
                  <a:lnTo>
                    <a:pt x="538" y="924"/>
                  </a:lnTo>
                  <a:lnTo>
                    <a:pt x="536" y="919"/>
                  </a:lnTo>
                  <a:lnTo>
                    <a:pt x="538" y="917"/>
                  </a:lnTo>
                  <a:lnTo>
                    <a:pt x="538" y="914"/>
                  </a:lnTo>
                  <a:lnTo>
                    <a:pt x="538" y="912"/>
                  </a:lnTo>
                  <a:lnTo>
                    <a:pt x="536" y="912"/>
                  </a:lnTo>
                  <a:lnTo>
                    <a:pt x="536" y="914"/>
                  </a:lnTo>
                  <a:lnTo>
                    <a:pt x="533" y="914"/>
                  </a:lnTo>
                  <a:lnTo>
                    <a:pt x="533" y="917"/>
                  </a:lnTo>
                  <a:lnTo>
                    <a:pt x="531" y="917"/>
                  </a:lnTo>
                  <a:lnTo>
                    <a:pt x="529" y="914"/>
                  </a:lnTo>
                  <a:lnTo>
                    <a:pt x="526" y="912"/>
                  </a:lnTo>
                  <a:lnTo>
                    <a:pt x="524" y="910"/>
                  </a:lnTo>
                  <a:lnTo>
                    <a:pt x="524" y="907"/>
                  </a:lnTo>
                  <a:lnTo>
                    <a:pt x="521" y="905"/>
                  </a:lnTo>
                  <a:lnTo>
                    <a:pt x="517" y="905"/>
                  </a:lnTo>
                  <a:lnTo>
                    <a:pt x="514" y="907"/>
                  </a:lnTo>
                  <a:lnTo>
                    <a:pt x="512" y="907"/>
                  </a:lnTo>
                  <a:lnTo>
                    <a:pt x="512" y="910"/>
                  </a:lnTo>
                  <a:lnTo>
                    <a:pt x="512" y="912"/>
                  </a:lnTo>
                  <a:lnTo>
                    <a:pt x="512" y="914"/>
                  </a:lnTo>
                  <a:lnTo>
                    <a:pt x="514" y="914"/>
                  </a:lnTo>
                  <a:lnTo>
                    <a:pt x="514" y="917"/>
                  </a:lnTo>
                  <a:lnTo>
                    <a:pt x="512" y="917"/>
                  </a:lnTo>
                  <a:lnTo>
                    <a:pt x="509" y="919"/>
                  </a:lnTo>
                  <a:lnTo>
                    <a:pt x="507" y="922"/>
                  </a:lnTo>
                  <a:lnTo>
                    <a:pt x="507" y="924"/>
                  </a:lnTo>
                  <a:lnTo>
                    <a:pt x="505" y="926"/>
                  </a:lnTo>
                  <a:lnTo>
                    <a:pt x="505" y="929"/>
                  </a:lnTo>
                  <a:lnTo>
                    <a:pt x="500" y="931"/>
                  </a:lnTo>
                  <a:lnTo>
                    <a:pt x="497" y="931"/>
                  </a:lnTo>
                  <a:lnTo>
                    <a:pt x="493" y="934"/>
                  </a:lnTo>
                  <a:lnTo>
                    <a:pt x="488" y="938"/>
                  </a:lnTo>
                  <a:lnTo>
                    <a:pt x="488" y="941"/>
                  </a:lnTo>
                  <a:lnTo>
                    <a:pt x="488" y="946"/>
                  </a:lnTo>
                  <a:lnTo>
                    <a:pt x="488" y="948"/>
                  </a:lnTo>
                  <a:lnTo>
                    <a:pt x="490" y="948"/>
                  </a:lnTo>
                  <a:lnTo>
                    <a:pt x="495" y="950"/>
                  </a:lnTo>
                  <a:lnTo>
                    <a:pt x="497" y="950"/>
                  </a:lnTo>
                  <a:lnTo>
                    <a:pt x="500" y="950"/>
                  </a:lnTo>
                  <a:lnTo>
                    <a:pt x="502" y="950"/>
                  </a:lnTo>
                  <a:lnTo>
                    <a:pt x="505" y="950"/>
                  </a:lnTo>
                  <a:lnTo>
                    <a:pt x="505" y="953"/>
                  </a:lnTo>
                  <a:lnTo>
                    <a:pt x="505" y="955"/>
                  </a:lnTo>
                  <a:lnTo>
                    <a:pt x="502" y="955"/>
                  </a:lnTo>
                  <a:lnTo>
                    <a:pt x="500" y="960"/>
                  </a:lnTo>
                  <a:lnTo>
                    <a:pt x="502" y="962"/>
                  </a:lnTo>
                  <a:lnTo>
                    <a:pt x="505" y="960"/>
                  </a:lnTo>
                  <a:lnTo>
                    <a:pt x="509" y="958"/>
                  </a:lnTo>
                  <a:lnTo>
                    <a:pt x="512" y="958"/>
                  </a:lnTo>
                  <a:lnTo>
                    <a:pt x="517" y="960"/>
                  </a:lnTo>
                  <a:lnTo>
                    <a:pt x="519" y="958"/>
                  </a:lnTo>
                  <a:lnTo>
                    <a:pt x="519" y="955"/>
                  </a:lnTo>
                  <a:lnTo>
                    <a:pt x="521" y="955"/>
                  </a:lnTo>
                  <a:lnTo>
                    <a:pt x="524" y="955"/>
                  </a:lnTo>
                  <a:lnTo>
                    <a:pt x="529" y="955"/>
                  </a:lnTo>
                  <a:lnTo>
                    <a:pt x="533" y="960"/>
                  </a:lnTo>
                  <a:lnTo>
                    <a:pt x="533" y="962"/>
                  </a:lnTo>
                  <a:lnTo>
                    <a:pt x="531" y="974"/>
                  </a:lnTo>
                  <a:lnTo>
                    <a:pt x="529" y="974"/>
                  </a:lnTo>
                  <a:lnTo>
                    <a:pt x="529" y="977"/>
                  </a:lnTo>
                  <a:lnTo>
                    <a:pt x="529" y="979"/>
                  </a:lnTo>
                  <a:lnTo>
                    <a:pt x="526" y="979"/>
                  </a:lnTo>
                  <a:lnTo>
                    <a:pt x="521" y="986"/>
                  </a:lnTo>
                  <a:lnTo>
                    <a:pt x="521" y="989"/>
                  </a:lnTo>
                  <a:lnTo>
                    <a:pt x="519" y="993"/>
                  </a:lnTo>
                  <a:lnTo>
                    <a:pt x="517" y="996"/>
                  </a:lnTo>
                  <a:lnTo>
                    <a:pt x="514" y="996"/>
                  </a:lnTo>
                  <a:lnTo>
                    <a:pt x="514" y="993"/>
                  </a:lnTo>
                  <a:lnTo>
                    <a:pt x="512" y="993"/>
                  </a:lnTo>
                  <a:lnTo>
                    <a:pt x="509" y="993"/>
                  </a:lnTo>
                  <a:lnTo>
                    <a:pt x="502" y="996"/>
                  </a:lnTo>
                  <a:lnTo>
                    <a:pt x="502" y="1001"/>
                  </a:lnTo>
                  <a:lnTo>
                    <a:pt x="502" y="1010"/>
                  </a:lnTo>
                  <a:lnTo>
                    <a:pt x="502" y="1013"/>
                  </a:lnTo>
                  <a:lnTo>
                    <a:pt x="505" y="1013"/>
                  </a:lnTo>
                  <a:lnTo>
                    <a:pt x="507" y="1013"/>
                  </a:lnTo>
                  <a:lnTo>
                    <a:pt x="502" y="1027"/>
                  </a:lnTo>
                  <a:lnTo>
                    <a:pt x="502" y="1029"/>
                  </a:lnTo>
                  <a:lnTo>
                    <a:pt x="500" y="1034"/>
                  </a:lnTo>
                  <a:lnTo>
                    <a:pt x="497" y="1034"/>
                  </a:lnTo>
                  <a:lnTo>
                    <a:pt x="495" y="1034"/>
                  </a:lnTo>
                  <a:lnTo>
                    <a:pt x="493" y="1034"/>
                  </a:lnTo>
                  <a:lnTo>
                    <a:pt x="493" y="1036"/>
                  </a:lnTo>
                  <a:lnTo>
                    <a:pt x="490" y="1036"/>
                  </a:lnTo>
                  <a:lnTo>
                    <a:pt x="490" y="1039"/>
                  </a:lnTo>
                  <a:lnTo>
                    <a:pt x="490" y="1041"/>
                  </a:lnTo>
                  <a:lnTo>
                    <a:pt x="488" y="1041"/>
                  </a:lnTo>
                  <a:lnTo>
                    <a:pt x="486" y="1041"/>
                  </a:lnTo>
                  <a:lnTo>
                    <a:pt x="483" y="1041"/>
                  </a:lnTo>
                  <a:lnTo>
                    <a:pt x="481" y="1041"/>
                  </a:lnTo>
                  <a:lnTo>
                    <a:pt x="476" y="1044"/>
                  </a:lnTo>
                  <a:lnTo>
                    <a:pt x="474" y="1046"/>
                  </a:lnTo>
                  <a:lnTo>
                    <a:pt x="469" y="1048"/>
                  </a:lnTo>
                  <a:lnTo>
                    <a:pt x="466" y="1046"/>
                  </a:lnTo>
                  <a:lnTo>
                    <a:pt x="464" y="1044"/>
                  </a:lnTo>
                  <a:lnTo>
                    <a:pt x="462" y="1041"/>
                  </a:lnTo>
                  <a:lnTo>
                    <a:pt x="454" y="1044"/>
                  </a:lnTo>
                  <a:lnTo>
                    <a:pt x="452" y="1046"/>
                  </a:lnTo>
                  <a:lnTo>
                    <a:pt x="452" y="1048"/>
                  </a:lnTo>
                  <a:lnTo>
                    <a:pt x="450" y="1051"/>
                  </a:lnTo>
                  <a:lnTo>
                    <a:pt x="447" y="1051"/>
                  </a:lnTo>
                  <a:lnTo>
                    <a:pt x="445" y="1048"/>
                  </a:lnTo>
                  <a:lnTo>
                    <a:pt x="447" y="1046"/>
                  </a:lnTo>
                  <a:lnTo>
                    <a:pt x="438" y="1039"/>
                  </a:lnTo>
                  <a:lnTo>
                    <a:pt x="435" y="1039"/>
                  </a:lnTo>
                  <a:lnTo>
                    <a:pt x="428" y="1039"/>
                  </a:lnTo>
                  <a:lnTo>
                    <a:pt x="428" y="1041"/>
                  </a:lnTo>
                  <a:lnTo>
                    <a:pt x="428" y="1044"/>
                  </a:lnTo>
                  <a:lnTo>
                    <a:pt x="426" y="1046"/>
                  </a:lnTo>
                  <a:lnTo>
                    <a:pt x="423" y="1046"/>
                  </a:lnTo>
                  <a:lnTo>
                    <a:pt x="421" y="1048"/>
                  </a:lnTo>
                  <a:lnTo>
                    <a:pt x="416" y="1051"/>
                  </a:lnTo>
                  <a:lnTo>
                    <a:pt x="416" y="1053"/>
                  </a:lnTo>
                  <a:lnTo>
                    <a:pt x="414" y="1053"/>
                  </a:lnTo>
                  <a:lnTo>
                    <a:pt x="411" y="1068"/>
                  </a:lnTo>
                  <a:lnTo>
                    <a:pt x="411" y="1072"/>
                  </a:lnTo>
                  <a:lnTo>
                    <a:pt x="414" y="1075"/>
                  </a:lnTo>
                  <a:lnTo>
                    <a:pt x="416" y="1075"/>
                  </a:lnTo>
                  <a:lnTo>
                    <a:pt x="416" y="1080"/>
                  </a:lnTo>
                  <a:lnTo>
                    <a:pt x="416" y="1082"/>
                  </a:lnTo>
                  <a:lnTo>
                    <a:pt x="409" y="1089"/>
                  </a:lnTo>
                  <a:lnTo>
                    <a:pt x="404" y="1092"/>
                  </a:lnTo>
                  <a:lnTo>
                    <a:pt x="402" y="1092"/>
                  </a:lnTo>
                  <a:lnTo>
                    <a:pt x="399" y="1084"/>
                  </a:lnTo>
                  <a:lnTo>
                    <a:pt x="397" y="1080"/>
                  </a:lnTo>
                  <a:lnTo>
                    <a:pt x="395" y="1072"/>
                  </a:lnTo>
                  <a:lnTo>
                    <a:pt x="395" y="1068"/>
                  </a:lnTo>
                  <a:lnTo>
                    <a:pt x="395" y="1065"/>
                  </a:lnTo>
                  <a:lnTo>
                    <a:pt x="397" y="1063"/>
                  </a:lnTo>
                  <a:lnTo>
                    <a:pt x="397" y="1060"/>
                  </a:lnTo>
                  <a:lnTo>
                    <a:pt x="395" y="1058"/>
                  </a:lnTo>
                  <a:lnTo>
                    <a:pt x="390" y="1056"/>
                  </a:lnTo>
                  <a:lnTo>
                    <a:pt x="390" y="1051"/>
                  </a:lnTo>
                  <a:lnTo>
                    <a:pt x="392" y="1044"/>
                  </a:lnTo>
                  <a:lnTo>
                    <a:pt x="392" y="1041"/>
                  </a:lnTo>
                  <a:lnTo>
                    <a:pt x="395" y="1041"/>
                  </a:lnTo>
                  <a:lnTo>
                    <a:pt x="395" y="1039"/>
                  </a:lnTo>
                  <a:lnTo>
                    <a:pt x="397" y="1039"/>
                  </a:lnTo>
                  <a:lnTo>
                    <a:pt x="399" y="1039"/>
                  </a:lnTo>
                  <a:lnTo>
                    <a:pt x="399" y="1034"/>
                  </a:lnTo>
                  <a:lnTo>
                    <a:pt x="402" y="1017"/>
                  </a:lnTo>
                  <a:lnTo>
                    <a:pt x="402" y="1015"/>
                  </a:lnTo>
                  <a:lnTo>
                    <a:pt x="399" y="1015"/>
                  </a:lnTo>
                  <a:lnTo>
                    <a:pt x="397" y="1015"/>
                  </a:lnTo>
                  <a:lnTo>
                    <a:pt x="397" y="1013"/>
                  </a:lnTo>
                  <a:lnTo>
                    <a:pt x="390" y="1010"/>
                  </a:lnTo>
                  <a:lnTo>
                    <a:pt x="390" y="1008"/>
                  </a:lnTo>
                  <a:lnTo>
                    <a:pt x="385" y="1005"/>
                  </a:lnTo>
                  <a:lnTo>
                    <a:pt x="385" y="1003"/>
                  </a:lnTo>
                  <a:lnTo>
                    <a:pt x="385" y="1001"/>
                  </a:lnTo>
                  <a:lnTo>
                    <a:pt x="385" y="998"/>
                  </a:lnTo>
                  <a:lnTo>
                    <a:pt x="387" y="998"/>
                  </a:lnTo>
                  <a:lnTo>
                    <a:pt x="387" y="996"/>
                  </a:lnTo>
                  <a:lnTo>
                    <a:pt x="385" y="993"/>
                  </a:lnTo>
                  <a:lnTo>
                    <a:pt x="385" y="991"/>
                  </a:lnTo>
                  <a:lnTo>
                    <a:pt x="385" y="989"/>
                  </a:lnTo>
                  <a:lnTo>
                    <a:pt x="385" y="986"/>
                  </a:lnTo>
                  <a:lnTo>
                    <a:pt x="383" y="986"/>
                  </a:lnTo>
                  <a:lnTo>
                    <a:pt x="380" y="986"/>
                  </a:lnTo>
                  <a:lnTo>
                    <a:pt x="373" y="986"/>
                  </a:lnTo>
                  <a:lnTo>
                    <a:pt x="371" y="986"/>
                  </a:lnTo>
                  <a:lnTo>
                    <a:pt x="368" y="984"/>
                  </a:lnTo>
                  <a:lnTo>
                    <a:pt x="371" y="984"/>
                  </a:lnTo>
                  <a:lnTo>
                    <a:pt x="371" y="981"/>
                  </a:lnTo>
                  <a:lnTo>
                    <a:pt x="373" y="981"/>
                  </a:lnTo>
                  <a:lnTo>
                    <a:pt x="375" y="979"/>
                  </a:lnTo>
                  <a:lnTo>
                    <a:pt x="378" y="979"/>
                  </a:lnTo>
                  <a:lnTo>
                    <a:pt x="380" y="979"/>
                  </a:lnTo>
                  <a:lnTo>
                    <a:pt x="383" y="979"/>
                  </a:lnTo>
                  <a:lnTo>
                    <a:pt x="385" y="979"/>
                  </a:lnTo>
                  <a:lnTo>
                    <a:pt x="385" y="977"/>
                  </a:lnTo>
                  <a:lnTo>
                    <a:pt x="385" y="974"/>
                  </a:lnTo>
                  <a:lnTo>
                    <a:pt x="387" y="967"/>
                  </a:lnTo>
                  <a:lnTo>
                    <a:pt x="385" y="962"/>
                  </a:lnTo>
                  <a:lnTo>
                    <a:pt x="383" y="962"/>
                  </a:lnTo>
                  <a:lnTo>
                    <a:pt x="380" y="965"/>
                  </a:lnTo>
                  <a:lnTo>
                    <a:pt x="378" y="967"/>
                  </a:lnTo>
                  <a:lnTo>
                    <a:pt x="378" y="969"/>
                  </a:lnTo>
                  <a:lnTo>
                    <a:pt x="375" y="969"/>
                  </a:lnTo>
                  <a:lnTo>
                    <a:pt x="371" y="969"/>
                  </a:lnTo>
                  <a:lnTo>
                    <a:pt x="364" y="967"/>
                  </a:lnTo>
                  <a:lnTo>
                    <a:pt x="361" y="967"/>
                  </a:lnTo>
                  <a:lnTo>
                    <a:pt x="361" y="965"/>
                  </a:lnTo>
                  <a:lnTo>
                    <a:pt x="359" y="965"/>
                  </a:lnTo>
                  <a:lnTo>
                    <a:pt x="356" y="967"/>
                  </a:lnTo>
                  <a:lnTo>
                    <a:pt x="354" y="967"/>
                  </a:lnTo>
                  <a:lnTo>
                    <a:pt x="354" y="969"/>
                  </a:lnTo>
                  <a:lnTo>
                    <a:pt x="354" y="972"/>
                  </a:lnTo>
                  <a:lnTo>
                    <a:pt x="354" y="974"/>
                  </a:lnTo>
                  <a:lnTo>
                    <a:pt x="349" y="977"/>
                  </a:lnTo>
                  <a:lnTo>
                    <a:pt x="344" y="979"/>
                  </a:lnTo>
                  <a:lnTo>
                    <a:pt x="342" y="979"/>
                  </a:lnTo>
                  <a:lnTo>
                    <a:pt x="340" y="979"/>
                  </a:lnTo>
                  <a:lnTo>
                    <a:pt x="337" y="979"/>
                  </a:lnTo>
                  <a:lnTo>
                    <a:pt x="337" y="977"/>
                  </a:lnTo>
                  <a:lnTo>
                    <a:pt x="335" y="977"/>
                  </a:lnTo>
                  <a:lnTo>
                    <a:pt x="335" y="974"/>
                  </a:lnTo>
                  <a:lnTo>
                    <a:pt x="332" y="977"/>
                  </a:lnTo>
                  <a:lnTo>
                    <a:pt x="325" y="977"/>
                  </a:lnTo>
                  <a:lnTo>
                    <a:pt x="323" y="979"/>
                  </a:lnTo>
                  <a:lnTo>
                    <a:pt x="316" y="981"/>
                  </a:lnTo>
                  <a:lnTo>
                    <a:pt x="313" y="979"/>
                  </a:lnTo>
                  <a:lnTo>
                    <a:pt x="313" y="977"/>
                  </a:lnTo>
                  <a:lnTo>
                    <a:pt x="308" y="972"/>
                  </a:lnTo>
                  <a:lnTo>
                    <a:pt x="306" y="967"/>
                  </a:lnTo>
                  <a:lnTo>
                    <a:pt x="304" y="965"/>
                  </a:lnTo>
                  <a:lnTo>
                    <a:pt x="301" y="962"/>
                  </a:lnTo>
                  <a:lnTo>
                    <a:pt x="294" y="962"/>
                  </a:lnTo>
                  <a:lnTo>
                    <a:pt x="287" y="965"/>
                  </a:lnTo>
                  <a:lnTo>
                    <a:pt x="285" y="965"/>
                  </a:lnTo>
                  <a:lnTo>
                    <a:pt x="285" y="962"/>
                  </a:lnTo>
                  <a:lnTo>
                    <a:pt x="282" y="960"/>
                  </a:lnTo>
                  <a:lnTo>
                    <a:pt x="280" y="960"/>
                  </a:lnTo>
                  <a:lnTo>
                    <a:pt x="280" y="962"/>
                  </a:lnTo>
                  <a:lnTo>
                    <a:pt x="277" y="965"/>
                  </a:lnTo>
                  <a:lnTo>
                    <a:pt x="273" y="967"/>
                  </a:lnTo>
                  <a:lnTo>
                    <a:pt x="270" y="969"/>
                  </a:lnTo>
                  <a:lnTo>
                    <a:pt x="268" y="969"/>
                  </a:lnTo>
                  <a:lnTo>
                    <a:pt x="265" y="969"/>
                  </a:lnTo>
                  <a:lnTo>
                    <a:pt x="265" y="967"/>
                  </a:lnTo>
                  <a:lnTo>
                    <a:pt x="268" y="967"/>
                  </a:lnTo>
                  <a:lnTo>
                    <a:pt x="268" y="965"/>
                  </a:lnTo>
                  <a:lnTo>
                    <a:pt x="265" y="965"/>
                  </a:lnTo>
                  <a:lnTo>
                    <a:pt x="265" y="962"/>
                  </a:lnTo>
                  <a:lnTo>
                    <a:pt x="258" y="962"/>
                  </a:lnTo>
                  <a:lnTo>
                    <a:pt x="253" y="962"/>
                  </a:lnTo>
                  <a:lnTo>
                    <a:pt x="251" y="962"/>
                  </a:lnTo>
                  <a:lnTo>
                    <a:pt x="251" y="965"/>
                  </a:lnTo>
                  <a:lnTo>
                    <a:pt x="253" y="977"/>
                  </a:lnTo>
                  <a:lnTo>
                    <a:pt x="253" y="979"/>
                  </a:lnTo>
                  <a:lnTo>
                    <a:pt x="249" y="979"/>
                  </a:lnTo>
                  <a:lnTo>
                    <a:pt x="246" y="979"/>
                  </a:lnTo>
                  <a:lnTo>
                    <a:pt x="244" y="979"/>
                  </a:lnTo>
                  <a:lnTo>
                    <a:pt x="239" y="986"/>
                  </a:lnTo>
                  <a:lnTo>
                    <a:pt x="234" y="989"/>
                  </a:lnTo>
                  <a:lnTo>
                    <a:pt x="234" y="991"/>
                  </a:lnTo>
                  <a:lnTo>
                    <a:pt x="232" y="989"/>
                  </a:lnTo>
                  <a:lnTo>
                    <a:pt x="232" y="986"/>
                  </a:lnTo>
                  <a:lnTo>
                    <a:pt x="232" y="984"/>
                  </a:lnTo>
                  <a:lnTo>
                    <a:pt x="232" y="981"/>
                  </a:lnTo>
                  <a:lnTo>
                    <a:pt x="232" y="979"/>
                  </a:lnTo>
                  <a:lnTo>
                    <a:pt x="232" y="977"/>
                  </a:lnTo>
                  <a:lnTo>
                    <a:pt x="227" y="967"/>
                  </a:lnTo>
                  <a:lnTo>
                    <a:pt x="222" y="958"/>
                  </a:lnTo>
                  <a:lnTo>
                    <a:pt x="218" y="948"/>
                  </a:lnTo>
                  <a:lnTo>
                    <a:pt x="218" y="946"/>
                  </a:lnTo>
                  <a:lnTo>
                    <a:pt x="215" y="946"/>
                  </a:lnTo>
                  <a:lnTo>
                    <a:pt x="213" y="946"/>
                  </a:lnTo>
                  <a:lnTo>
                    <a:pt x="210" y="946"/>
                  </a:lnTo>
                  <a:lnTo>
                    <a:pt x="210" y="948"/>
                  </a:lnTo>
                  <a:lnTo>
                    <a:pt x="208" y="948"/>
                  </a:lnTo>
                  <a:lnTo>
                    <a:pt x="206" y="943"/>
                  </a:lnTo>
                  <a:lnTo>
                    <a:pt x="208" y="938"/>
                  </a:lnTo>
                  <a:lnTo>
                    <a:pt x="210" y="936"/>
                  </a:lnTo>
                  <a:lnTo>
                    <a:pt x="208" y="934"/>
                  </a:lnTo>
                  <a:lnTo>
                    <a:pt x="206" y="934"/>
                  </a:lnTo>
                  <a:lnTo>
                    <a:pt x="203" y="931"/>
                  </a:lnTo>
                  <a:lnTo>
                    <a:pt x="201" y="926"/>
                  </a:lnTo>
                  <a:lnTo>
                    <a:pt x="196" y="926"/>
                  </a:lnTo>
                  <a:lnTo>
                    <a:pt x="194" y="926"/>
                  </a:lnTo>
                  <a:lnTo>
                    <a:pt x="191" y="924"/>
                  </a:lnTo>
                  <a:lnTo>
                    <a:pt x="187" y="926"/>
                  </a:lnTo>
                  <a:lnTo>
                    <a:pt x="187" y="929"/>
                  </a:lnTo>
                  <a:lnTo>
                    <a:pt x="184" y="931"/>
                  </a:lnTo>
                  <a:lnTo>
                    <a:pt x="182" y="929"/>
                  </a:lnTo>
                  <a:lnTo>
                    <a:pt x="179" y="926"/>
                  </a:lnTo>
                  <a:lnTo>
                    <a:pt x="179" y="924"/>
                  </a:lnTo>
                  <a:lnTo>
                    <a:pt x="182" y="924"/>
                  </a:lnTo>
                  <a:lnTo>
                    <a:pt x="182" y="922"/>
                  </a:lnTo>
                  <a:lnTo>
                    <a:pt x="182" y="919"/>
                  </a:lnTo>
                  <a:lnTo>
                    <a:pt x="182" y="917"/>
                  </a:lnTo>
                  <a:lnTo>
                    <a:pt x="179" y="914"/>
                  </a:lnTo>
                  <a:lnTo>
                    <a:pt x="177" y="914"/>
                  </a:lnTo>
                  <a:lnTo>
                    <a:pt x="172" y="917"/>
                  </a:lnTo>
                  <a:lnTo>
                    <a:pt x="172" y="919"/>
                  </a:lnTo>
                  <a:lnTo>
                    <a:pt x="172" y="922"/>
                  </a:lnTo>
                  <a:lnTo>
                    <a:pt x="167" y="919"/>
                  </a:lnTo>
                  <a:lnTo>
                    <a:pt x="167" y="914"/>
                  </a:lnTo>
                  <a:lnTo>
                    <a:pt x="167" y="912"/>
                  </a:lnTo>
                  <a:lnTo>
                    <a:pt x="167" y="905"/>
                  </a:lnTo>
                  <a:lnTo>
                    <a:pt x="165" y="900"/>
                  </a:lnTo>
                  <a:lnTo>
                    <a:pt x="165" y="895"/>
                  </a:lnTo>
                  <a:lnTo>
                    <a:pt x="165" y="893"/>
                  </a:lnTo>
                  <a:lnTo>
                    <a:pt x="167" y="893"/>
                  </a:lnTo>
                  <a:lnTo>
                    <a:pt x="167" y="891"/>
                  </a:lnTo>
                  <a:lnTo>
                    <a:pt x="167" y="888"/>
                  </a:lnTo>
                  <a:lnTo>
                    <a:pt x="167" y="886"/>
                  </a:lnTo>
                  <a:lnTo>
                    <a:pt x="167" y="879"/>
                  </a:lnTo>
                  <a:lnTo>
                    <a:pt x="167" y="876"/>
                  </a:lnTo>
                  <a:lnTo>
                    <a:pt x="170" y="876"/>
                  </a:lnTo>
                  <a:lnTo>
                    <a:pt x="172" y="87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0" name="Freeform 986"/>
            <p:cNvSpPr>
              <a:spLocks/>
            </p:cNvSpPr>
            <p:nvPr/>
          </p:nvSpPr>
          <p:spPr bwMode="gray">
            <a:xfrm>
              <a:off x="6811837" y="3592283"/>
              <a:ext cx="38478" cy="57717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3" y="31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12" y="2"/>
                </a:cxn>
                <a:cxn ang="0">
                  <a:pos x="22" y="2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24" y="14"/>
                </a:cxn>
                <a:cxn ang="0">
                  <a:pos x="24" y="17"/>
                </a:cxn>
                <a:cxn ang="0">
                  <a:pos x="26" y="22"/>
                </a:cxn>
                <a:cxn ang="0">
                  <a:pos x="24" y="29"/>
                </a:cxn>
                <a:cxn ang="0">
                  <a:pos x="24" y="31"/>
                </a:cxn>
                <a:cxn ang="0">
                  <a:pos x="24" y="33"/>
                </a:cxn>
                <a:cxn ang="0">
                  <a:pos x="24" y="36"/>
                </a:cxn>
                <a:cxn ang="0">
                  <a:pos x="22" y="33"/>
                </a:cxn>
                <a:cxn ang="0">
                  <a:pos x="19" y="33"/>
                </a:cxn>
                <a:cxn ang="0">
                  <a:pos x="17" y="31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26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5" y="33"/>
                </a:cxn>
                <a:cxn ang="0">
                  <a:pos x="3" y="33"/>
                </a:cxn>
              </a:cxnLst>
              <a:rect l="0" t="0" r="r" b="b"/>
              <a:pathLst>
                <a:path w="26" h="36">
                  <a:moveTo>
                    <a:pt x="3" y="33"/>
                  </a:moveTo>
                  <a:lnTo>
                    <a:pt x="3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12" y="2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6" y="22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6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1" name="Freeform 987"/>
            <p:cNvSpPr>
              <a:spLocks/>
            </p:cNvSpPr>
            <p:nvPr/>
          </p:nvSpPr>
          <p:spPr bwMode="gray">
            <a:xfrm>
              <a:off x="6780758" y="3614727"/>
              <a:ext cx="20719" cy="35271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4" y="12"/>
                </a:cxn>
                <a:cxn ang="0">
                  <a:pos x="14" y="15"/>
                </a:cxn>
                <a:cxn ang="0">
                  <a:pos x="12" y="15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2" y="22"/>
                </a:cxn>
              </a:cxnLst>
              <a:rect l="0" t="0" r="r" b="b"/>
              <a:pathLst>
                <a:path w="14" h="22">
                  <a:moveTo>
                    <a:pt x="2" y="22"/>
                  </a:move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7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12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2" name="Freeform 988"/>
            <p:cNvSpPr>
              <a:spLocks/>
            </p:cNvSpPr>
            <p:nvPr/>
          </p:nvSpPr>
          <p:spPr bwMode="gray">
            <a:xfrm>
              <a:off x="6857712" y="3653205"/>
              <a:ext cx="7399" cy="192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0"/>
                </a:cxn>
              </a:cxnLst>
              <a:rect l="0" t="0" r="r" b="b"/>
              <a:pathLst>
                <a:path w="5" h="12">
                  <a:moveTo>
                    <a:pt x="0" y="10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3" name="Freeform 989"/>
            <p:cNvSpPr>
              <a:spLocks/>
            </p:cNvSpPr>
            <p:nvPr/>
          </p:nvSpPr>
          <p:spPr bwMode="gray">
            <a:xfrm>
              <a:off x="6844394" y="3653205"/>
              <a:ext cx="10360" cy="19239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10"/>
                </a:cxn>
                <a:cxn ang="0">
                  <a:pos x="7" y="12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2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4" name="Freeform 990"/>
            <p:cNvSpPr>
              <a:spLocks/>
            </p:cNvSpPr>
            <p:nvPr/>
          </p:nvSpPr>
          <p:spPr bwMode="gray">
            <a:xfrm>
              <a:off x="5587943" y="4424365"/>
              <a:ext cx="208668" cy="153912"/>
            </a:xfrm>
            <a:custGeom>
              <a:avLst/>
              <a:gdLst/>
              <a:ahLst/>
              <a:cxnLst>
                <a:cxn ang="0">
                  <a:pos x="136" y="22"/>
                </a:cxn>
                <a:cxn ang="0">
                  <a:pos x="131" y="31"/>
                </a:cxn>
                <a:cxn ang="0">
                  <a:pos x="126" y="39"/>
                </a:cxn>
                <a:cxn ang="0">
                  <a:pos x="119" y="34"/>
                </a:cxn>
                <a:cxn ang="0">
                  <a:pos x="117" y="46"/>
                </a:cxn>
                <a:cxn ang="0">
                  <a:pos x="122" y="48"/>
                </a:cxn>
                <a:cxn ang="0">
                  <a:pos x="129" y="46"/>
                </a:cxn>
                <a:cxn ang="0">
                  <a:pos x="134" y="48"/>
                </a:cxn>
                <a:cxn ang="0">
                  <a:pos x="138" y="50"/>
                </a:cxn>
                <a:cxn ang="0">
                  <a:pos x="131" y="65"/>
                </a:cxn>
                <a:cxn ang="0">
                  <a:pos x="119" y="67"/>
                </a:cxn>
                <a:cxn ang="0">
                  <a:pos x="112" y="72"/>
                </a:cxn>
                <a:cxn ang="0">
                  <a:pos x="105" y="77"/>
                </a:cxn>
                <a:cxn ang="0">
                  <a:pos x="98" y="77"/>
                </a:cxn>
                <a:cxn ang="0">
                  <a:pos x="93" y="82"/>
                </a:cxn>
                <a:cxn ang="0">
                  <a:pos x="83" y="82"/>
                </a:cxn>
                <a:cxn ang="0">
                  <a:pos x="76" y="86"/>
                </a:cxn>
                <a:cxn ang="0">
                  <a:pos x="69" y="89"/>
                </a:cxn>
                <a:cxn ang="0">
                  <a:pos x="62" y="84"/>
                </a:cxn>
                <a:cxn ang="0">
                  <a:pos x="55" y="84"/>
                </a:cxn>
                <a:cxn ang="0">
                  <a:pos x="52" y="94"/>
                </a:cxn>
                <a:cxn ang="0">
                  <a:pos x="47" y="91"/>
                </a:cxn>
                <a:cxn ang="0">
                  <a:pos x="35" y="84"/>
                </a:cxn>
                <a:cxn ang="0">
                  <a:pos x="26" y="86"/>
                </a:cxn>
                <a:cxn ang="0">
                  <a:pos x="21" y="89"/>
                </a:cxn>
                <a:cxn ang="0">
                  <a:pos x="16" y="84"/>
                </a:cxn>
                <a:cxn ang="0">
                  <a:pos x="19" y="79"/>
                </a:cxn>
                <a:cxn ang="0">
                  <a:pos x="12" y="77"/>
                </a:cxn>
                <a:cxn ang="0">
                  <a:pos x="2" y="77"/>
                </a:cxn>
                <a:cxn ang="0">
                  <a:pos x="0" y="70"/>
                </a:cxn>
                <a:cxn ang="0">
                  <a:pos x="7" y="62"/>
                </a:cxn>
                <a:cxn ang="0">
                  <a:pos x="9" y="58"/>
                </a:cxn>
                <a:cxn ang="0">
                  <a:pos x="21" y="50"/>
                </a:cxn>
                <a:cxn ang="0">
                  <a:pos x="23" y="58"/>
                </a:cxn>
                <a:cxn ang="0">
                  <a:pos x="26" y="62"/>
                </a:cxn>
                <a:cxn ang="0">
                  <a:pos x="33" y="60"/>
                </a:cxn>
                <a:cxn ang="0">
                  <a:pos x="38" y="53"/>
                </a:cxn>
                <a:cxn ang="0">
                  <a:pos x="43" y="48"/>
                </a:cxn>
                <a:cxn ang="0">
                  <a:pos x="47" y="50"/>
                </a:cxn>
                <a:cxn ang="0">
                  <a:pos x="57" y="46"/>
                </a:cxn>
                <a:cxn ang="0">
                  <a:pos x="55" y="36"/>
                </a:cxn>
                <a:cxn ang="0">
                  <a:pos x="67" y="27"/>
                </a:cxn>
                <a:cxn ang="0">
                  <a:pos x="69" y="31"/>
                </a:cxn>
                <a:cxn ang="0">
                  <a:pos x="78" y="22"/>
                </a:cxn>
                <a:cxn ang="0">
                  <a:pos x="86" y="10"/>
                </a:cxn>
                <a:cxn ang="0">
                  <a:pos x="93" y="0"/>
                </a:cxn>
                <a:cxn ang="0">
                  <a:pos x="102" y="3"/>
                </a:cxn>
                <a:cxn ang="0">
                  <a:pos x="110" y="3"/>
                </a:cxn>
                <a:cxn ang="0">
                  <a:pos x="117" y="7"/>
                </a:cxn>
                <a:cxn ang="0">
                  <a:pos x="124" y="12"/>
                </a:cxn>
                <a:cxn ang="0">
                  <a:pos x="129" y="15"/>
                </a:cxn>
                <a:cxn ang="0">
                  <a:pos x="138" y="15"/>
                </a:cxn>
              </a:cxnLst>
              <a:rect l="0" t="0" r="r" b="b"/>
              <a:pathLst>
                <a:path w="141" h="96">
                  <a:moveTo>
                    <a:pt x="138" y="15"/>
                  </a:moveTo>
                  <a:lnTo>
                    <a:pt x="136" y="19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29" y="34"/>
                  </a:lnTo>
                  <a:lnTo>
                    <a:pt x="129" y="36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2" y="36"/>
                  </a:lnTo>
                  <a:lnTo>
                    <a:pt x="119" y="34"/>
                  </a:lnTo>
                  <a:lnTo>
                    <a:pt x="117" y="36"/>
                  </a:lnTo>
                  <a:lnTo>
                    <a:pt x="117" y="43"/>
                  </a:lnTo>
                  <a:lnTo>
                    <a:pt x="117" y="46"/>
                  </a:lnTo>
                  <a:lnTo>
                    <a:pt x="117" y="48"/>
                  </a:lnTo>
                  <a:lnTo>
                    <a:pt x="119" y="48"/>
                  </a:lnTo>
                  <a:lnTo>
                    <a:pt x="122" y="48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29" y="46"/>
                  </a:lnTo>
                  <a:lnTo>
                    <a:pt x="131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1" y="58"/>
                  </a:lnTo>
                  <a:lnTo>
                    <a:pt x="134" y="65"/>
                  </a:lnTo>
                  <a:lnTo>
                    <a:pt x="131" y="65"/>
                  </a:lnTo>
                  <a:lnTo>
                    <a:pt x="129" y="65"/>
                  </a:lnTo>
                  <a:lnTo>
                    <a:pt x="126" y="65"/>
                  </a:lnTo>
                  <a:lnTo>
                    <a:pt x="119" y="67"/>
                  </a:lnTo>
                  <a:lnTo>
                    <a:pt x="114" y="70"/>
                  </a:lnTo>
                  <a:lnTo>
                    <a:pt x="114" y="72"/>
                  </a:lnTo>
                  <a:lnTo>
                    <a:pt x="112" y="72"/>
                  </a:lnTo>
                  <a:lnTo>
                    <a:pt x="112" y="74"/>
                  </a:lnTo>
                  <a:lnTo>
                    <a:pt x="110" y="74"/>
                  </a:lnTo>
                  <a:lnTo>
                    <a:pt x="105" y="77"/>
                  </a:lnTo>
                  <a:lnTo>
                    <a:pt x="102" y="77"/>
                  </a:lnTo>
                  <a:lnTo>
                    <a:pt x="100" y="77"/>
                  </a:lnTo>
                  <a:lnTo>
                    <a:pt x="98" y="77"/>
                  </a:lnTo>
                  <a:lnTo>
                    <a:pt x="95" y="77"/>
                  </a:lnTo>
                  <a:lnTo>
                    <a:pt x="95" y="79"/>
                  </a:lnTo>
                  <a:lnTo>
                    <a:pt x="93" y="82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3" y="82"/>
                  </a:lnTo>
                  <a:lnTo>
                    <a:pt x="81" y="84"/>
                  </a:lnTo>
                  <a:lnTo>
                    <a:pt x="76" y="84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1" y="89"/>
                  </a:lnTo>
                  <a:lnTo>
                    <a:pt x="69" y="89"/>
                  </a:lnTo>
                  <a:lnTo>
                    <a:pt x="67" y="86"/>
                  </a:lnTo>
                  <a:lnTo>
                    <a:pt x="64" y="86"/>
                  </a:lnTo>
                  <a:lnTo>
                    <a:pt x="62" y="84"/>
                  </a:lnTo>
                  <a:lnTo>
                    <a:pt x="62" y="82"/>
                  </a:lnTo>
                  <a:lnTo>
                    <a:pt x="59" y="82"/>
                  </a:lnTo>
                  <a:lnTo>
                    <a:pt x="55" y="84"/>
                  </a:lnTo>
                  <a:lnTo>
                    <a:pt x="55" y="86"/>
                  </a:lnTo>
                  <a:lnTo>
                    <a:pt x="52" y="91"/>
                  </a:lnTo>
                  <a:lnTo>
                    <a:pt x="52" y="94"/>
                  </a:lnTo>
                  <a:lnTo>
                    <a:pt x="47" y="96"/>
                  </a:lnTo>
                  <a:lnTo>
                    <a:pt x="47" y="94"/>
                  </a:lnTo>
                  <a:lnTo>
                    <a:pt x="47" y="91"/>
                  </a:lnTo>
                  <a:lnTo>
                    <a:pt x="45" y="89"/>
                  </a:lnTo>
                  <a:lnTo>
                    <a:pt x="43" y="86"/>
                  </a:lnTo>
                  <a:lnTo>
                    <a:pt x="35" y="84"/>
                  </a:lnTo>
                  <a:lnTo>
                    <a:pt x="35" y="86"/>
                  </a:lnTo>
                  <a:lnTo>
                    <a:pt x="28" y="86"/>
                  </a:lnTo>
                  <a:lnTo>
                    <a:pt x="26" y="86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1" y="89"/>
                  </a:lnTo>
                  <a:lnTo>
                    <a:pt x="19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9" y="82"/>
                  </a:lnTo>
                  <a:lnTo>
                    <a:pt x="19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9" y="79"/>
                  </a:lnTo>
                  <a:lnTo>
                    <a:pt x="7" y="79"/>
                  </a:lnTo>
                  <a:lnTo>
                    <a:pt x="2" y="77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4" y="65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3" y="55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3" y="62"/>
                  </a:lnTo>
                  <a:lnTo>
                    <a:pt x="26" y="62"/>
                  </a:lnTo>
                  <a:lnTo>
                    <a:pt x="28" y="65"/>
                  </a:lnTo>
                  <a:lnTo>
                    <a:pt x="31" y="65"/>
                  </a:lnTo>
                  <a:lnTo>
                    <a:pt x="33" y="60"/>
                  </a:lnTo>
                  <a:lnTo>
                    <a:pt x="35" y="58"/>
                  </a:lnTo>
                  <a:lnTo>
                    <a:pt x="35" y="55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7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6"/>
                  </a:lnTo>
                  <a:lnTo>
                    <a:pt x="55" y="43"/>
                  </a:lnTo>
                  <a:lnTo>
                    <a:pt x="52" y="41"/>
                  </a:lnTo>
                  <a:lnTo>
                    <a:pt x="55" y="36"/>
                  </a:lnTo>
                  <a:lnTo>
                    <a:pt x="59" y="24"/>
                  </a:lnTo>
                  <a:lnTo>
                    <a:pt x="62" y="24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76" y="29"/>
                  </a:lnTo>
                  <a:lnTo>
                    <a:pt x="78" y="24"/>
                  </a:lnTo>
                  <a:lnTo>
                    <a:pt x="78" y="22"/>
                  </a:lnTo>
                  <a:lnTo>
                    <a:pt x="78" y="19"/>
                  </a:lnTo>
                  <a:lnTo>
                    <a:pt x="81" y="15"/>
                  </a:lnTo>
                  <a:lnTo>
                    <a:pt x="86" y="10"/>
                  </a:lnTo>
                  <a:lnTo>
                    <a:pt x="88" y="7"/>
                  </a:lnTo>
                  <a:lnTo>
                    <a:pt x="90" y="3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3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10" y="3"/>
                  </a:lnTo>
                  <a:lnTo>
                    <a:pt x="112" y="3"/>
                  </a:lnTo>
                  <a:lnTo>
                    <a:pt x="114" y="5"/>
                  </a:lnTo>
                  <a:lnTo>
                    <a:pt x="117" y="7"/>
                  </a:lnTo>
                  <a:lnTo>
                    <a:pt x="119" y="7"/>
                  </a:lnTo>
                  <a:lnTo>
                    <a:pt x="124" y="10"/>
                  </a:lnTo>
                  <a:lnTo>
                    <a:pt x="124" y="12"/>
                  </a:lnTo>
                  <a:lnTo>
                    <a:pt x="124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1" y="15"/>
                  </a:lnTo>
                  <a:lnTo>
                    <a:pt x="136" y="15"/>
                  </a:lnTo>
                  <a:lnTo>
                    <a:pt x="138" y="1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5" name="Freeform 991"/>
            <p:cNvSpPr>
              <a:spLocks/>
            </p:cNvSpPr>
            <p:nvPr/>
          </p:nvSpPr>
          <p:spPr bwMode="gray">
            <a:xfrm>
              <a:off x="5855809" y="3688474"/>
              <a:ext cx="930870" cy="702222"/>
            </a:xfrm>
            <a:custGeom>
              <a:avLst/>
              <a:gdLst/>
              <a:ahLst/>
              <a:cxnLst>
                <a:cxn ang="0">
                  <a:pos x="309" y="265"/>
                </a:cxn>
                <a:cxn ang="0">
                  <a:pos x="287" y="256"/>
                </a:cxn>
                <a:cxn ang="0">
                  <a:pos x="249" y="261"/>
                </a:cxn>
                <a:cxn ang="0">
                  <a:pos x="220" y="256"/>
                </a:cxn>
                <a:cxn ang="0">
                  <a:pos x="189" y="261"/>
                </a:cxn>
                <a:cxn ang="0">
                  <a:pos x="144" y="270"/>
                </a:cxn>
                <a:cxn ang="0">
                  <a:pos x="122" y="239"/>
                </a:cxn>
                <a:cxn ang="0">
                  <a:pos x="132" y="215"/>
                </a:cxn>
                <a:cxn ang="0">
                  <a:pos x="108" y="201"/>
                </a:cxn>
                <a:cxn ang="0">
                  <a:pos x="106" y="151"/>
                </a:cxn>
                <a:cxn ang="0">
                  <a:pos x="72" y="131"/>
                </a:cxn>
                <a:cxn ang="0">
                  <a:pos x="41" y="146"/>
                </a:cxn>
                <a:cxn ang="0">
                  <a:pos x="27" y="131"/>
                </a:cxn>
                <a:cxn ang="0">
                  <a:pos x="29" y="110"/>
                </a:cxn>
                <a:cxn ang="0">
                  <a:pos x="5" y="88"/>
                </a:cxn>
                <a:cxn ang="0">
                  <a:pos x="36" y="67"/>
                </a:cxn>
                <a:cxn ang="0">
                  <a:pos x="82" y="72"/>
                </a:cxn>
                <a:cxn ang="0">
                  <a:pos x="113" y="79"/>
                </a:cxn>
                <a:cxn ang="0">
                  <a:pos x="163" y="81"/>
                </a:cxn>
                <a:cxn ang="0">
                  <a:pos x="192" y="93"/>
                </a:cxn>
                <a:cxn ang="0">
                  <a:pos x="228" y="91"/>
                </a:cxn>
                <a:cxn ang="0">
                  <a:pos x="252" y="96"/>
                </a:cxn>
                <a:cxn ang="0">
                  <a:pos x="273" y="84"/>
                </a:cxn>
                <a:cxn ang="0">
                  <a:pos x="297" y="79"/>
                </a:cxn>
                <a:cxn ang="0">
                  <a:pos x="316" y="64"/>
                </a:cxn>
                <a:cxn ang="0">
                  <a:pos x="352" y="60"/>
                </a:cxn>
                <a:cxn ang="0">
                  <a:pos x="376" y="33"/>
                </a:cxn>
                <a:cxn ang="0">
                  <a:pos x="419" y="24"/>
                </a:cxn>
                <a:cxn ang="0">
                  <a:pos x="460" y="0"/>
                </a:cxn>
                <a:cxn ang="0">
                  <a:pos x="484" y="14"/>
                </a:cxn>
                <a:cxn ang="0">
                  <a:pos x="472" y="43"/>
                </a:cxn>
                <a:cxn ang="0">
                  <a:pos x="450" y="84"/>
                </a:cxn>
                <a:cxn ang="0">
                  <a:pos x="438" y="124"/>
                </a:cxn>
                <a:cxn ang="0">
                  <a:pos x="464" y="131"/>
                </a:cxn>
                <a:cxn ang="0">
                  <a:pos x="493" y="163"/>
                </a:cxn>
                <a:cxn ang="0">
                  <a:pos x="534" y="141"/>
                </a:cxn>
                <a:cxn ang="0">
                  <a:pos x="555" y="115"/>
                </a:cxn>
                <a:cxn ang="0">
                  <a:pos x="582" y="103"/>
                </a:cxn>
                <a:cxn ang="0">
                  <a:pos x="606" y="93"/>
                </a:cxn>
                <a:cxn ang="0">
                  <a:pos x="615" y="105"/>
                </a:cxn>
                <a:cxn ang="0">
                  <a:pos x="620" y="139"/>
                </a:cxn>
                <a:cxn ang="0">
                  <a:pos x="627" y="155"/>
                </a:cxn>
                <a:cxn ang="0">
                  <a:pos x="574" y="165"/>
                </a:cxn>
                <a:cxn ang="0">
                  <a:pos x="586" y="194"/>
                </a:cxn>
                <a:cxn ang="0">
                  <a:pos x="551" y="237"/>
                </a:cxn>
                <a:cxn ang="0">
                  <a:pos x="541" y="263"/>
                </a:cxn>
                <a:cxn ang="0">
                  <a:pos x="536" y="282"/>
                </a:cxn>
                <a:cxn ang="0">
                  <a:pos x="531" y="320"/>
                </a:cxn>
                <a:cxn ang="0">
                  <a:pos x="546" y="335"/>
                </a:cxn>
                <a:cxn ang="0">
                  <a:pos x="570" y="349"/>
                </a:cxn>
                <a:cxn ang="0">
                  <a:pos x="596" y="390"/>
                </a:cxn>
                <a:cxn ang="0">
                  <a:pos x="577" y="423"/>
                </a:cxn>
                <a:cxn ang="0">
                  <a:pos x="560" y="435"/>
                </a:cxn>
                <a:cxn ang="0">
                  <a:pos x="524" y="423"/>
                </a:cxn>
                <a:cxn ang="0">
                  <a:pos x="488" y="421"/>
                </a:cxn>
                <a:cxn ang="0">
                  <a:pos x="443" y="428"/>
                </a:cxn>
                <a:cxn ang="0">
                  <a:pos x="429" y="402"/>
                </a:cxn>
                <a:cxn ang="0">
                  <a:pos x="409" y="378"/>
                </a:cxn>
                <a:cxn ang="0">
                  <a:pos x="378" y="349"/>
                </a:cxn>
                <a:cxn ang="0">
                  <a:pos x="371" y="344"/>
                </a:cxn>
                <a:cxn ang="0">
                  <a:pos x="345" y="311"/>
                </a:cxn>
                <a:cxn ang="0">
                  <a:pos x="328" y="287"/>
                </a:cxn>
              </a:cxnLst>
              <a:rect l="0" t="0" r="r" b="b"/>
              <a:pathLst>
                <a:path w="629" h="438">
                  <a:moveTo>
                    <a:pt x="323" y="282"/>
                  </a:moveTo>
                  <a:lnTo>
                    <a:pt x="323" y="280"/>
                  </a:lnTo>
                  <a:lnTo>
                    <a:pt x="321" y="280"/>
                  </a:lnTo>
                  <a:lnTo>
                    <a:pt x="316" y="277"/>
                  </a:lnTo>
                  <a:lnTo>
                    <a:pt x="316" y="280"/>
                  </a:lnTo>
                  <a:lnTo>
                    <a:pt x="314" y="280"/>
                  </a:lnTo>
                  <a:lnTo>
                    <a:pt x="311" y="280"/>
                  </a:lnTo>
                  <a:lnTo>
                    <a:pt x="311" y="277"/>
                  </a:lnTo>
                  <a:lnTo>
                    <a:pt x="311" y="275"/>
                  </a:lnTo>
                  <a:lnTo>
                    <a:pt x="311" y="270"/>
                  </a:lnTo>
                  <a:lnTo>
                    <a:pt x="311" y="268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8"/>
                  </a:lnTo>
                  <a:lnTo>
                    <a:pt x="307" y="268"/>
                  </a:lnTo>
                  <a:lnTo>
                    <a:pt x="302" y="265"/>
                  </a:lnTo>
                  <a:lnTo>
                    <a:pt x="302" y="263"/>
                  </a:lnTo>
                  <a:lnTo>
                    <a:pt x="297" y="265"/>
                  </a:lnTo>
                  <a:lnTo>
                    <a:pt x="295" y="265"/>
                  </a:lnTo>
                  <a:lnTo>
                    <a:pt x="292" y="265"/>
                  </a:lnTo>
                  <a:lnTo>
                    <a:pt x="292" y="263"/>
                  </a:lnTo>
                  <a:lnTo>
                    <a:pt x="295" y="263"/>
                  </a:lnTo>
                  <a:lnTo>
                    <a:pt x="295" y="261"/>
                  </a:lnTo>
                  <a:lnTo>
                    <a:pt x="295" y="258"/>
                  </a:lnTo>
                  <a:lnTo>
                    <a:pt x="290" y="256"/>
                  </a:lnTo>
                  <a:lnTo>
                    <a:pt x="287" y="256"/>
                  </a:lnTo>
                  <a:lnTo>
                    <a:pt x="283" y="256"/>
                  </a:lnTo>
                  <a:lnTo>
                    <a:pt x="280" y="256"/>
                  </a:lnTo>
                  <a:lnTo>
                    <a:pt x="278" y="256"/>
                  </a:lnTo>
                  <a:lnTo>
                    <a:pt x="273" y="256"/>
                  </a:lnTo>
                  <a:lnTo>
                    <a:pt x="268" y="253"/>
                  </a:lnTo>
                  <a:lnTo>
                    <a:pt x="266" y="256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59" y="258"/>
                  </a:lnTo>
                  <a:lnTo>
                    <a:pt x="259" y="261"/>
                  </a:lnTo>
                  <a:lnTo>
                    <a:pt x="256" y="263"/>
                  </a:lnTo>
                  <a:lnTo>
                    <a:pt x="252" y="261"/>
                  </a:lnTo>
                  <a:lnTo>
                    <a:pt x="249" y="261"/>
                  </a:lnTo>
                  <a:lnTo>
                    <a:pt x="247" y="261"/>
                  </a:lnTo>
                  <a:lnTo>
                    <a:pt x="247" y="263"/>
                  </a:lnTo>
                  <a:lnTo>
                    <a:pt x="244" y="263"/>
                  </a:lnTo>
                  <a:lnTo>
                    <a:pt x="240" y="263"/>
                  </a:lnTo>
                  <a:lnTo>
                    <a:pt x="237" y="261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2" y="256"/>
                  </a:lnTo>
                  <a:lnTo>
                    <a:pt x="230" y="256"/>
                  </a:lnTo>
                  <a:lnTo>
                    <a:pt x="228" y="256"/>
                  </a:lnTo>
                  <a:lnTo>
                    <a:pt x="228" y="258"/>
                  </a:lnTo>
                  <a:lnTo>
                    <a:pt x="223" y="256"/>
                  </a:lnTo>
                  <a:lnTo>
                    <a:pt x="220" y="256"/>
                  </a:lnTo>
                  <a:lnTo>
                    <a:pt x="220" y="253"/>
                  </a:lnTo>
                  <a:lnTo>
                    <a:pt x="218" y="253"/>
                  </a:lnTo>
                  <a:lnTo>
                    <a:pt x="216" y="253"/>
                  </a:lnTo>
                  <a:lnTo>
                    <a:pt x="204" y="251"/>
                  </a:lnTo>
                  <a:lnTo>
                    <a:pt x="201" y="253"/>
                  </a:lnTo>
                  <a:lnTo>
                    <a:pt x="199" y="253"/>
                  </a:lnTo>
                  <a:lnTo>
                    <a:pt x="199" y="256"/>
                  </a:lnTo>
                  <a:lnTo>
                    <a:pt x="196" y="256"/>
                  </a:lnTo>
                  <a:lnTo>
                    <a:pt x="194" y="256"/>
                  </a:lnTo>
                  <a:lnTo>
                    <a:pt x="192" y="256"/>
                  </a:lnTo>
                  <a:lnTo>
                    <a:pt x="189" y="256"/>
                  </a:lnTo>
                  <a:lnTo>
                    <a:pt x="189" y="258"/>
                  </a:lnTo>
                  <a:lnTo>
                    <a:pt x="189" y="261"/>
                  </a:lnTo>
                  <a:lnTo>
                    <a:pt x="187" y="261"/>
                  </a:lnTo>
                  <a:lnTo>
                    <a:pt x="180" y="265"/>
                  </a:lnTo>
                  <a:lnTo>
                    <a:pt x="177" y="268"/>
                  </a:lnTo>
                  <a:lnTo>
                    <a:pt x="175" y="268"/>
                  </a:lnTo>
                  <a:lnTo>
                    <a:pt x="173" y="268"/>
                  </a:lnTo>
                  <a:lnTo>
                    <a:pt x="170" y="270"/>
                  </a:lnTo>
                  <a:lnTo>
                    <a:pt x="165" y="273"/>
                  </a:lnTo>
                  <a:lnTo>
                    <a:pt x="156" y="275"/>
                  </a:lnTo>
                  <a:lnTo>
                    <a:pt x="151" y="280"/>
                  </a:lnTo>
                  <a:lnTo>
                    <a:pt x="149" y="280"/>
                  </a:lnTo>
                  <a:lnTo>
                    <a:pt x="146" y="273"/>
                  </a:lnTo>
                  <a:lnTo>
                    <a:pt x="144" y="273"/>
                  </a:lnTo>
                  <a:lnTo>
                    <a:pt x="144" y="270"/>
                  </a:lnTo>
                  <a:lnTo>
                    <a:pt x="141" y="268"/>
                  </a:lnTo>
                  <a:lnTo>
                    <a:pt x="141" y="263"/>
                  </a:lnTo>
                  <a:lnTo>
                    <a:pt x="137" y="256"/>
                  </a:lnTo>
                  <a:lnTo>
                    <a:pt x="130" y="246"/>
                  </a:lnTo>
                  <a:lnTo>
                    <a:pt x="130" y="249"/>
                  </a:lnTo>
                  <a:lnTo>
                    <a:pt x="127" y="249"/>
                  </a:lnTo>
                  <a:lnTo>
                    <a:pt x="125" y="246"/>
                  </a:lnTo>
                  <a:lnTo>
                    <a:pt x="122" y="246"/>
                  </a:lnTo>
                  <a:lnTo>
                    <a:pt x="122" y="244"/>
                  </a:lnTo>
                  <a:lnTo>
                    <a:pt x="122" y="241"/>
                  </a:lnTo>
                  <a:lnTo>
                    <a:pt x="120" y="241"/>
                  </a:lnTo>
                  <a:lnTo>
                    <a:pt x="120" y="239"/>
                  </a:lnTo>
                  <a:lnTo>
                    <a:pt x="122" y="239"/>
                  </a:lnTo>
                  <a:lnTo>
                    <a:pt x="122" y="234"/>
                  </a:lnTo>
                  <a:lnTo>
                    <a:pt x="122" y="230"/>
                  </a:lnTo>
                  <a:lnTo>
                    <a:pt x="120" y="227"/>
                  </a:lnTo>
                  <a:lnTo>
                    <a:pt x="118" y="225"/>
                  </a:lnTo>
                  <a:lnTo>
                    <a:pt x="118" y="222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0" y="218"/>
                  </a:lnTo>
                  <a:lnTo>
                    <a:pt x="125" y="220"/>
                  </a:lnTo>
                  <a:lnTo>
                    <a:pt x="125" y="222"/>
                  </a:lnTo>
                  <a:lnTo>
                    <a:pt x="127" y="222"/>
                  </a:lnTo>
                  <a:lnTo>
                    <a:pt x="132" y="218"/>
                  </a:lnTo>
                  <a:lnTo>
                    <a:pt x="132" y="215"/>
                  </a:lnTo>
                  <a:lnTo>
                    <a:pt x="132" y="213"/>
                  </a:lnTo>
                  <a:lnTo>
                    <a:pt x="127" y="210"/>
                  </a:lnTo>
                  <a:lnTo>
                    <a:pt x="125" y="210"/>
                  </a:lnTo>
                  <a:lnTo>
                    <a:pt x="122" y="208"/>
                  </a:lnTo>
                  <a:lnTo>
                    <a:pt x="120" y="201"/>
                  </a:lnTo>
                  <a:lnTo>
                    <a:pt x="120" y="198"/>
                  </a:lnTo>
                  <a:lnTo>
                    <a:pt x="118" y="196"/>
                  </a:lnTo>
                  <a:lnTo>
                    <a:pt x="118" y="194"/>
                  </a:lnTo>
                  <a:lnTo>
                    <a:pt x="115" y="196"/>
                  </a:lnTo>
                  <a:lnTo>
                    <a:pt x="113" y="198"/>
                  </a:lnTo>
                  <a:lnTo>
                    <a:pt x="110" y="203"/>
                  </a:lnTo>
                  <a:lnTo>
                    <a:pt x="110" y="201"/>
                  </a:lnTo>
                  <a:lnTo>
                    <a:pt x="108" y="201"/>
                  </a:lnTo>
                  <a:lnTo>
                    <a:pt x="108" y="196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1"/>
                  </a:lnTo>
                  <a:lnTo>
                    <a:pt x="115" y="184"/>
                  </a:lnTo>
                  <a:lnTo>
                    <a:pt x="115" y="182"/>
                  </a:lnTo>
                  <a:lnTo>
                    <a:pt x="113" y="179"/>
                  </a:lnTo>
                  <a:lnTo>
                    <a:pt x="113" y="170"/>
                  </a:lnTo>
                  <a:lnTo>
                    <a:pt x="110" y="170"/>
                  </a:lnTo>
                  <a:lnTo>
                    <a:pt x="108" y="160"/>
                  </a:lnTo>
                  <a:lnTo>
                    <a:pt x="108" y="158"/>
                  </a:lnTo>
                  <a:lnTo>
                    <a:pt x="108" y="155"/>
                  </a:lnTo>
                  <a:lnTo>
                    <a:pt x="106" y="151"/>
                  </a:lnTo>
                  <a:lnTo>
                    <a:pt x="101" y="146"/>
                  </a:lnTo>
                  <a:lnTo>
                    <a:pt x="96" y="146"/>
                  </a:lnTo>
                  <a:lnTo>
                    <a:pt x="94" y="148"/>
                  </a:lnTo>
                  <a:lnTo>
                    <a:pt x="94" y="151"/>
                  </a:lnTo>
                  <a:lnTo>
                    <a:pt x="94" y="153"/>
                  </a:lnTo>
                  <a:lnTo>
                    <a:pt x="91" y="155"/>
                  </a:lnTo>
                  <a:lnTo>
                    <a:pt x="86" y="158"/>
                  </a:lnTo>
                  <a:lnTo>
                    <a:pt x="84" y="158"/>
                  </a:lnTo>
                  <a:lnTo>
                    <a:pt x="79" y="148"/>
                  </a:lnTo>
                  <a:lnTo>
                    <a:pt x="77" y="143"/>
                  </a:lnTo>
                  <a:lnTo>
                    <a:pt x="77" y="141"/>
                  </a:lnTo>
                  <a:lnTo>
                    <a:pt x="77" y="139"/>
                  </a:lnTo>
                  <a:lnTo>
                    <a:pt x="72" y="131"/>
                  </a:lnTo>
                  <a:lnTo>
                    <a:pt x="72" y="129"/>
                  </a:lnTo>
                  <a:lnTo>
                    <a:pt x="70" y="127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3" y="129"/>
                  </a:lnTo>
                  <a:lnTo>
                    <a:pt x="60" y="129"/>
                  </a:lnTo>
                  <a:lnTo>
                    <a:pt x="58" y="129"/>
                  </a:lnTo>
                  <a:lnTo>
                    <a:pt x="58" y="131"/>
                  </a:lnTo>
                  <a:lnTo>
                    <a:pt x="55" y="131"/>
                  </a:lnTo>
                  <a:lnTo>
                    <a:pt x="51" y="139"/>
                  </a:lnTo>
                  <a:lnTo>
                    <a:pt x="46" y="143"/>
                  </a:lnTo>
                  <a:lnTo>
                    <a:pt x="43" y="146"/>
                  </a:lnTo>
                  <a:lnTo>
                    <a:pt x="41" y="146"/>
                  </a:lnTo>
                  <a:lnTo>
                    <a:pt x="41" y="143"/>
                  </a:lnTo>
                  <a:lnTo>
                    <a:pt x="39" y="143"/>
                  </a:lnTo>
                  <a:lnTo>
                    <a:pt x="36" y="143"/>
                  </a:lnTo>
                  <a:lnTo>
                    <a:pt x="36" y="146"/>
                  </a:lnTo>
                  <a:lnTo>
                    <a:pt x="34" y="146"/>
                  </a:lnTo>
                  <a:lnTo>
                    <a:pt x="31" y="143"/>
                  </a:lnTo>
                  <a:lnTo>
                    <a:pt x="34" y="143"/>
                  </a:lnTo>
                  <a:lnTo>
                    <a:pt x="34" y="141"/>
                  </a:lnTo>
                  <a:lnTo>
                    <a:pt x="31" y="139"/>
                  </a:lnTo>
                  <a:lnTo>
                    <a:pt x="29" y="136"/>
                  </a:lnTo>
                  <a:lnTo>
                    <a:pt x="27" y="136"/>
                  </a:lnTo>
                  <a:lnTo>
                    <a:pt x="27" y="134"/>
                  </a:lnTo>
                  <a:lnTo>
                    <a:pt x="27" y="131"/>
                  </a:lnTo>
                  <a:lnTo>
                    <a:pt x="29" y="127"/>
                  </a:lnTo>
                  <a:lnTo>
                    <a:pt x="31" y="127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39" y="122"/>
                  </a:lnTo>
                  <a:lnTo>
                    <a:pt x="41" y="122"/>
                  </a:lnTo>
                  <a:lnTo>
                    <a:pt x="41" y="119"/>
                  </a:lnTo>
                  <a:lnTo>
                    <a:pt x="41" y="117"/>
                  </a:lnTo>
                  <a:lnTo>
                    <a:pt x="39" y="117"/>
                  </a:lnTo>
                  <a:lnTo>
                    <a:pt x="34" y="117"/>
                  </a:lnTo>
                  <a:lnTo>
                    <a:pt x="29" y="115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7" y="110"/>
                  </a:lnTo>
                  <a:lnTo>
                    <a:pt x="22" y="110"/>
                  </a:lnTo>
                  <a:lnTo>
                    <a:pt x="17" y="110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3" y="93"/>
                  </a:lnTo>
                  <a:lnTo>
                    <a:pt x="3" y="91"/>
                  </a:lnTo>
                  <a:lnTo>
                    <a:pt x="5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5" y="79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9" y="74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9" y="69"/>
                  </a:lnTo>
                  <a:lnTo>
                    <a:pt x="31" y="69"/>
                  </a:lnTo>
                  <a:lnTo>
                    <a:pt x="36" y="67"/>
                  </a:lnTo>
                  <a:lnTo>
                    <a:pt x="43" y="67"/>
                  </a:lnTo>
                  <a:lnTo>
                    <a:pt x="48" y="67"/>
                  </a:lnTo>
                  <a:lnTo>
                    <a:pt x="55" y="64"/>
                  </a:lnTo>
                  <a:lnTo>
                    <a:pt x="58" y="64"/>
                  </a:lnTo>
                  <a:lnTo>
                    <a:pt x="60" y="67"/>
                  </a:lnTo>
                  <a:lnTo>
                    <a:pt x="63" y="67"/>
                  </a:lnTo>
                  <a:lnTo>
                    <a:pt x="65" y="72"/>
                  </a:lnTo>
                  <a:lnTo>
                    <a:pt x="67" y="74"/>
                  </a:lnTo>
                  <a:lnTo>
                    <a:pt x="70" y="76"/>
                  </a:lnTo>
                  <a:lnTo>
                    <a:pt x="77" y="74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86" y="72"/>
                  </a:lnTo>
                  <a:lnTo>
                    <a:pt x="89" y="72"/>
                  </a:lnTo>
                  <a:lnTo>
                    <a:pt x="89" y="74"/>
                  </a:lnTo>
                  <a:lnTo>
                    <a:pt x="94" y="76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101" y="76"/>
                  </a:lnTo>
                  <a:lnTo>
                    <a:pt x="106" y="79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10" y="81"/>
                  </a:lnTo>
                  <a:lnTo>
                    <a:pt x="113" y="81"/>
                  </a:lnTo>
                  <a:lnTo>
                    <a:pt x="113" y="79"/>
                  </a:lnTo>
                  <a:lnTo>
                    <a:pt x="113" y="76"/>
                  </a:lnTo>
                  <a:lnTo>
                    <a:pt x="118" y="74"/>
                  </a:lnTo>
                  <a:lnTo>
                    <a:pt x="122" y="76"/>
                  </a:lnTo>
                  <a:lnTo>
                    <a:pt x="127" y="79"/>
                  </a:lnTo>
                  <a:lnTo>
                    <a:pt x="130" y="79"/>
                  </a:lnTo>
                  <a:lnTo>
                    <a:pt x="132" y="79"/>
                  </a:lnTo>
                  <a:lnTo>
                    <a:pt x="134" y="79"/>
                  </a:lnTo>
                  <a:lnTo>
                    <a:pt x="144" y="76"/>
                  </a:lnTo>
                  <a:lnTo>
                    <a:pt x="151" y="74"/>
                  </a:lnTo>
                  <a:lnTo>
                    <a:pt x="153" y="74"/>
                  </a:lnTo>
                  <a:lnTo>
                    <a:pt x="156" y="74"/>
                  </a:lnTo>
                  <a:lnTo>
                    <a:pt x="158" y="76"/>
                  </a:lnTo>
                  <a:lnTo>
                    <a:pt x="163" y="81"/>
                  </a:lnTo>
                  <a:lnTo>
                    <a:pt x="165" y="81"/>
                  </a:lnTo>
                  <a:lnTo>
                    <a:pt x="168" y="81"/>
                  </a:lnTo>
                  <a:lnTo>
                    <a:pt x="170" y="84"/>
                  </a:lnTo>
                  <a:lnTo>
                    <a:pt x="173" y="86"/>
                  </a:lnTo>
                  <a:lnTo>
                    <a:pt x="177" y="88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2" y="96"/>
                  </a:lnTo>
                  <a:lnTo>
                    <a:pt x="185" y="96"/>
                  </a:lnTo>
                  <a:lnTo>
                    <a:pt x="187" y="98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92" y="93"/>
                  </a:lnTo>
                  <a:lnTo>
                    <a:pt x="194" y="93"/>
                  </a:lnTo>
                  <a:lnTo>
                    <a:pt x="194" y="96"/>
                  </a:lnTo>
                  <a:lnTo>
                    <a:pt x="196" y="96"/>
                  </a:lnTo>
                  <a:lnTo>
                    <a:pt x="201" y="96"/>
                  </a:lnTo>
                  <a:lnTo>
                    <a:pt x="204" y="96"/>
                  </a:lnTo>
                  <a:lnTo>
                    <a:pt x="206" y="93"/>
                  </a:lnTo>
                  <a:lnTo>
                    <a:pt x="208" y="91"/>
                  </a:lnTo>
                  <a:lnTo>
                    <a:pt x="211" y="88"/>
                  </a:lnTo>
                  <a:lnTo>
                    <a:pt x="213" y="88"/>
                  </a:lnTo>
                  <a:lnTo>
                    <a:pt x="220" y="88"/>
                  </a:lnTo>
                  <a:lnTo>
                    <a:pt x="220" y="91"/>
                  </a:lnTo>
                  <a:lnTo>
                    <a:pt x="225" y="93"/>
                  </a:lnTo>
                  <a:lnTo>
                    <a:pt x="228" y="91"/>
                  </a:lnTo>
                  <a:lnTo>
                    <a:pt x="228" y="88"/>
                  </a:lnTo>
                  <a:lnTo>
                    <a:pt x="230" y="88"/>
                  </a:lnTo>
                  <a:lnTo>
                    <a:pt x="232" y="86"/>
                  </a:lnTo>
                  <a:lnTo>
                    <a:pt x="235" y="86"/>
                  </a:lnTo>
                  <a:lnTo>
                    <a:pt x="237" y="86"/>
                  </a:lnTo>
                  <a:lnTo>
                    <a:pt x="240" y="86"/>
                  </a:lnTo>
                  <a:lnTo>
                    <a:pt x="242" y="86"/>
                  </a:lnTo>
                  <a:lnTo>
                    <a:pt x="244" y="88"/>
                  </a:lnTo>
                  <a:lnTo>
                    <a:pt x="244" y="91"/>
                  </a:lnTo>
                  <a:lnTo>
                    <a:pt x="247" y="93"/>
                  </a:lnTo>
                  <a:lnTo>
                    <a:pt x="247" y="96"/>
                  </a:lnTo>
                  <a:lnTo>
                    <a:pt x="249" y="96"/>
                  </a:lnTo>
                  <a:lnTo>
                    <a:pt x="252" y="96"/>
                  </a:lnTo>
                  <a:lnTo>
                    <a:pt x="252" y="93"/>
                  </a:lnTo>
                  <a:lnTo>
                    <a:pt x="254" y="93"/>
                  </a:lnTo>
                  <a:lnTo>
                    <a:pt x="256" y="93"/>
                  </a:lnTo>
                  <a:lnTo>
                    <a:pt x="259" y="93"/>
                  </a:lnTo>
                  <a:lnTo>
                    <a:pt x="261" y="93"/>
                  </a:lnTo>
                  <a:lnTo>
                    <a:pt x="263" y="91"/>
                  </a:lnTo>
                  <a:lnTo>
                    <a:pt x="263" y="88"/>
                  </a:lnTo>
                  <a:lnTo>
                    <a:pt x="263" y="86"/>
                  </a:lnTo>
                  <a:lnTo>
                    <a:pt x="266" y="84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3" y="84"/>
                  </a:lnTo>
                  <a:lnTo>
                    <a:pt x="275" y="84"/>
                  </a:lnTo>
                  <a:lnTo>
                    <a:pt x="275" y="81"/>
                  </a:lnTo>
                  <a:lnTo>
                    <a:pt x="278" y="79"/>
                  </a:lnTo>
                  <a:lnTo>
                    <a:pt x="280" y="79"/>
                  </a:lnTo>
                  <a:lnTo>
                    <a:pt x="283" y="76"/>
                  </a:lnTo>
                  <a:lnTo>
                    <a:pt x="283" y="74"/>
                  </a:lnTo>
                  <a:lnTo>
                    <a:pt x="285" y="74"/>
                  </a:lnTo>
                  <a:lnTo>
                    <a:pt x="287" y="74"/>
                  </a:lnTo>
                  <a:lnTo>
                    <a:pt x="290" y="74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9"/>
                  </a:lnTo>
                  <a:lnTo>
                    <a:pt x="297" y="79"/>
                  </a:lnTo>
                  <a:lnTo>
                    <a:pt x="299" y="76"/>
                  </a:lnTo>
                  <a:lnTo>
                    <a:pt x="299" y="74"/>
                  </a:lnTo>
                  <a:lnTo>
                    <a:pt x="299" y="72"/>
                  </a:lnTo>
                  <a:lnTo>
                    <a:pt x="299" y="69"/>
                  </a:lnTo>
                  <a:lnTo>
                    <a:pt x="302" y="69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4" y="69"/>
                  </a:lnTo>
                  <a:lnTo>
                    <a:pt x="307" y="69"/>
                  </a:lnTo>
                  <a:lnTo>
                    <a:pt x="309" y="69"/>
                  </a:lnTo>
                  <a:lnTo>
                    <a:pt x="311" y="69"/>
                  </a:lnTo>
                  <a:lnTo>
                    <a:pt x="314" y="67"/>
                  </a:lnTo>
                  <a:lnTo>
                    <a:pt x="316" y="64"/>
                  </a:lnTo>
                  <a:lnTo>
                    <a:pt x="318" y="62"/>
                  </a:lnTo>
                  <a:lnTo>
                    <a:pt x="321" y="62"/>
                  </a:lnTo>
                  <a:lnTo>
                    <a:pt x="323" y="62"/>
                  </a:lnTo>
                  <a:lnTo>
                    <a:pt x="323" y="64"/>
                  </a:lnTo>
                  <a:lnTo>
                    <a:pt x="330" y="67"/>
                  </a:lnTo>
                  <a:lnTo>
                    <a:pt x="333" y="67"/>
                  </a:lnTo>
                  <a:lnTo>
                    <a:pt x="338" y="67"/>
                  </a:lnTo>
                  <a:lnTo>
                    <a:pt x="342" y="67"/>
                  </a:lnTo>
                  <a:lnTo>
                    <a:pt x="347" y="64"/>
                  </a:lnTo>
                  <a:lnTo>
                    <a:pt x="350" y="64"/>
                  </a:lnTo>
                  <a:lnTo>
                    <a:pt x="352" y="64"/>
                  </a:lnTo>
                  <a:lnTo>
                    <a:pt x="352" y="62"/>
                  </a:lnTo>
                  <a:lnTo>
                    <a:pt x="352" y="60"/>
                  </a:lnTo>
                  <a:lnTo>
                    <a:pt x="352" y="57"/>
                  </a:lnTo>
                  <a:lnTo>
                    <a:pt x="352" y="55"/>
                  </a:lnTo>
                  <a:lnTo>
                    <a:pt x="350" y="55"/>
                  </a:lnTo>
                  <a:lnTo>
                    <a:pt x="350" y="52"/>
                  </a:lnTo>
                  <a:lnTo>
                    <a:pt x="347" y="52"/>
                  </a:lnTo>
                  <a:lnTo>
                    <a:pt x="350" y="50"/>
                  </a:lnTo>
                  <a:lnTo>
                    <a:pt x="354" y="45"/>
                  </a:lnTo>
                  <a:lnTo>
                    <a:pt x="357" y="45"/>
                  </a:lnTo>
                  <a:lnTo>
                    <a:pt x="362" y="43"/>
                  </a:lnTo>
                  <a:lnTo>
                    <a:pt x="364" y="38"/>
                  </a:lnTo>
                  <a:lnTo>
                    <a:pt x="366" y="38"/>
                  </a:lnTo>
                  <a:lnTo>
                    <a:pt x="373" y="33"/>
                  </a:lnTo>
                  <a:lnTo>
                    <a:pt x="376" y="33"/>
                  </a:lnTo>
                  <a:lnTo>
                    <a:pt x="378" y="36"/>
                  </a:lnTo>
                  <a:lnTo>
                    <a:pt x="381" y="36"/>
                  </a:lnTo>
                  <a:lnTo>
                    <a:pt x="385" y="33"/>
                  </a:lnTo>
                  <a:lnTo>
                    <a:pt x="393" y="29"/>
                  </a:lnTo>
                  <a:lnTo>
                    <a:pt x="397" y="26"/>
                  </a:lnTo>
                  <a:lnTo>
                    <a:pt x="400" y="26"/>
                  </a:lnTo>
                  <a:lnTo>
                    <a:pt x="402" y="24"/>
                  </a:lnTo>
                  <a:lnTo>
                    <a:pt x="405" y="24"/>
                  </a:lnTo>
                  <a:lnTo>
                    <a:pt x="407" y="24"/>
                  </a:lnTo>
                  <a:lnTo>
                    <a:pt x="409" y="24"/>
                  </a:lnTo>
                  <a:lnTo>
                    <a:pt x="412" y="24"/>
                  </a:lnTo>
                  <a:lnTo>
                    <a:pt x="414" y="24"/>
                  </a:lnTo>
                  <a:lnTo>
                    <a:pt x="419" y="24"/>
                  </a:lnTo>
                  <a:lnTo>
                    <a:pt x="429" y="19"/>
                  </a:lnTo>
                  <a:lnTo>
                    <a:pt x="436" y="14"/>
                  </a:lnTo>
                  <a:lnTo>
                    <a:pt x="438" y="14"/>
                  </a:lnTo>
                  <a:lnTo>
                    <a:pt x="440" y="12"/>
                  </a:lnTo>
                  <a:lnTo>
                    <a:pt x="440" y="14"/>
                  </a:lnTo>
                  <a:lnTo>
                    <a:pt x="443" y="14"/>
                  </a:lnTo>
                  <a:lnTo>
                    <a:pt x="445" y="12"/>
                  </a:lnTo>
                  <a:lnTo>
                    <a:pt x="445" y="9"/>
                  </a:lnTo>
                  <a:lnTo>
                    <a:pt x="448" y="9"/>
                  </a:lnTo>
                  <a:lnTo>
                    <a:pt x="448" y="7"/>
                  </a:lnTo>
                  <a:lnTo>
                    <a:pt x="452" y="5"/>
                  </a:lnTo>
                  <a:lnTo>
                    <a:pt x="455" y="2"/>
                  </a:lnTo>
                  <a:lnTo>
                    <a:pt x="460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2"/>
                  </a:lnTo>
                  <a:lnTo>
                    <a:pt x="474" y="2"/>
                  </a:lnTo>
                  <a:lnTo>
                    <a:pt x="474" y="5"/>
                  </a:lnTo>
                  <a:lnTo>
                    <a:pt x="472" y="7"/>
                  </a:lnTo>
                  <a:lnTo>
                    <a:pt x="474" y="7"/>
                  </a:lnTo>
                  <a:lnTo>
                    <a:pt x="479" y="9"/>
                  </a:lnTo>
                  <a:lnTo>
                    <a:pt x="481" y="9"/>
                  </a:lnTo>
                  <a:lnTo>
                    <a:pt x="484" y="9"/>
                  </a:lnTo>
                  <a:lnTo>
                    <a:pt x="488" y="9"/>
                  </a:lnTo>
                  <a:lnTo>
                    <a:pt x="488" y="12"/>
                  </a:lnTo>
                  <a:lnTo>
                    <a:pt x="484" y="14"/>
                  </a:lnTo>
                  <a:lnTo>
                    <a:pt x="481" y="19"/>
                  </a:lnTo>
                  <a:lnTo>
                    <a:pt x="481" y="21"/>
                  </a:lnTo>
                  <a:lnTo>
                    <a:pt x="481" y="24"/>
                  </a:lnTo>
                  <a:lnTo>
                    <a:pt x="481" y="26"/>
                  </a:lnTo>
                  <a:lnTo>
                    <a:pt x="476" y="29"/>
                  </a:lnTo>
                  <a:lnTo>
                    <a:pt x="474" y="29"/>
                  </a:lnTo>
                  <a:lnTo>
                    <a:pt x="474" y="31"/>
                  </a:lnTo>
                  <a:lnTo>
                    <a:pt x="476" y="36"/>
                  </a:lnTo>
                  <a:lnTo>
                    <a:pt x="479" y="36"/>
                  </a:lnTo>
                  <a:lnTo>
                    <a:pt x="476" y="38"/>
                  </a:lnTo>
                  <a:lnTo>
                    <a:pt x="476" y="40"/>
                  </a:lnTo>
                  <a:lnTo>
                    <a:pt x="474" y="40"/>
                  </a:lnTo>
                  <a:lnTo>
                    <a:pt x="472" y="43"/>
                  </a:lnTo>
                  <a:lnTo>
                    <a:pt x="469" y="43"/>
                  </a:lnTo>
                  <a:lnTo>
                    <a:pt x="467" y="43"/>
                  </a:lnTo>
                  <a:lnTo>
                    <a:pt x="464" y="48"/>
                  </a:lnTo>
                  <a:lnTo>
                    <a:pt x="464" y="50"/>
                  </a:lnTo>
                  <a:lnTo>
                    <a:pt x="467" y="50"/>
                  </a:lnTo>
                  <a:lnTo>
                    <a:pt x="467" y="52"/>
                  </a:lnTo>
                  <a:lnTo>
                    <a:pt x="469" y="52"/>
                  </a:lnTo>
                  <a:lnTo>
                    <a:pt x="469" y="55"/>
                  </a:lnTo>
                  <a:lnTo>
                    <a:pt x="457" y="69"/>
                  </a:lnTo>
                  <a:lnTo>
                    <a:pt x="457" y="72"/>
                  </a:lnTo>
                  <a:lnTo>
                    <a:pt x="452" y="74"/>
                  </a:lnTo>
                  <a:lnTo>
                    <a:pt x="448" y="84"/>
                  </a:lnTo>
                  <a:lnTo>
                    <a:pt x="450" y="84"/>
                  </a:lnTo>
                  <a:lnTo>
                    <a:pt x="450" y="86"/>
                  </a:lnTo>
                  <a:lnTo>
                    <a:pt x="452" y="86"/>
                  </a:lnTo>
                  <a:lnTo>
                    <a:pt x="452" y="88"/>
                  </a:lnTo>
                  <a:lnTo>
                    <a:pt x="452" y="98"/>
                  </a:lnTo>
                  <a:lnTo>
                    <a:pt x="452" y="100"/>
                  </a:lnTo>
                  <a:lnTo>
                    <a:pt x="452" y="103"/>
                  </a:lnTo>
                  <a:lnTo>
                    <a:pt x="452" y="105"/>
                  </a:lnTo>
                  <a:lnTo>
                    <a:pt x="450" y="105"/>
                  </a:lnTo>
                  <a:lnTo>
                    <a:pt x="448" y="105"/>
                  </a:lnTo>
                  <a:lnTo>
                    <a:pt x="448" y="103"/>
                  </a:lnTo>
                  <a:lnTo>
                    <a:pt x="440" y="110"/>
                  </a:lnTo>
                  <a:lnTo>
                    <a:pt x="438" y="122"/>
                  </a:lnTo>
                  <a:lnTo>
                    <a:pt x="438" y="124"/>
                  </a:lnTo>
                  <a:lnTo>
                    <a:pt x="438" y="127"/>
                  </a:lnTo>
                  <a:lnTo>
                    <a:pt x="438" y="129"/>
                  </a:lnTo>
                  <a:lnTo>
                    <a:pt x="438" y="134"/>
                  </a:lnTo>
                  <a:lnTo>
                    <a:pt x="438" y="136"/>
                  </a:lnTo>
                  <a:lnTo>
                    <a:pt x="440" y="136"/>
                  </a:lnTo>
                  <a:lnTo>
                    <a:pt x="440" y="139"/>
                  </a:lnTo>
                  <a:lnTo>
                    <a:pt x="443" y="136"/>
                  </a:lnTo>
                  <a:lnTo>
                    <a:pt x="445" y="136"/>
                  </a:lnTo>
                  <a:lnTo>
                    <a:pt x="448" y="134"/>
                  </a:lnTo>
                  <a:lnTo>
                    <a:pt x="450" y="134"/>
                  </a:lnTo>
                  <a:lnTo>
                    <a:pt x="457" y="134"/>
                  </a:lnTo>
                  <a:lnTo>
                    <a:pt x="462" y="134"/>
                  </a:lnTo>
                  <a:lnTo>
                    <a:pt x="464" y="131"/>
                  </a:lnTo>
                  <a:lnTo>
                    <a:pt x="467" y="131"/>
                  </a:lnTo>
                  <a:lnTo>
                    <a:pt x="474" y="129"/>
                  </a:lnTo>
                  <a:lnTo>
                    <a:pt x="476" y="129"/>
                  </a:lnTo>
                  <a:lnTo>
                    <a:pt x="479" y="129"/>
                  </a:lnTo>
                  <a:lnTo>
                    <a:pt x="479" y="131"/>
                  </a:lnTo>
                  <a:lnTo>
                    <a:pt x="481" y="131"/>
                  </a:lnTo>
                  <a:lnTo>
                    <a:pt x="484" y="136"/>
                  </a:lnTo>
                  <a:lnTo>
                    <a:pt x="486" y="139"/>
                  </a:lnTo>
                  <a:lnTo>
                    <a:pt x="491" y="148"/>
                  </a:lnTo>
                  <a:lnTo>
                    <a:pt x="495" y="155"/>
                  </a:lnTo>
                  <a:lnTo>
                    <a:pt x="495" y="158"/>
                  </a:lnTo>
                  <a:lnTo>
                    <a:pt x="493" y="160"/>
                  </a:lnTo>
                  <a:lnTo>
                    <a:pt x="493" y="163"/>
                  </a:lnTo>
                  <a:lnTo>
                    <a:pt x="495" y="163"/>
                  </a:lnTo>
                  <a:lnTo>
                    <a:pt x="495" y="160"/>
                  </a:lnTo>
                  <a:lnTo>
                    <a:pt x="500" y="160"/>
                  </a:lnTo>
                  <a:lnTo>
                    <a:pt x="505" y="155"/>
                  </a:lnTo>
                  <a:lnTo>
                    <a:pt x="510" y="158"/>
                  </a:lnTo>
                  <a:lnTo>
                    <a:pt x="512" y="160"/>
                  </a:lnTo>
                  <a:lnTo>
                    <a:pt x="515" y="158"/>
                  </a:lnTo>
                  <a:lnTo>
                    <a:pt x="517" y="153"/>
                  </a:lnTo>
                  <a:lnTo>
                    <a:pt x="519" y="151"/>
                  </a:lnTo>
                  <a:lnTo>
                    <a:pt x="524" y="146"/>
                  </a:lnTo>
                  <a:lnTo>
                    <a:pt x="529" y="146"/>
                  </a:lnTo>
                  <a:lnTo>
                    <a:pt x="534" y="143"/>
                  </a:lnTo>
                  <a:lnTo>
                    <a:pt x="534" y="141"/>
                  </a:lnTo>
                  <a:lnTo>
                    <a:pt x="541" y="139"/>
                  </a:lnTo>
                  <a:lnTo>
                    <a:pt x="543" y="139"/>
                  </a:lnTo>
                  <a:lnTo>
                    <a:pt x="546" y="139"/>
                  </a:lnTo>
                  <a:lnTo>
                    <a:pt x="546" y="136"/>
                  </a:lnTo>
                  <a:lnTo>
                    <a:pt x="546" y="134"/>
                  </a:lnTo>
                  <a:lnTo>
                    <a:pt x="543" y="134"/>
                  </a:lnTo>
                  <a:lnTo>
                    <a:pt x="546" y="134"/>
                  </a:lnTo>
                  <a:lnTo>
                    <a:pt x="551" y="129"/>
                  </a:lnTo>
                  <a:lnTo>
                    <a:pt x="551" y="127"/>
                  </a:lnTo>
                  <a:lnTo>
                    <a:pt x="551" y="122"/>
                  </a:lnTo>
                  <a:lnTo>
                    <a:pt x="551" y="119"/>
                  </a:lnTo>
                  <a:lnTo>
                    <a:pt x="553" y="117"/>
                  </a:lnTo>
                  <a:lnTo>
                    <a:pt x="555" y="115"/>
                  </a:lnTo>
                  <a:lnTo>
                    <a:pt x="558" y="112"/>
                  </a:lnTo>
                  <a:lnTo>
                    <a:pt x="560" y="110"/>
                  </a:lnTo>
                  <a:lnTo>
                    <a:pt x="560" y="107"/>
                  </a:lnTo>
                  <a:lnTo>
                    <a:pt x="562" y="107"/>
                  </a:lnTo>
                  <a:lnTo>
                    <a:pt x="565" y="107"/>
                  </a:lnTo>
                  <a:lnTo>
                    <a:pt x="565" y="110"/>
                  </a:lnTo>
                  <a:lnTo>
                    <a:pt x="567" y="110"/>
                  </a:lnTo>
                  <a:lnTo>
                    <a:pt x="570" y="107"/>
                  </a:lnTo>
                  <a:lnTo>
                    <a:pt x="574" y="107"/>
                  </a:lnTo>
                  <a:lnTo>
                    <a:pt x="577" y="107"/>
                  </a:lnTo>
                  <a:lnTo>
                    <a:pt x="579" y="107"/>
                  </a:lnTo>
                  <a:lnTo>
                    <a:pt x="582" y="105"/>
                  </a:lnTo>
                  <a:lnTo>
                    <a:pt x="582" y="103"/>
                  </a:lnTo>
                  <a:lnTo>
                    <a:pt x="584" y="100"/>
                  </a:lnTo>
                  <a:lnTo>
                    <a:pt x="584" y="98"/>
                  </a:lnTo>
                  <a:lnTo>
                    <a:pt x="586" y="96"/>
                  </a:lnTo>
                  <a:lnTo>
                    <a:pt x="589" y="96"/>
                  </a:lnTo>
                  <a:lnTo>
                    <a:pt x="589" y="93"/>
                  </a:lnTo>
                  <a:lnTo>
                    <a:pt x="589" y="91"/>
                  </a:lnTo>
                  <a:lnTo>
                    <a:pt x="591" y="86"/>
                  </a:lnTo>
                  <a:lnTo>
                    <a:pt x="596" y="86"/>
                  </a:lnTo>
                  <a:lnTo>
                    <a:pt x="601" y="88"/>
                  </a:lnTo>
                  <a:lnTo>
                    <a:pt x="601" y="91"/>
                  </a:lnTo>
                  <a:lnTo>
                    <a:pt x="603" y="91"/>
                  </a:lnTo>
                  <a:lnTo>
                    <a:pt x="603" y="93"/>
                  </a:lnTo>
                  <a:lnTo>
                    <a:pt x="606" y="93"/>
                  </a:lnTo>
                  <a:lnTo>
                    <a:pt x="608" y="91"/>
                  </a:lnTo>
                  <a:lnTo>
                    <a:pt x="610" y="91"/>
                  </a:lnTo>
                  <a:lnTo>
                    <a:pt x="610" y="93"/>
                  </a:lnTo>
                  <a:lnTo>
                    <a:pt x="610" y="96"/>
                  </a:lnTo>
                  <a:lnTo>
                    <a:pt x="608" y="96"/>
                  </a:lnTo>
                  <a:lnTo>
                    <a:pt x="608" y="98"/>
                  </a:lnTo>
                  <a:lnTo>
                    <a:pt x="608" y="100"/>
                  </a:lnTo>
                  <a:lnTo>
                    <a:pt x="610" y="100"/>
                  </a:lnTo>
                  <a:lnTo>
                    <a:pt x="610" y="98"/>
                  </a:lnTo>
                  <a:lnTo>
                    <a:pt x="615" y="100"/>
                  </a:lnTo>
                  <a:lnTo>
                    <a:pt x="617" y="103"/>
                  </a:lnTo>
                  <a:lnTo>
                    <a:pt x="617" y="105"/>
                  </a:lnTo>
                  <a:lnTo>
                    <a:pt x="615" y="105"/>
                  </a:lnTo>
                  <a:lnTo>
                    <a:pt x="615" y="107"/>
                  </a:lnTo>
                  <a:lnTo>
                    <a:pt x="615" y="110"/>
                  </a:lnTo>
                  <a:lnTo>
                    <a:pt x="615" y="112"/>
                  </a:lnTo>
                  <a:lnTo>
                    <a:pt x="617" y="115"/>
                  </a:lnTo>
                  <a:lnTo>
                    <a:pt x="615" y="119"/>
                  </a:lnTo>
                  <a:lnTo>
                    <a:pt x="615" y="124"/>
                  </a:lnTo>
                  <a:lnTo>
                    <a:pt x="615" y="127"/>
                  </a:lnTo>
                  <a:lnTo>
                    <a:pt x="615" y="129"/>
                  </a:lnTo>
                  <a:lnTo>
                    <a:pt x="615" y="131"/>
                  </a:lnTo>
                  <a:lnTo>
                    <a:pt x="617" y="131"/>
                  </a:lnTo>
                  <a:lnTo>
                    <a:pt x="617" y="134"/>
                  </a:lnTo>
                  <a:lnTo>
                    <a:pt x="620" y="136"/>
                  </a:lnTo>
                  <a:lnTo>
                    <a:pt x="620" y="139"/>
                  </a:lnTo>
                  <a:lnTo>
                    <a:pt x="622" y="139"/>
                  </a:lnTo>
                  <a:lnTo>
                    <a:pt x="622" y="136"/>
                  </a:lnTo>
                  <a:lnTo>
                    <a:pt x="625" y="136"/>
                  </a:lnTo>
                  <a:lnTo>
                    <a:pt x="627" y="139"/>
                  </a:lnTo>
                  <a:lnTo>
                    <a:pt x="627" y="141"/>
                  </a:lnTo>
                  <a:lnTo>
                    <a:pt x="627" y="143"/>
                  </a:lnTo>
                  <a:lnTo>
                    <a:pt x="625" y="143"/>
                  </a:lnTo>
                  <a:lnTo>
                    <a:pt x="625" y="146"/>
                  </a:lnTo>
                  <a:lnTo>
                    <a:pt x="625" y="151"/>
                  </a:lnTo>
                  <a:lnTo>
                    <a:pt x="627" y="151"/>
                  </a:lnTo>
                  <a:lnTo>
                    <a:pt x="629" y="153"/>
                  </a:lnTo>
                  <a:lnTo>
                    <a:pt x="629" y="155"/>
                  </a:lnTo>
                  <a:lnTo>
                    <a:pt x="627" y="155"/>
                  </a:lnTo>
                  <a:lnTo>
                    <a:pt x="625" y="158"/>
                  </a:lnTo>
                  <a:lnTo>
                    <a:pt x="625" y="155"/>
                  </a:lnTo>
                  <a:lnTo>
                    <a:pt x="622" y="155"/>
                  </a:lnTo>
                  <a:lnTo>
                    <a:pt x="613" y="158"/>
                  </a:lnTo>
                  <a:lnTo>
                    <a:pt x="606" y="160"/>
                  </a:lnTo>
                  <a:lnTo>
                    <a:pt x="601" y="163"/>
                  </a:lnTo>
                  <a:lnTo>
                    <a:pt x="598" y="163"/>
                  </a:lnTo>
                  <a:lnTo>
                    <a:pt x="589" y="163"/>
                  </a:lnTo>
                  <a:lnTo>
                    <a:pt x="586" y="163"/>
                  </a:lnTo>
                  <a:lnTo>
                    <a:pt x="582" y="160"/>
                  </a:lnTo>
                  <a:lnTo>
                    <a:pt x="577" y="163"/>
                  </a:lnTo>
                  <a:lnTo>
                    <a:pt x="574" y="163"/>
                  </a:lnTo>
                  <a:lnTo>
                    <a:pt x="574" y="165"/>
                  </a:lnTo>
                  <a:lnTo>
                    <a:pt x="572" y="165"/>
                  </a:lnTo>
                  <a:lnTo>
                    <a:pt x="572" y="167"/>
                  </a:lnTo>
                  <a:lnTo>
                    <a:pt x="574" y="170"/>
                  </a:lnTo>
                  <a:lnTo>
                    <a:pt x="584" y="182"/>
                  </a:lnTo>
                  <a:lnTo>
                    <a:pt x="586" y="182"/>
                  </a:lnTo>
                  <a:lnTo>
                    <a:pt x="589" y="182"/>
                  </a:lnTo>
                  <a:lnTo>
                    <a:pt x="589" y="184"/>
                  </a:lnTo>
                  <a:lnTo>
                    <a:pt x="591" y="184"/>
                  </a:lnTo>
                  <a:lnTo>
                    <a:pt x="591" y="186"/>
                  </a:lnTo>
                  <a:lnTo>
                    <a:pt x="589" y="189"/>
                  </a:lnTo>
                  <a:lnTo>
                    <a:pt x="589" y="191"/>
                  </a:lnTo>
                  <a:lnTo>
                    <a:pt x="586" y="191"/>
                  </a:lnTo>
                  <a:lnTo>
                    <a:pt x="586" y="194"/>
                  </a:lnTo>
                  <a:lnTo>
                    <a:pt x="584" y="194"/>
                  </a:lnTo>
                  <a:lnTo>
                    <a:pt x="582" y="194"/>
                  </a:lnTo>
                  <a:lnTo>
                    <a:pt x="579" y="196"/>
                  </a:lnTo>
                  <a:lnTo>
                    <a:pt x="579" y="198"/>
                  </a:lnTo>
                  <a:lnTo>
                    <a:pt x="572" y="201"/>
                  </a:lnTo>
                  <a:lnTo>
                    <a:pt x="565" y="210"/>
                  </a:lnTo>
                  <a:lnTo>
                    <a:pt x="562" y="220"/>
                  </a:lnTo>
                  <a:lnTo>
                    <a:pt x="565" y="225"/>
                  </a:lnTo>
                  <a:lnTo>
                    <a:pt x="562" y="232"/>
                  </a:lnTo>
                  <a:lnTo>
                    <a:pt x="560" y="232"/>
                  </a:lnTo>
                  <a:lnTo>
                    <a:pt x="558" y="232"/>
                  </a:lnTo>
                  <a:lnTo>
                    <a:pt x="553" y="234"/>
                  </a:lnTo>
                  <a:lnTo>
                    <a:pt x="551" y="237"/>
                  </a:lnTo>
                  <a:lnTo>
                    <a:pt x="551" y="239"/>
                  </a:lnTo>
                  <a:lnTo>
                    <a:pt x="553" y="239"/>
                  </a:lnTo>
                  <a:lnTo>
                    <a:pt x="548" y="244"/>
                  </a:lnTo>
                  <a:lnTo>
                    <a:pt x="546" y="246"/>
                  </a:lnTo>
                  <a:lnTo>
                    <a:pt x="541" y="251"/>
                  </a:lnTo>
                  <a:lnTo>
                    <a:pt x="539" y="251"/>
                  </a:lnTo>
                  <a:lnTo>
                    <a:pt x="536" y="251"/>
                  </a:lnTo>
                  <a:lnTo>
                    <a:pt x="534" y="251"/>
                  </a:lnTo>
                  <a:lnTo>
                    <a:pt x="534" y="253"/>
                  </a:lnTo>
                  <a:lnTo>
                    <a:pt x="534" y="258"/>
                  </a:lnTo>
                  <a:lnTo>
                    <a:pt x="536" y="261"/>
                  </a:lnTo>
                  <a:lnTo>
                    <a:pt x="539" y="263"/>
                  </a:lnTo>
                  <a:lnTo>
                    <a:pt x="541" y="263"/>
                  </a:lnTo>
                  <a:lnTo>
                    <a:pt x="541" y="265"/>
                  </a:lnTo>
                  <a:lnTo>
                    <a:pt x="543" y="268"/>
                  </a:lnTo>
                  <a:lnTo>
                    <a:pt x="546" y="270"/>
                  </a:lnTo>
                  <a:lnTo>
                    <a:pt x="543" y="270"/>
                  </a:lnTo>
                  <a:lnTo>
                    <a:pt x="543" y="273"/>
                  </a:lnTo>
                  <a:lnTo>
                    <a:pt x="541" y="270"/>
                  </a:lnTo>
                  <a:lnTo>
                    <a:pt x="539" y="270"/>
                  </a:lnTo>
                  <a:lnTo>
                    <a:pt x="539" y="273"/>
                  </a:lnTo>
                  <a:lnTo>
                    <a:pt x="536" y="273"/>
                  </a:lnTo>
                  <a:lnTo>
                    <a:pt x="536" y="275"/>
                  </a:lnTo>
                  <a:lnTo>
                    <a:pt x="536" y="277"/>
                  </a:lnTo>
                  <a:lnTo>
                    <a:pt x="536" y="280"/>
                  </a:lnTo>
                  <a:lnTo>
                    <a:pt x="536" y="282"/>
                  </a:lnTo>
                  <a:lnTo>
                    <a:pt x="534" y="282"/>
                  </a:lnTo>
                  <a:lnTo>
                    <a:pt x="531" y="282"/>
                  </a:lnTo>
                  <a:lnTo>
                    <a:pt x="531" y="285"/>
                  </a:lnTo>
                  <a:lnTo>
                    <a:pt x="531" y="292"/>
                  </a:lnTo>
                  <a:lnTo>
                    <a:pt x="531" y="294"/>
                  </a:lnTo>
                  <a:lnTo>
                    <a:pt x="531" y="297"/>
                  </a:lnTo>
                  <a:lnTo>
                    <a:pt x="531" y="299"/>
                  </a:lnTo>
                  <a:lnTo>
                    <a:pt x="529" y="299"/>
                  </a:lnTo>
                  <a:lnTo>
                    <a:pt x="529" y="301"/>
                  </a:lnTo>
                  <a:lnTo>
                    <a:pt x="529" y="306"/>
                  </a:lnTo>
                  <a:lnTo>
                    <a:pt x="531" y="311"/>
                  </a:lnTo>
                  <a:lnTo>
                    <a:pt x="531" y="318"/>
                  </a:lnTo>
                  <a:lnTo>
                    <a:pt x="531" y="320"/>
                  </a:lnTo>
                  <a:lnTo>
                    <a:pt x="531" y="325"/>
                  </a:lnTo>
                  <a:lnTo>
                    <a:pt x="536" y="328"/>
                  </a:lnTo>
                  <a:lnTo>
                    <a:pt x="536" y="325"/>
                  </a:lnTo>
                  <a:lnTo>
                    <a:pt x="536" y="323"/>
                  </a:lnTo>
                  <a:lnTo>
                    <a:pt x="541" y="320"/>
                  </a:lnTo>
                  <a:lnTo>
                    <a:pt x="543" y="320"/>
                  </a:lnTo>
                  <a:lnTo>
                    <a:pt x="546" y="323"/>
                  </a:lnTo>
                  <a:lnTo>
                    <a:pt x="546" y="325"/>
                  </a:lnTo>
                  <a:lnTo>
                    <a:pt x="546" y="328"/>
                  </a:lnTo>
                  <a:lnTo>
                    <a:pt x="546" y="330"/>
                  </a:lnTo>
                  <a:lnTo>
                    <a:pt x="543" y="330"/>
                  </a:lnTo>
                  <a:lnTo>
                    <a:pt x="543" y="332"/>
                  </a:lnTo>
                  <a:lnTo>
                    <a:pt x="546" y="335"/>
                  </a:lnTo>
                  <a:lnTo>
                    <a:pt x="548" y="337"/>
                  </a:lnTo>
                  <a:lnTo>
                    <a:pt x="551" y="335"/>
                  </a:lnTo>
                  <a:lnTo>
                    <a:pt x="551" y="332"/>
                  </a:lnTo>
                  <a:lnTo>
                    <a:pt x="555" y="330"/>
                  </a:lnTo>
                  <a:lnTo>
                    <a:pt x="558" y="332"/>
                  </a:lnTo>
                  <a:lnTo>
                    <a:pt x="560" y="332"/>
                  </a:lnTo>
                  <a:lnTo>
                    <a:pt x="565" y="332"/>
                  </a:lnTo>
                  <a:lnTo>
                    <a:pt x="567" y="337"/>
                  </a:lnTo>
                  <a:lnTo>
                    <a:pt x="570" y="340"/>
                  </a:lnTo>
                  <a:lnTo>
                    <a:pt x="572" y="340"/>
                  </a:lnTo>
                  <a:lnTo>
                    <a:pt x="574" y="342"/>
                  </a:lnTo>
                  <a:lnTo>
                    <a:pt x="572" y="344"/>
                  </a:lnTo>
                  <a:lnTo>
                    <a:pt x="570" y="349"/>
                  </a:lnTo>
                  <a:lnTo>
                    <a:pt x="572" y="354"/>
                  </a:lnTo>
                  <a:lnTo>
                    <a:pt x="574" y="354"/>
                  </a:lnTo>
                  <a:lnTo>
                    <a:pt x="574" y="352"/>
                  </a:lnTo>
                  <a:lnTo>
                    <a:pt x="577" y="352"/>
                  </a:lnTo>
                  <a:lnTo>
                    <a:pt x="579" y="352"/>
                  </a:lnTo>
                  <a:lnTo>
                    <a:pt x="582" y="352"/>
                  </a:lnTo>
                  <a:lnTo>
                    <a:pt x="582" y="354"/>
                  </a:lnTo>
                  <a:lnTo>
                    <a:pt x="586" y="364"/>
                  </a:lnTo>
                  <a:lnTo>
                    <a:pt x="591" y="373"/>
                  </a:lnTo>
                  <a:lnTo>
                    <a:pt x="596" y="383"/>
                  </a:lnTo>
                  <a:lnTo>
                    <a:pt x="596" y="385"/>
                  </a:lnTo>
                  <a:lnTo>
                    <a:pt x="596" y="387"/>
                  </a:lnTo>
                  <a:lnTo>
                    <a:pt x="596" y="390"/>
                  </a:lnTo>
                  <a:lnTo>
                    <a:pt x="596" y="392"/>
                  </a:lnTo>
                  <a:lnTo>
                    <a:pt x="596" y="395"/>
                  </a:lnTo>
                  <a:lnTo>
                    <a:pt x="594" y="395"/>
                  </a:lnTo>
                  <a:lnTo>
                    <a:pt x="589" y="397"/>
                  </a:lnTo>
                  <a:lnTo>
                    <a:pt x="586" y="399"/>
                  </a:lnTo>
                  <a:lnTo>
                    <a:pt x="586" y="411"/>
                  </a:lnTo>
                  <a:lnTo>
                    <a:pt x="586" y="414"/>
                  </a:lnTo>
                  <a:lnTo>
                    <a:pt x="586" y="416"/>
                  </a:lnTo>
                  <a:lnTo>
                    <a:pt x="586" y="419"/>
                  </a:lnTo>
                  <a:lnTo>
                    <a:pt x="584" y="419"/>
                  </a:lnTo>
                  <a:lnTo>
                    <a:pt x="582" y="419"/>
                  </a:lnTo>
                  <a:lnTo>
                    <a:pt x="579" y="421"/>
                  </a:lnTo>
                  <a:lnTo>
                    <a:pt x="577" y="423"/>
                  </a:lnTo>
                  <a:lnTo>
                    <a:pt x="577" y="426"/>
                  </a:lnTo>
                  <a:lnTo>
                    <a:pt x="574" y="426"/>
                  </a:lnTo>
                  <a:lnTo>
                    <a:pt x="574" y="428"/>
                  </a:lnTo>
                  <a:lnTo>
                    <a:pt x="574" y="431"/>
                  </a:lnTo>
                  <a:lnTo>
                    <a:pt x="572" y="433"/>
                  </a:lnTo>
                  <a:lnTo>
                    <a:pt x="570" y="433"/>
                  </a:lnTo>
                  <a:lnTo>
                    <a:pt x="570" y="431"/>
                  </a:lnTo>
                  <a:lnTo>
                    <a:pt x="567" y="431"/>
                  </a:lnTo>
                  <a:lnTo>
                    <a:pt x="565" y="433"/>
                  </a:lnTo>
                  <a:lnTo>
                    <a:pt x="562" y="435"/>
                  </a:lnTo>
                  <a:lnTo>
                    <a:pt x="562" y="438"/>
                  </a:lnTo>
                  <a:lnTo>
                    <a:pt x="560" y="438"/>
                  </a:lnTo>
                  <a:lnTo>
                    <a:pt x="560" y="435"/>
                  </a:lnTo>
                  <a:lnTo>
                    <a:pt x="558" y="435"/>
                  </a:lnTo>
                  <a:lnTo>
                    <a:pt x="553" y="435"/>
                  </a:lnTo>
                  <a:lnTo>
                    <a:pt x="543" y="433"/>
                  </a:lnTo>
                  <a:lnTo>
                    <a:pt x="543" y="431"/>
                  </a:lnTo>
                  <a:lnTo>
                    <a:pt x="543" y="428"/>
                  </a:lnTo>
                  <a:lnTo>
                    <a:pt x="536" y="426"/>
                  </a:lnTo>
                  <a:lnTo>
                    <a:pt x="534" y="426"/>
                  </a:lnTo>
                  <a:lnTo>
                    <a:pt x="534" y="423"/>
                  </a:lnTo>
                  <a:lnTo>
                    <a:pt x="531" y="423"/>
                  </a:lnTo>
                  <a:lnTo>
                    <a:pt x="531" y="421"/>
                  </a:lnTo>
                  <a:lnTo>
                    <a:pt x="529" y="421"/>
                  </a:lnTo>
                  <a:lnTo>
                    <a:pt x="527" y="423"/>
                  </a:lnTo>
                  <a:lnTo>
                    <a:pt x="524" y="423"/>
                  </a:lnTo>
                  <a:lnTo>
                    <a:pt x="522" y="421"/>
                  </a:lnTo>
                  <a:lnTo>
                    <a:pt x="519" y="416"/>
                  </a:lnTo>
                  <a:lnTo>
                    <a:pt x="517" y="416"/>
                  </a:lnTo>
                  <a:lnTo>
                    <a:pt x="515" y="416"/>
                  </a:lnTo>
                  <a:lnTo>
                    <a:pt x="507" y="423"/>
                  </a:lnTo>
                  <a:lnTo>
                    <a:pt x="507" y="426"/>
                  </a:lnTo>
                  <a:lnTo>
                    <a:pt x="505" y="426"/>
                  </a:lnTo>
                  <a:lnTo>
                    <a:pt x="503" y="426"/>
                  </a:lnTo>
                  <a:lnTo>
                    <a:pt x="500" y="426"/>
                  </a:lnTo>
                  <a:lnTo>
                    <a:pt x="500" y="423"/>
                  </a:lnTo>
                  <a:lnTo>
                    <a:pt x="498" y="423"/>
                  </a:lnTo>
                  <a:lnTo>
                    <a:pt x="493" y="423"/>
                  </a:lnTo>
                  <a:lnTo>
                    <a:pt x="488" y="421"/>
                  </a:lnTo>
                  <a:lnTo>
                    <a:pt x="488" y="419"/>
                  </a:lnTo>
                  <a:lnTo>
                    <a:pt x="486" y="419"/>
                  </a:lnTo>
                  <a:lnTo>
                    <a:pt x="484" y="419"/>
                  </a:lnTo>
                  <a:lnTo>
                    <a:pt x="481" y="419"/>
                  </a:lnTo>
                  <a:lnTo>
                    <a:pt x="476" y="421"/>
                  </a:lnTo>
                  <a:lnTo>
                    <a:pt x="472" y="423"/>
                  </a:lnTo>
                  <a:lnTo>
                    <a:pt x="467" y="428"/>
                  </a:lnTo>
                  <a:lnTo>
                    <a:pt x="464" y="431"/>
                  </a:lnTo>
                  <a:lnTo>
                    <a:pt x="462" y="431"/>
                  </a:lnTo>
                  <a:lnTo>
                    <a:pt x="450" y="433"/>
                  </a:lnTo>
                  <a:lnTo>
                    <a:pt x="445" y="431"/>
                  </a:lnTo>
                  <a:lnTo>
                    <a:pt x="443" y="431"/>
                  </a:lnTo>
                  <a:lnTo>
                    <a:pt x="443" y="428"/>
                  </a:lnTo>
                  <a:lnTo>
                    <a:pt x="440" y="428"/>
                  </a:lnTo>
                  <a:lnTo>
                    <a:pt x="440" y="426"/>
                  </a:lnTo>
                  <a:lnTo>
                    <a:pt x="438" y="426"/>
                  </a:lnTo>
                  <a:lnTo>
                    <a:pt x="436" y="426"/>
                  </a:lnTo>
                  <a:lnTo>
                    <a:pt x="433" y="426"/>
                  </a:lnTo>
                  <a:lnTo>
                    <a:pt x="433" y="423"/>
                  </a:lnTo>
                  <a:lnTo>
                    <a:pt x="431" y="423"/>
                  </a:lnTo>
                  <a:lnTo>
                    <a:pt x="426" y="411"/>
                  </a:lnTo>
                  <a:lnTo>
                    <a:pt x="426" y="409"/>
                  </a:lnTo>
                  <a:lnTo>
                    <a:pt x="426" y="407"/>
                  </a:lnTo>
                  <a:lnTo>
                    <a:pt x="429" y="407"/>
                  </a:lnTo>
                  <a:lnTo>
                    <a:pt x="429" y="404"/>
                  </a:lnTo>
                  <a:lnTo>
                    <a:pt x="429" y="402"/>
                  </a:lnTo>
                  <a:lnTo>
                    <a:pt x="426" y="402"/>
                  </a:lnTo>
                  <a:lnTo>
                    <a:pt x="426" y="399"/>
                  </a:lnTo>
                  <a:lnTo>
                    <a:pt x="424" y="399"/>
                  </a:lnTo>
                  <a:lnTo>
                    <a:pt x="421" y="397"/>
                  </a:lnTo>
                  <a:lnTo>
                    <a:pt x="419" y="397"/>
                  </a:lnTo>
                  <a:lnTo>
                    <a:pt x="417" y="397"/>
                  </a:lnTo>
                  <a:lnTo>
                    <a:pt x="414" y="397"/>
                  </a:lnTo>
                  <a:lnTo>
                    <a:pt x="409" y="390"/>
                  </a:lnTo>
                  <a:lnTo>
                    <a:pt x="409" y="387"/>
                  </a:lnTo>
                  <a:lnTo>
                    <a:pt x="409" y="385"/>
                  </a:lnTo>
                  <a:lnTo>
                    <a:pt x="409" y="383"/>
                  </a:lnTo>
                  <a:lnTo>
                    <a:pt x="409" y="380"/>
                  </a:lnTo>
                  <a:lnTo>
                    <a:pt x="409" y="378"/>
                  </a:lnTo>
                  <a:lnTo>
                    <a:pt x="407" y="378"/>
                  </a:lnTo>
                  <a:lnTo>
                    <a:pt x="405" y="378"/>
                  </a:lnTo>
                  <a:lnTo>
                    <a:pt x="405" y="375"/>
                  </a:lnTo>
                  <a:lnTo>
                    <a:pt x="402" y="371"/>
                  </a:lnTo>
                  <a:lnTo>
                    <a:pt x="397" y="368"/>
                  </a:lnTo>
                  <a:lnTo>
                    <a:pt x="395" y="366"/>
                  </a:lnTo>
                  <a:lnTo>
                    <a:pt x="393" y="364"/>
                  </a:lnTo>
                  <a:lnTo>
                    <a:pt x="388" y="364"/>
                  </a:lnTo>
                  <a:lnTo>
                    <a:pt x="383" y="359"/>
                  </a:lnTo>
                  <a:lnTo>
                    <a:pt x="381" y="356"/>
                  </a:lnTo>
                  <a:lnTo>
                    <a:pt x="381" y="354"/>
                  </a:lnTo>
                  <a:lnTo>
                    <a:pt x="378" y="352"/>
                  </a:lnTo>
                  <a:lnTo>
                    <a:pt x="378" y="349"/>
                  </a:lnTo>
                  <a:lnTo>
                    <a:pt x="378" y="347"/>
                  </a:lnTo>
                  <a:lnTo>
                    <a:pt x="378" y="344"/>
                  </a:lnTo>
                  <a:lnTo>
                    <a:pt x="378" y="342"/>
                  </a:lnTo>
                  <a:lnTo>
                    <a:pt x="376" y="342"/>
                  </a:lnTo>
                  <a:lnTo>
                    <a:pt x="376" y="344"/>
                  </a:lnTo>
                  <a:lnTo>
                    <a:pt x="373" y="344"/>
                  </a:lnTo>
                  <a:lnTo>
                    <a:pt x="376" y="344"/>
                  </a:lnTo>
                  <a:lnTo>
                    <a:pt x="376" y="347"/>
                  </a:lnTo>
                  <a:lnTo>
                    <a:pt x="376" y="349"/>
                  </a:lnTo>
                  <a:lnTo>
                    <a:pt x="373" y="349"/>
                  </a:lnTo>
                  <a:lnTo>
                    <a:pt x="373" y="347"/>
                  </a:lnTo>
                  <a:lnTo>
                    <a:pt x="371" y="347"/>
                  </a:lnTo>
                  <a:lnTo>
                    <a:pt x="371" y="344"/>
                  </a:lnTo>
                  <a:lnTo>
                    <a:pt x="371" y="342"/>
                  </a:lnTo>
                  <a:lnTo>
                    <a:pt x="373" y="342"/>
                  </a:lnTo>
                  <a:lnTo>
                    <a:pt x="373" y="340"/>
                  </a:lnTo>
                  <a:lnTo>
                    <a:pt x="373" y="337"/>
                  </a:lnTo>
                  <a:lnTo>
                    <a:pt x="371" y="337"/>
                  </a:lnTo>
                  <a:lnTo>
                    <a:pt x="369" y="337"/>
                  </a:lnTo>
                  <a:lnTo>
                    <a:pt x="362" y="328"/>
                  </a:lnTo>
                  <a:lnTo>
                    <a:pt x="362" y="325"/>
                  </a:lnTo>
                  <a:lnTo>
                    <a:pt x="359" y="323"/>
                  </a:lnTo>
                  <a:lnTo>
                    <a:pt x="359" y="320"/>
                  </a:lnTo>
                  <a:lnTo>
                    <a:pt x="354" y="318"/>
                  </a:lnTo>
                  <a:lnTo>
                    <a:pt x="345" y="313"/>
                  </a:lnTo>
                  <a:lnTo>
                    <a:pt x="345" y="311"/>
                  </a:lnTo>
                  <a:lnTo>
                    <a:pt x="342" y="308"/>
                  </a:lnTo>
                  <a:lnTo>
                    <a:pt x="342" y="306"/>
                  </a:lnTo>
                  <a:lnTo>
                    <a:pt x="345" y="306"/>
                  </a:lnTo>
                  <a:lnTo>
                    <a:pt x="345" y="304"/>
                  </a:lnTo>
                  <a:lnTo>
                    <a:pt x="345" y="299"/>
                  </a:lnTo>
                  <a:lnTo>
                    <a:pt x="342" y="299"/>
                  </a:lnTo>
                  <a:lnTo>
                    <a:pt x="340" y="299"/>
                  </a:lnTo>
                  <a:lnTo>
                    <a:pt x="335" y="299"/>
                  </a:lnTo>
                  <a:lnTo>
                    <a:pt x="333" y="299"/>
                  </a:lnTo>
                  <a:lnTo>
                    <a:pt x="333" y="297"/>
                  </a:lnTo>
                  <a:lnTo>
                    <a:pt x="333" y="292"/>
                  </a:lnTo>
                  <a:lnTo>
                    <a:pt x="330" y="287"/>
                  </a:lnTo>
                  <a:lnTo>
                    <a:pt x="328" y="287"/>
                  </a:lnTo>
                  <a:lnTo>
                    <a:pt x="326" y="285"/>
                  </a:lnTo>
                  <a:lnTo>
                    <a:pt x="326" y="282"/>
                  </a:lnTo>
                  <a:lnTo>
                    <a:pt x="323" y="282"/>
                  </a:lnTo>
                  <a:lnTo>
                    <a:pt x="323" y="285"/>
                  </a:lnTo>
                  <a:lnTo>
                    <a:pt x="323" y="28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6" name="Freeform 998"/>
            <p:cNvSpPr>
              <a:spLocks/>
            </p:cNvSpPr>
            <p:nvPr/>
          </p:nvSpPr>
          <p:spPr bwMode="gray">
            <a:xfrm>
              <a:off x="7602112" y="2558619"/>
              <a:ext cx="356660" cy="748716"/>
            </a:xfrm>
            <a:custGeom>
              <a:avLst/>
              <a:gdLst/>
              <a:ahLst/>
              <a:cxnLst>
                <a:cxn ang="0">
                  <a:pos x="19" y="244"/>
                </a:cxn>
                <a:cxn ang="0">
                  <a:pos x="40" y="220"/>
                </a:cxn>
                <a:cxn ang="0">
                  <a:pos x="64" y="204"/>
                </a:cxn>
                <a:cxn ang="0">
                  <a:pos x="59" y="194"/>
                </a:cxn>
                <a:cxn ang="0">
                  <a:pos x="52" y="170"/>
                </a:cxn>
                <a:cxn ang="0">
                  <a:pos x="16" y="160"/>
                </a:cxn>
                <a:cxn ang="0">
                  <a:pos x="31" y="139"/>
                </a:cxn>
                <a:cxn ang="0">
                  <a:pos x="69" y="110"/>
                </a:cxn>
                <a:cxn ang="0">
                  <a:pos x="62" y="84"/>
                </a:cxn>
                <a:cxn ang="0">
                  <a:pos x="57" y="55"/>
                </a:cxn>
                <a:cxn ang="0">
                  <a:pos x="69" y="38"/>
                </a:cxn>
                <a:cxn ang="0">
                  <a:pos x="81" y="34"/>
                </a:cxn>
                <a:cxn ang="0">
                  <a:pos x="95" y="31"/>
                </a:cxn>
                <a:cxn ang="0">
                  <a:pos x="107" y="15"/>
                </a:cxn>
                <a:cxn ang="0">
                  <a:pos x="124" y="0"/>
                </a:cxn>
                <a:cxn ang="0">
                  <a:pos x="136" y="10"/>
                </a:cxn>
                <a:cxn ang="0">
                  <a:pos x="148" y="24"/>
                </a:cxn>
                <a:cxn ang="0">
                  <a:pos x="160" y="22"/>
                </a:cxn>
                <a:cxn ang="0">
                  <a:pos x="181" y="31"/>
                </a:cxn>
                <a:cxn ang="0">
                  <a:pos x="191" y="53"/>
                </a:cxn>
                <a:cxn ang="0">
                  <a:pos x="169" y="50"/>
                </a:cxn>
                <a:cxn ang="0">
                  <a:pos x="169" y="41"/>
                </a:cxn>
                <a:cxn ang="0">
                  <a:pos x="160" y="50"/>
                </a:cxn>
                <a:cxn ang="0">
                  <a:pos x="167" y="62"/>
                </a:cxn>
                <a:cxn ang="0">
                  <a:pos x="165" y="82"/>
                </a:cxn>
                <a:cxn ang="0">
                  <a:pos x="181" y="115"/>
                </a:cxn>
                <a:cxn ang="0">
                  <a:pos x="210" y="129"/>
                </a:cxn>
                <a:cxn ang="0">
                  <a:pos x="224" y="156"/>
                </a:cxn>
                <a:cxn ang="0">
                  <a:pos x="220" y="165"/>
                </a:cxn>
                <a:cxn ang="0">
                  <a:pos x="208" y="170"/>
                </a:cxn>
                <a:cxn ang="0">
                  <a:pos x="198" y="184"/>
                </a:cxn>
                <a:cxn ang="0">
                  <a:pos x="196" y="216"/>
                </a:cxn>
                <a:cxn ang="0">
                  <a:pos x="212" y="251"/>
                </a:cxn>
                <a:cxn ang="0">
                  <a:pos x="220" y="254"/>
                </a:cxn>
                <a:cxn ang="0">
                  <a:pos x="222" y="261"/>
                </a:cxn>
                <a:cxn ang="0">
                  <a:pos x="227" y="273"/>
                </a:cxn>
                <a:cxn ang="0">
                  <a:pos x="220" y="285"/>
                </a:cxn>
                <a:cxn ang="0">
                  <a:pos x="212" y="314"/>
                </a:cxn>
                <a:cxn ang="0">
                  <a:pos x="198" y="311"/>
                </a:cxn>
                <a:cxn ang="0">
                  <a:pos x="203" y="321"/>
                </a:cxn>
                <a:cxn ang="0">
                  <a:pos x="215" y="328"/>
                </a:cxn>
                <a:cxn ang="0">
                  <a:pos x="217" y="338"/>
                </a:cxn>
                <a:cxn ang="0">
                  <a:pos x="232" y="354"/>
                </a:cxn>
                <a:cxn ang="0">
                  <a:pos x="241" y="397"/>
                </a:cxn>
                <a:cxn ang="0">
                  <a:pos x="239" y="433"/>
                </a:cxn>
                <a:cxn ang="0">
                  <a:pos x="236" y="467"/>
                </a:cxn>
                <a:cxn ang="0">
                  <a:pos x="222" y="450"/>
                </a:cxn>
                <a:cxn ang="0">
                  <a:pos x="203" y="438"/>
                </a:cxn>
                <a:cxn ang="0">
                  <a:pos x="177" y="412"/>
                </a:cxn>
                <a:cxn ang="0">
                  <a:pos x="157" y="397"/>
                </a:cxn>
                <a:cxn ang="0">
                  <a:pos x="162" y="393"/>
                </a:cxn>
                <a:cxn ang="0">
                  <a:pos x="136" y="385"/>
                </a:cxn>
                <a:cxn ang="0">
                  <a:pos x="79" y="330"/>
                </a:cxn>
                <a:cxn ang="0">
                  <a:pos x="43" y="302"/>
                </a:cxn>
                <a:cxn ang="0">
                  <a:pos x="12" y="266"/>
                </a:cxn>
              </a:cxnLst>
              <a:rect l="0" t="0" r="r" b="b"/>
              <a:pathLst>
                <a:path w="241" h="467">
                  <a:moveTo>
                    <a:pt x="0" y="249"/>
                  </a:moveTo>
                  <a:lnTo>
                    <a:pt x="2" y="247"/>
                  </a:lnTo>
                  <a:lnTo>
                    <a:pt x="9" y="244"/>
                  </a:lnTo>
                  <a:lnTo>
                    <a:pt x="12" y="244"/>
                  </a:lnTo>
                  <a:lnTo>
                    <a:pt x="14" y="244"/>
                  </a:lnTo>
                  <a:lnTo>
                    <a:pt x="16" y="244"/>
                  </a:lnTo>
                  <a:lnTo>
                    <a:pt x="19" y="244"/>
                  </a:lnTo>
                  <a:lnTo>
                    <a:pt x="19" y="242"/>
                  </a:lnTo>
                  <a:lnTo>
                    <a:pt x="21" y="242"/>
                  </a:lnTo>
                  <a:lnTo>
                    <a:pt x="24" y="239"/>
                  </a:lnTo>
                  <a:lnTo>
                    <a:pt x="28" y="235"/>
                  </a:lnTo>
                  <a:lnTo>
                    <a:pt x="31" y="227"/>
                  </a:lnTo>
                  <a:lnTo>
                    <a:pt x="35" y="223"/>
                  </a:lnTo>
                  <a:lnTo>
                    <a:pt x="40" y="220"/>
                  </a:lnTo>
                  <a:lnTo>
                    <a:pt x="47" y="216"/>
                  </a:lnTo>
                  <a:lnTo>
                    <a:pt x="50" y="213"/>
                  </a:lnTo>
                  <a:lnTo>
                    <a:pt x="55" y="211"/>
                  </a:lnTo>
                  <a:lnTo>
                    <a:pt x="62" y="208"/>
                  </a:lnTo>
                  <a:lnTo>
                    <a:pt x="67" y="206"/>
                  </a:lnTo>
                  <a:lnTo>
                    <a:pt x="64" y="206"/>
                  </a:lnTo>
                  <a:lnTo>
                    <a:pt x="64" y="204"/>
                  </a:lnTo>
                  <a:lnTo>
                    <a:pt x="62" y="204"/>
                  </a:lnTo>
                  <a:lnTo>
                    <a:pt x="59" y="204"/>
                  </a:lnTo>
                  <a:lnTo>
                    <a:pt x="57" y="204"/>
                  </a:lnTo>
                  <a:lnTo>
                    <a:pt x="57" y="201"/>
                  </a:lnTo>
                  <a:lnTo>
                    <a:pt x="59" y="201"/>
                  </a:lnTo>
                  <a:lnTo>
                    <a:pt x="59" y="199"/>
                  </a:lnTo>
                  <a:lnTo>
                    <a:pt x="59" y="194"/>
                  </a:lnTo>
                  <a:lnTo>
                    <a:pt x="59" y="182"/>
                  </a:lnTo>
                  <a:lnTo>
                    <a:pt x="59" y="177"/>
                  </a:lnTo>
                  <a:lnTo>
                    <a:pt x="59" y="172"/>
                  </a:lnTo>
                  <a:lnTo>
                    <a:pt x="59" y="168"/>
                  </a:lnTo>
                  <a:lnTo>
                    <a:pt x="57" y="165"/>
                  </a:lnTo>
                  <a:lnTo>
                    <a:pt x="55" y="168"/>
                  </a:lnTo>
                  <a:lnTo>
                    <a:pt x="52" y="170"/>
                  </a:lnTo>
                  <a:lnTo>
                    <a:pt x="52" y="172"/>
                  </a:lnTo>
                  <a:lnTo>
                    <a:pt x="45" y="175"/>
                  </a:lnTo>
                  <a:lnTo>
                    <a:pt x="40" y="177"/>
                  </a:lnTo>
                  <a:lnTo>
                    <a:pt x="24" y="170"/>
                  </a:lnTo>
                  <a:lnTo>
                    <a:pt x="19" y="168"/>
                  </a:lnTo>
                  <a:lnTo>
                    <a:pt x="16" y="163"/>
                  </a:lnTo>
                  <a:lnTo>
                    <a:pt x="16" y="160"/>
                  </a:lnTo>
                  <a:lnTo>
                    <a:pt x="16" y="151"/>
                  </a:lnTo>
                  <a:lnTo>
                    <a:pt x="16" y="149"/>
                  </a:lnTo>
                  <a:lnTo>
                    <a:pt x="16" y="146"/>
                  </a:lnTo>
                  <a:lnTo>
                    <a:pt x="21" y="146"/>
                  </a:lnTo>
                  <a:lnTo>
                    <a:pt x="24" y="146"/>
                  </a:lnTo>
                  <a:lnTo>
                    <a:pt x="26" y="144"/>
                  </a:lnTo>
                  <a:lnTo>
                    <a:pt x="31" y="139"/>
                  </a:lnTo>
                  <a:lnTo>
                    <a:pt x="33" y="137"/>
                  </a:lnTo>
                  <a:lnTo>
                    <a:pt x="33" y="134"/>
                  </a:lnTo>
                  <a:lnTo>
                    <a:pt x="35" y="134"/>
                  </a:lnTo>
                  <a:lnTo>
                    <a:pt x="40" y="137"/>
                  </a:lnTo>
                  <a:lnTo>
                    <a:pt x="47" y="141"/>
                  </a:lnTo>
                  <a:lnTo>
                    <a:pt x="57" y="127"/>
                  </a:lnTo>
                  <a:lnTo>
                    <a:pt x="69" y="110"/>
                  </a:lnTo>
                  <a:lnTo>
                    <a:pt x="71" y="103"/>
                  </a:lnTo>
                  <a:lnTo>
                    <a:pt x="67" y="98"/>
                  </a:lnTo>
                  <a:lnTo>
                    <a:pt x="64" y="93"/>
                  </a:lnTo>
                  <a:lnTo>
                    <a:pt x="64" y="89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2"/>
                  </a:lnTo>
                  <a:lnTo>
                    <a:pt x="62" y="79"/>
                  </a:lnTo>
                  <a:lnTo>
                    <a:pt x="64" y="77"/>
                  </a:lnTo>
                  <a:lnTo>
                    <a:pt x="62" y="72"/>
                  </a:lnTo>
                  <a:lnTo>
                    <a:pt x="59" y="62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5" y="43"/>
                  </a:lnTo>
                  <a:lnTo>
                    <a:pt x="59" y="43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6" y="34"/>
                  </a:lnTo>
                  <a:lnTo>
                    <a:pt x="79" y="34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3" y="34"/>
                  </a:lnTo>
                  <a:lnTo>
                    <a:pt x="86" y="34"/>
                  </a:lnTo>
                  <a:lnTo>
                    <a:pt x="88" y="34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98" y="29"/>
                  </a:lnTo>
                  <a:lnTo>
                    <a:pt x="100" y="24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2" y="19"/>
                  </a:lnTo>
                  <a:lnTo>
                    <a:pt x="105" y="15"/>
                  </a:lnTo>
                  <a:lnTo>
                    <a:pt x="107" y="15"/>
                  </a:lnTo>
                  <a:lnTo>
                    <a:pt x="112" y="12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7" y="5"/>
                  </a:lnTo>
                  <a:lnTo>
                    <a:pt x="122" y="3"/>
                  </a:lnTo>
                  <a:lnTo>
                    <a:pt x="124" y="3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3"/>
                  </a:lnTo>
                  <a:lnTo>
                    <a:pt x="126" y="5"/>
                  </a:lnTo>
                  <a:lnTo>
                    <a:pt x="129" y="7"/>
                  </a:lnTo>
                  <a:lnTo>
                    <a:pt x="131" y="7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1" y="15"/>
                  </a:lnTo>
                  <a:lnTo>
                    <a:pt x="141" y="17"/>
                  </a:lnTo>
                  <a:lnTo>
                    <a:pt x="143" y="19"/>
                  </a:lnTo>
                  <a:lnTo>
                    <a:pt x="146" y="22"/>
                  </a:lnTo>
                  <a:lnTo>
                    <a:pt x="148" y="24"/>
                  </a:lnTo>
                  <a:lnTo>
                    <a:pt x="150" y="26"/>
                  </a:lnTo>
                  <a:lnTo>
                    <a:pt x="153" y="26"/>
                  </a:lnTo>
                  <a:lnTo>
                    <a:pt x="155" y="26"/>
                  </a:lnTo>
                  <a:lnTo>
                    <a:pt x="157" y="26"/>
                  </a:lnTo>
                  <a:lnTo>
                    <a:pt x="157" y="24"/>
                  </a:lnTo>
                  <a:lnTo>
                    <a:pt x="157" y="22"/>
                  </a:lnTo>
                  <a:lnTo>
                    <a:pt x="160" y="22"/>
                  </a:lnTo>
                  <a:lnTo>
                    <a:pt x="162" y="17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69" y="24"/>
                  </a:lnTo>
                  <a:lnTo>
                    <a:pt x="177" y="29"/>
                  </a:lnTo>
                  <a:lnTo>
                    <a:pt x="181" y="31"/>
                  </a:lnTo>
                  <a:lnTo>
                    <a:pt x="184" y="31"/>
                  </a:lnTo>
                  <a:lnTo>
                    <a:pt x="186" y="34"/>
                  </a:lnTo>
                  <a:lnTo>
                    <a:pt x="191" y="38"/>
                  </a:lnTo>
                  <a:lnTo>
                    <a:pt x="191" y="41"/>
                  </a:lnTo>
                  <a:lnTo>
                    <a:pt x="191" y="46"/>
                  </a:lnTo>
                  <a:lnTo>
                    <a:pt x="191" y="50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86" y="58"/>
                  </a:lnTo>
                  <a:lnTo>
                    <a:pt x="186" y="60"/>
                  </a:lnTo>
                  <a:lnTo>
                    <a:pt x="181" y="60"/>
                  </a:lnTo>
                  <a:lnTo>
                    <a:pt x="174" y="58"/>
                  </a:lnTo>
                  <a:lnTo>
                    <a:pt x="172" y="55"/>
                  </a:lnTo>
                  <a:lnTo>
                    <a:pt x="169" y="50"/>
                  </a:lnTo>
                  <a:lnTo>
                    <a:pt x="172" y="34"/>
                  </a:lnTo>
                  <a:lnTo>
                    <a:pt x="169" y="31"/>
                  </a:lnTo>
                  <a:lnTo>
                    <a:pt x="167" y="31"/>
                  </a:lnTo>
                  <a:lnTo>
                    <a:pt x="167" y="34"/>
                  </a:lnTo>
                  <a:lnTo>
                    <a:pt x="167" y="36"/>
                  </a:lnTo>
                  <a:lnTo>
                    <a:pt x="169" y="38"/>
                  </a:lnTo>
                  <a:lnTo>
                    <a:pt x="169" y="41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2" y="41"/>
                  </a:lnTo>
                  <a:lnTo>
                    <a:pt x="162" y="43"/>
                  </a:lnTo>
                  <a:lnTo>
                    <a:pt x="160" y="43"/>
                  </a:lnTo>
                  <a:lnTo>
                    <a:pt x="160" y="46"/>
                  </a:lnTo>
                  <a:lnTo>
                    <a:pt x="160" y="50"/>
                  </a:lnTo>
                  <a:lnTo>
                    <a:pt x="157" y="55"/>
                  </a:lnTo>
                  <a:lnTo>
                    <a:pt x="160" y="55"/>
                  </a:lnTo>
                  <a:lnTo>
                    <a:pt x="162" y="55"/>
                  </a:lnTo>
                  <a:lnTo>
                    <a:pt x="167" y="55"/>
                  </a:lnTo>
                  <a:lnTo>
                    <a:pt x="169" y="55"/>
                  </a:lnTo>
                  <a:lnTo>
                    <a:pt x="169" y="60"/>
                  </a:lnTo>
                  <a:lnTo>
                    <a:pt x="167" y="62"/>
                  </a:lnTo>
                  <a:lnTo>
                    <a:pt x="167" y="65"/>
                  </a:lnTo>
                  <a:lnTo>
                    <a:pt x="167" y="67"/>
                  </a:lnTo>
                  <a:lnTo>
                    <a:pt x="165" y="67"/>
                  </a:lnTo>
                  <a:lnTo>
                    <a:pt x="165" y="70"/>
                  </a:lnTo>
                  <a:lnTo>
                    <a:pt x="162" y="77"/>
                  </a:lnTo>
                  <a:lnTo>
                    <a:pt x="165" y="79"/>
                  </a:lnTo>
                  <a:lnTo>
                    <a:pt x="165" y="82"/>
                  </a:lnTo>
                  <a:lnTo>
                    <a:pt x="167" y="82"/>
                  </a:lnTo>
                  <a:lnTo>
                    <a:pt x="167" y="84"/>
                  </a:lnTo>
                  <a:lnTo>
                    <a:pt x="172" y="93"/>
                  </a:lnTo>
                  <a:lnTo>
                    <a:pt x="174" y="101"/>
                  </a:lnTo>
                  <a:lnTo>
                    <a:pt x="174" y="103"/>
                  </a:lnTo>
                  <a:lnTo>
                    <a:pt x="177" y="108"/>
                  </a:lnTo>
                  <a:lnTo>
                    <a:pt x="181" y="115"/>
                  </a:lnTo>
                  <a:lnTo>
                    <a:pt x="186" y="120"/>
                  </a:lnTo>
                  <a:lnTo>
                    <a:pt x="196" y="127"/>
                  </a:lnTo>
                  <a:lnTo>
                    <a:pt x="198" y="127"/>
                  </a:lnTo>
                  <a:lnTo>
                    <a:pt x="201" y="127"/>
                  </a:lnTo>
                  <a:lnTo>
                    <a:pt x="205" y="129"/>
                  </a:lnTo>
                  <a:lnTo>
                    <a:pt x="208" y="129"/>
                  </a:lnTo>
                  <a:lnTo>
                    <a:pt x="210" y="129"/>
                  </a:lnTo>
                  <a:lnTo>
                    <a:pt x="222" y="132"/>
                  </a:lnTo>
                  <a:lnTo>
                    <a:pt x="222" y="134"/>
                  </a:lnTo>
                  <a:lnTo>
                    <a:pt x="224" y="139"/>
                  </a:lnTo>
                  <a:lnTo>
                    <a:pt x="224" y="146"/>
                  </a:lnTo>
                  <a:lnTo>
                    <a:pt x="224" y="151"/>
                  </a:lnTo>
                  <a:lnTo>
                    <a:pt x="224" y="153"/>
                  </a:lnTo>
                  <a:lnTo>
                    <a:pt x="224" y="156"/>
                  </a:lnTo>
                  <a:lnTo>
                    <a:pt x="224" y="158"/>
                  </a:lnTo>
                  <a:lnTo>
                    <a:pt x="227" y="158"/>
                  </a:lnTo>
                  <a:lnTo>
                    <a:pt x="227" y="160"/>
                  </a:lnTo>
                  <a:lnTo>
                    <a:pt x="224" y="160"/>
                  </a:lnTo>
                  <a:lnTo>
                    <a:pt x="224" y="163"/>
                  </a:lnTo>
                  <a:lnTo>
                    <a:pt x="222" y="163"/>
                  </a:lnTo>
                  <a:lnTo>
                    <a:pt x="220" y="165"/>
                  </a:lnTo>
                  <a:lnTo>
                    <a:pt x="217" y="168"/>
                  </a:lnTo>
                  <a:lnTo>
                    <a:pt x="217" y="170"/>
                  </a:lnTo>
                  <a:lnTo>
                    <a:pt x="215" y="172"/>
                  </a:lnTo>
                  <a:lnTo>
                    <a:pt x="212" y="172"/>
                  </a:lnTo>
                  <a:lnTo>
                    <a:pt x="210" y="172"/>
                  </a:lnTo>
                  <a:lnTo>
                    <a:pt x="210" y="170"/>
                  </a:lnTo>
                  <a:lnTo>
                    <a:pt x="208" y="170"/>
                  </a:lnTo>
                  <a:lnTo>
                    <a:pt x="208" y="172"/>
                  </a:lnTo>
                  <a:lnTo>
                    <a:pt x="205" y="172"/>
                  </a:lnTo>
                  <a:lnTo>
                    <a:pt x="203" y="175"/>
                  </a:lnTo>
                  <a:lnTo>
                    <a:pt x="203" y="177"/>
                  </a:lnTo>
                  <a:lnTo>
                    <a:pt x="201" y="180"/>
                  </a:lnTo>
                  <a:lnTo>
                    <a:pt x="198" y="182"/>
                  </a:lnTo>
                  <a:lnTo>
                    <a:pt x="198" y="184"/>
                  </a:lnTo>
                  <a:lnTo>
                    <a:pt x="196" y="192"/>
                  </a:lnTo>
                  <a:lnTo>
                    <a:pt x="196" y="196"/>
                  </a:lnTo>
                  <a:lnTo>
                    <a:pt x="196" y="204"/>
                  </a:lnTo>
                  <a:lnTo>
                    <a:pt x="196" y="206"/>
                  </a:lnTo>
                  <a:lnTo>
                    <a:pt x="196" y="211"/>
                  </a:lnTo>
                  <a:lnTo>
                    <a:pt x="196" y="213"/>
                  </a:lnTo>
                  <a:lnTo>
                    <a:pt x="196" y="216"/>
                  </a:lnTo>
                  <a:lnTo>
                    <a:pt x="193" y="216"/>
                  </a:lnTo>
                  <a:lnTo>
                    <a:pt x="193" y="218"/>
                  </a:lnTo>
                  <a:lnTo>
                    <a:pt x="196" y="223"/>
                  </a:lnTo>
                  <a:lnTo>
                    <a:pt x="198" y="232"/>
                  </a:lnTo>
                  <a:lnTo>
                    <a:pt x="203" y="239"/>
                  </a:lnTo>
                  <a:lnTo>
                    <a:pt x="210" y="251"/>
                  </a:lnTo>
                  <a:lnTo>
                    <a:pt x="212" y="251"/>
                  </a:lnTo>
                  <a:lnTo>
                    <a:pt x="215" y="251"/>
                  </a:lnTo>
                  <a:lnTo>
                    <a:pt x="215" y="249"/>
                  </a:lnTo>
                  <a:lnTo>
                    <a:pt x="212" y="249"/>
                  </a:lnTo>
                  <a:lnTo>
                    <a:pt x="212" y="247"/>
                  </a:lnTo>
                  <a:lnTo>
                    <a:pt x="215" y="249"/>
                  </a:lnTo>
                  <a:lnTo>
                    <a:pt x="217" y="251"/>
                  </a:lnTo>
                  <a:lnTo>
                    <a:pt x="220" y="254"/>
                  </a:lnTo>
                  <a:lnTo>
                    <a:pt x="222" y="254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7" y="256"/>
                  </a:lnTo>
                  <a:lnTo>
                    <a:pt x="215" y="256"/>
                  </a:lnTo>
                  <a:lnTo>
                    <a:pt x="215" y="259"/>
                  </a:lnTo>
                  <a:lnTo>
                    <a:pt x="222" y="261"/>
                  </a:lnTo>
                  <a:lnTo>
                    <a:pt x="232" y="266"/>
                  </a:lnTo>
                  <a:lnTo>
                    <a:pt x="232" y="263"/>
                  </a:lnTo>
                  <a:lnTo>
                    <a:pt x="234" y="263"/>
                  </a:lnTo>
                  <a:lnTo>
                    <a:pt x="241" y="268"/>
                  </a:lnTo>
                  <a:lnTo>
                    <a:pt x="241" y="271"/>
                  </a:lnTo>
                  <a:lnTo>
                    <a:pt x="236" y="273"/>
                  </a:lnTo>
                  <a:lnTo>
                    <a:pt x="227" y="273"/>
                  </a:lnTo>
                  <a:lnTo>
                    <a:pt x="224" y="273"/>
                  </a:lnTo>
                  <a:lnTo>
                    <a:pt x="222" y="273"/>
                  </a:lnTo>
                  <a:lnTo>
                    <a:pt x="222" y="275"/>
                  </a:lnTo>
                  <a:lnTo>
                    <a:pt x="220" y="278"/>
                  </a:lnTo>
                  <a:lnTo>
                    <a:pt x="220" y="280"/>
                  </a:lnTo>
                  <a:lnTo>
                    <a:pt x="220" y="283"/>
                  </a:lnTo>
                  <a:lnTo>
                    <a:pt x="220" y="285"/>
                  </a:lnTo>
                  <a:lnTo>
                    <a:pt x="220" y="287"/>
                  </a:lnTo>
                  <a:lnTo>
                    <a:pt x="217" y="290"/>
                  </a:lnTo>
                  <a:lnTo>
                    <a:pt x="215" y="294"/>
                  </a:lnTo>
                  <a:lnTo>
                    <a:pt x="212" y="299"/>
                  </a:lnTo>
                  <a:lnTo>
                    <a:pt x="212" y="306"/>
                  </a:lnTo>
                  <a:lnTo>
                    <a:pt x="212" y="309"/>
                  </a:lnTo>
                  <a:lnTo>
                    <a:pt x="212" y="314"/>
                  </a:lnTo>
                  <a:lnTo>
                    <a:pt x="212" y="316"/>
                  </a:lnTo>
                  <a:lnTo>
                    <a:pt x="210" y="316"/>
                  </a:lnTo>
                  <a:lnTo>
                    <a:pt x="208" y="314"/>
                  </a:lnTo>
                  <a:lnTo>
                    <a:pt x="205" y="311"/>
                  </a:lnTo>
                  <a:lnTo>
                    <a:pt x="203" y="311"/>
                  </a:lnTo>
                  <a:lnTo>
                    <a:pt x="201" y="311"/>
                  </a:lnTo>
                  <a:lnTo>
                    <a:pt x="198" y="311"/>
                  </a:lnTo>
                  <a:lnTo>
                    <a:pt x="198" y="316"/>
                  </a:lnTo>
                  <a:lnTo>
                    <a:pt x="198" y="318"/>
                  </a:lnTo>
                  <a:lnTo>
                    <a:pt x="201" y="321"/>
                  </a:lnTo>
                  <a:lnTo>
                    <a:pt x="203" y="321"/>
                  </a:lnTo>
                  <a:lnTo>
                    <a:pt x="203" y="323"/>
                  </a:lnTo>
                  <a:lnTo>
                    <a:pt x="205" y="321"/>
                  </a:lnTo>
                  <a:lnTo>
                    <a:pt x="203" y="321"/>
                  </a:lnTo>
                  <a:lnTo>
                    <a:pt x="203" y="318"/>
                  </a:lnTo>
                  <a:lnTo>
                    <a:pt x="208" y="316"/>
                  </a:lnTo>
                  <a:lnTo>
                    <a:pt x="210" y="316"/>
                  </a:lnTo>
                  <a:lnTo>
                    <a:pt x="210" y="318"/>
                  </a:lnTo>
                  <a:lnTo>
                    <a:pt x="212" y="321"/>
                  </a:lnTo>
                  <a:lnTo>
                    <a:pt x="212" y="326"/>
                  </a:lnTo>
                  <a:lnTo>
                    <a:pt x="215" y="328"/>
                  </a:lnTo>
                  <a:lnTo>
                    <a:pt x="217" y="328"/>
                  </a:lnTo>
                  <a:lnTo>
                    <a:pt x="220" y="333"/>
                  </a:lnTo>
                  <a:lnTo>
                    <a:pt x="217" y="333"/>
                  </a:lnTo>
                  <a:lnTo>
                    <a:pt x="217" y="335"/>
                  </a:lnTo>
                  <a:lnTo>
                    <a:pt x="215" y="335"/>
                  </a:lnTo>
                  <a:lnTo>
                    <a:pt x="215" y="338"/>
                  </a:lnTo>
                  <a:lnTo>
                    <a:pt x="217" y="338"/>
                  </a:lnTo>
                  <a:lnTo>
                    <a:pt x="220" y="338"/>
                  </a:lnTo>
                  <a:lnTo>
                    <a:pt x="229" y="345"/>
                  </a:lnTo>
                  <a:lnTo>
                    <a:pt x="232" y="347"/>
                  </a:lnTo>
                  <a:lnTo>
                    <a:pt x="232" y="350"/>
                  </a:lnTo>
                  <a:lnTo>
                    <a:pt x="234" y="350"/>
                  </a:lnTo>
                  <a:lnTo>
                    <a:pt x="232" y="352"/>
                  </a:lnTo>
                  <a:lnTo>
                    <a:pt x="232" y="354"/>
                  </a:lnTo>
                  <a:lnTo>
                    <a:pt x="234" y="361"/>
                  </a:lnTo>
                  <a:lnTo>
                    <a:pt x="234" y="364"/>
                  </a:lnTo>
                  <a:lnTo>
                    <a:pt x="236" y="369"/>
                  </a:lnTo>
                  <a:lnTo>
                    <a:pt x="239" y="371"/>
                  </a:lnTo>
                  <a:lnTo>
                    <a:pt x="239" y="373"/>
                  </a:lnTo>
                  <a:lnTo>
                    <a:pt x="241" y="373"/>
                  </a:lnTo>
                  <a:lnTo>
                    <a:pt x="241" y="397"/>
                  </a:lnTo>
                  <a:lnTo>
                    <a:pt x="241" y="405"/>
                  </a:lnTo>
                  <a:lnTo>
                    <a:pt x="239" y="407"/>
                  </a:lnTo>
                  <a:lnTo>
                    <a:pt x="239" y="409"/>
                  </a:lnTo>
                  <a:lnTo>
                    <a:pt x="239" y="412"/>
                  </a:lnTo>
                  <a:lnTo>
                    <a:pt x="236" y="414"/>
                  </a:lnTo>
                  <a:lnTo>
                    <a:pt x="239" y="426"/>
                  </a:lnTo>
                  <a:lnTo>
                    <a:pt x="239" y="433"/>
                  </a:lnTo>
                  <a:lnTo>
                    <a:pt x="239" y="436"/>
                  </a:lnTo>
                  <a:lnTo>
                    <a:pt x="239" y="438"/>
                  </a:lnTo>
                  <a:lnTo>
                    <a:pt x="236" y="443"/>
                  </a:lnTo>
                  <a:lnTo>
                    <a:pt x="236" y="457"/>
                  </a:lnTo>
                  <a:lnTo>
                    <a:pt x="236" y="460"/>
                  </a:lnTo>
                  <a:lnTo>
                    <a:pt x="236" y="464"/>
                  </a:lnTo>
                  <a:lnTo>
                    <a:pt x="236" y="467"/>
                  </a:lnTo>
                  <a:lnTo>
                    <a:pt x="234" y="467"/>
                  </a:lnTo>
                  <a:lnTo>
                    <a:pt x="234" y="464"/>
                  </a:lnTo>
                  <a:lnTo>
                    <a:pt x="234" y="462"/>
                  </a:lnTo>
                  <a:lnTo>
                    <a:pt x="234" y="460"/>
                  </a:lnTo>
                  <a:lnTo>
                    <a:pt x="229" y="455"/>
                  </a:lnTo>
                  <a:lnTo>
                    <a:pt x="224" y="450"/>
                  </a:lnTo>
                  <a:lnTo>
                    <a:pt x="222" y="450"/>
                  </a:lnTo>
                  <a:lnTo>
                    <a:pt x="220" y="450"/>
                  </a:lnTo>
                  <a:lnTo>
                    <a:pt x="217" y="450"/>
                  </a:lnTo>
                  <a:lnTo>
                    <a:pt x="215" y="450"/>
                  </a:lnTo>
                  <a:lnTo>
                    <a:pt x="212" y="450"/>
                  </a:lnTo>
                  <a:lnTo>
                    <a:pt x="205" y="443"/>
                  </a:lnTo>
                  <a:lnTo>
                    <a:pt x="203" y="440"/>
                  </a:lnTo>
                  <a:lnTo>
                    <a:pt x="203" y="438"/>
                  </a:lnTo>
                  <a:lnTo>
                    <a:pt x="201" y="438"/>
                  </a:lnTo>
                  <a:lnTo>
                    <a:pt x="201" y="436"/>
                  </a:lnTo>
                  <a:lnTo>
                    <a:pt x="198" y="431"/>
                  </a:lnTo>
                  <a:lnTo>
                    <a:pt x="193" y="426"/>
                  </a:lnTo>
                  <a:lnTo>
                    <a:pt x="189" y="421"/>
                  </a:lnTo>
                  <a:lnTo>
                    <a:pt x="186" y="419"/>
                  </a:lnTo>
                  <a:lnTo>
                    <a:pt x="177" y="412"/>
                  </a:lnTo>
                  <a:lnTo>
                    <a:pt x="177" y="409"/>
                  </a:lnTo>
                  <a:lnTo>
                    <a:pt x="174" y="409"/>
                  </a:lnTo>
                  <a:lnTo>
                    <a:pt x="174" y="407"/>
                  </a:lnTo>
                  <a:lnTo>
                    <a:pt x="169" y="405"/>
                  </a:lnTo>
                  <a:lnTo>
                    <a:pt x="165" y="402"/>
                  </a:lnTo>
                  <a:lnTo>
                    <a:pt x="160" y="397"/>
                  </a:lnTo>
                  <a:lnTo>
                    <a:pt x="157" y="397"/>
                  </a:lnTo>
                  <a:lnTo>
                    <a:pt x="155" y="397"/>
                  </a:lnTo>
                  <a:lnTo>
                    <a:pt x="155" y="395"/>
                  </a:lnTo>
                  <a:lnTo>
                    <a:pt x="160" y="395"/>
                  </a:lnTo>
                  <a:lnTo>
                    <a:pt x="160" y="397"/>
                  </a:lnTo>
                  <a:lnTo>
                    <a:pt x="162" y="397"/>
                  </a:lnTo>
                  <a:lnTo>
                    <a:pt x="162" y="395"/>
                  </a:lnTo>
                  <a:lnTo>
                    <a:pt x="162" y="393"/>
                  </a:lnTo>
                  <a:lnTo>
                    <a:pt x="160" y="393"/>
                  </a:lnTo>
                  <a:lnTo>
                    <a:pt x="157" y="395"/>
                  </a:lnTo>
                  <a:lnTo>
                    <a:pt x="153" y="395"/>
                  </a:lnTo>
                  <a:lnTo>
                    <a:pt x="148" y="393"/>
                  </a:lnTo>
                  <a:lnTo>
                    <a:pt x="146" y="390"/>
                  </a:lnTo>
                  <a:lnTo>
                    <a:pt x="141" y="388"/>
                  </a:lnTo>
                  <a:lnTo>
                    <a:pt x="136" y="385"/>
                  </a:lnTo>
                  <a:lnTo>
                    <a:pt x="134" y="381"/>
                  </a:lnTo>
                  <a:lnTo>
                    <a:pt x="124" y="371"/>
                  </a:lnTo>
                  <a:lnTo>
                    <a:pt x="114" y="361"/>
                  </a:lnTo>
                  <a:lnTo>
                    <a:pt x="98" y="347"/>
                  </a:lnTo>
                  <a:lnTo>
                    <a:pt x="90" y="340"/>
                  </a:lnTo>
                  <a:lnTo>
                    <a:pt x="83" y="333"/>
                  </a:lnTo>
                  <a:lnTo>
                    <a:pt x="79" y="330"/>
                  </a:lnTo>
                  <a:lnTo>
                    <a:pt x="76" y="328"/>
                  </a:lnTo>
                  <a:lnTo>
                    <a:pt x="74" y="326"/>
                  </a:lnTo>
                  <a:lnTo>
                    <a:pt x="71" y="326"/>
                  </a:lnTo>
                  <a:lnTo>
                    <a:pt x="59" y="316"/>
                  </a:lnTo>
                  <a:lnTo>
                    <a:pt x="57" y="311"/>
                  </a:lnTo>
                  <a:lnTo>
                    <a:pt x="55" y="311"/>
                  </a:lnTo>
                  <a:lnTo>
                    <a:pt x="43" y="302"/>
                  </a:lnTo>
                  <a:lnTo>
                    <a:pt x="35" y="294"/>
                  </a:lnTo>
                  <a:lnTo>
                    <a:pt x="26" y="285"/>
                  </a:lnTo>
                  <a:lnTo>
                    <a:pt x="26" y="283"/>
                  </a:lnTo>
                  <a:lnTo>
                    <a:pt x="19" y="275"/>
                  </a:lnTo>
                  <a:lnTo>
                    <a:pt x="16" y="275"/>
                  </a:lnTo>
                  <a:lnTo>
                    <a:pt x="16" y="273"/>
                  </a:lnTo>
                  <a:lnTo>
                    <a:pt x="12" y="266"/>
                  </a:lnTo>
                  <a:lnTo>
                    <a:pt x="7" y="261"/>
                  </a:lnTo>
                  <a:lnTo>
                    <a:pt x="2" y="251"/>
                  </a:lnTo>
                  <a:lnTo>
                    <a:pt x="2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7" name="Freeform 999"/>
            <p:cNvSpPr>
              <a:spLocks/>
            </p:cNvSpPr>
            <p:nvPr/>
          </p:nvSpPr>
          <p:spPr bwMode="gray">
            <a:xfrm>
              <a:off x="8040169" y="2563430"/>
              <a:ext cx="78436" cy="304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5" y="4"/>
                </a:cxn>
                <a:cxn ang="0">
                  <a:pos x="19" y="7"/>
                </a:cxn>
                <a:cxn ang="0">
                  <a:pos x="22" y="7"/>
                </a:cxn>
                <a:cxn ang="0">
                  <a:pos x="29" y="9"/>
                </a:cxn>
                <a:cxn ang="0">
                  <a:pos x="34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41" y="9"/>
                </a:cxn>
                <a:cxn ang="0">
                  <a:pos x="43" y="9"/>
                </a:cxn>
                <a:cxn ang="0">
                  <a:pos x="50" y="14"/>
                </a:cxn>
                <a:cxn ang="0">
                  <a:pos x="53" y="16"/>
                </a:cxn>
                <a:cxn ang="0">
                  <a:pos x="48" y="16"/>
                </a:cxn>
                <a:cxn ang="0">
                  <a:pos x="43" y="16"/>
                </a:cxn>
                <a:cxn ang="0">
                  <a:pos x="38" y="19"/>
                </a:cxn>
                <a:cxn ang="0">
                  <a:pos x="36" y="19"/>
                </a:cxn>
                <a:cxn ang="0">
                  <a:pos x="27" y="16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7" y="14"/>
                </a:cxn>
                <a:cxn ang="0">
                  <a:pos x="15" y="12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0"/>
                </a:cxn>
              </a:cxnLst>
              <a:rect l="0" t="0" r="r" b="b"/>
              <a:pathLst>
                <a:path w="53" h="19">
                  <a:moveTo>
                    <a:pt x="10" y="0"/>
                  </a:moveTo>
                  <a:lnTo>
                    <a:pt x="12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9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50" y="14"/>
                  </a:lnTo>
                  <a:lnTo>
                    <a:pt x="53" y="16"/>
                  </a:lnTo>
                  <a:lnTo>
                    <a:pt x="48" y="16"/>
                  </a:lnTo>
                  <a:lnTo>
                    <a:pt x="43" y="16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27" y="16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8" name="Freeform 1000"/>
            <p:cNvSpPr>
              <a:spLocks/>
            </p:cNvSpPr>
            <p:nvPr/>
          </p:nvSpPr>
          <p:spPr bwMode="gray">
            <a:xfrm>
              <a:off x="8131926" y="2536178"/>
              <a:ext cx="53277" cy="1122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29" y="2"/>
                </a:cxn>
                <a:cxn ang="0">
                  <a:pos x="27" y="2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0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36" h="7">
                  <a:moveTo>
                    <a:pt x="0" y="5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29" name="Freeform 1001"/>
            <p:cNvSpPr>
              <a:spLocks/>
            </p:cNvSpPr>
            <p:nvPr/>
          </p:nvSpPr>
          <p:spPr bwMode="gray">
            <a:xfrm>
              <a:off x="7272091" y="1737758"/>
              <a:ext cx="591968" cy="1220070"/>
            </a:xfrm>
            <a:custGeom>
              <a:avLst/>
              <a:gdLst/>
              <a:ahLst/>
              <a:cxnLst>
                <a:cxn ang="0">
                  <a:pos x="153" y="256"/>
                </a:cxn>
                <a:cxn ang="0">
                  <a:pos x="160" y="218"/>
                </a:cxn>
                <a:cxn ang="0">
                  <a:pos x="170" y="204"/>
                </a:cxn>
                <a:cxn ang="0">
                  <a:pos x="125" y="227"/>
                </a:cxn>
                <a:cxn ang="0">
                  <a:pos x="127" y="273"/>
                </a:cxn>
                <a:cxn ang="0">
                  <a:pos x="153" y="304"/>
                </a:cxn>
                <a:cxn ang="0">
                  <a:pos x="139" y="311"/>
                </a:cxn>
                <a:cxn ang="0">
                  <a:pos x="108" y="294"/>
                </a:cxn>
                <a:cxn ang="0">
                  <a:pos x="96" y="256"/>
                </a:cxn>
                <a:cxn ang="0">
                  <a:pos x="65" y="242"/>
                </a:cxn>
                <a:cxn ang="0">
                  <a:pos x="43" y="206"/>
                </a:cxn>
                <a:cxn ang="0">
                  <a:pos x="31" y="172"/>
                </a:cxn>
                <a:cxn ang="0">
                  <a:pos x="3" y="146"/>
                </a:cxn>
                <a:cxn ang="0">
                  <a:pos x="22" y="113"/>
                </a:cxn>
                <a:cxn ang="0">
                  <a:pos x="41" y="98"/>
                </a:cxn>
                <a:cxn ang="0">
                  <a:pos x="74" y="91"/>
                </a:cxn>
                <a:cxn ang="0">
                  <a:pos x="108" y="65"/>
                </a:cxn>
                <a:cxn ang="0">
                  <a:pos x="144" y="53"/>
                </a:cxn>
                <a:cxn ang="0">
                  <a:pos x="194" y="67"/>
                </a:cxn>
                <a:cxn ang="0">
                  <a:pos x="218" y="98"/>
                </a:cxn>
                <a:cxn ang="0">
                  <a:pos x="278" y="98"/>
                </a:cxn>
                <a:cxn ang="0">
                  <a:pos x="309" y="46"/>
                </a:cxn>
                <a:cxn ang="0">
                  <a:pos x="337" y="5"/>
                </a:cxn>
                <a:cxn ang="0">
                  <a:pos x="376" y="10"/>
                </a:cxn>
                <a:cxn ang="0">
                  <a:pos x="373" y="41"/>
                </a:cxn>
                <a:cxn ang="0">
                  <a:pos x="373" y="72"/>
                </a:cxn>
                <a:cxn ang="0">
                  <a:pos x="383" y="84"/>
                </a:cxn>
                <a:cxn ang="0">
                  <a:pos x="380" y="108"/>
                </a:cxn>
                <a:cxn ang="0">
                  <a:pos x="383" y="117"/>
                </a:cxn>
                <a:cxn ang="0">
                  <a:pos x="385" y="156"/>
                </a:cxn>
                <a:cxn ang="0">
                  <a:pos x="390" y="189"/>
                </a:cxn>
                <a:cxn ang="0">
                  <a:pos x="364" y="199"/>
                </a:cxn>
                <a:cxn ang="0">
                  <a:pos x="333" y="215"/>
                </a:cxn>
                <a:cxn ang="0">
                  <a:pos x="306" y="268"/>
                </a:cxn>
                <a:cxn ang="0">
                  <a:pos x="285" y="285"/>
                </a:cxn>
                <a:cxn ang="0">
                  <a:pos x="278" y="316"/>
                </a:cxn>
                <a:cxn ang="0">
                  <a:pos x="278" y="345"/>
                </a:cxn>
                <a:cxn ang="0">
                  <a:pos x="261" y="361"/>
                </a:cxn>
                <a:cxn ang="0">
                  <a:pos x="247" y="373"/>
                </a:cxn>
                <a:cxn ang="0">
                  <a:pos x="266" y="402"/>
                </a:cxn>
                <a:cxn ang="0">
                  <a:pos x="278" y="421"/>
                </a:cxn>
                <a:cxn ang="0">
                  <a:pos x="275" y="436"/>
                </a:cxn>
                <a:cxn ang="0">
                  <a:pos x="290" y="493"/>
                </a:cxn>
                <a:cxn ang="0">
                  <a:pos x="316" y="495"/>
                </a:cxn>
                <a:cxn ang="0">
                  <a:pos x="347" y="500"/>
                </a:cxn>
                <a:cxn ang="0">
                  <a:pos x="325" y="534"/>
                </a:cxn>
                <a:cxn ang="0">
                  <a:pos x="294" y="548"/>
                </a:cxn>
                <a:cxn ang="0">
                  <a:pos x="285" y="596"/>
                </a:cxn>
                <a:cxn ang="0">
                  <a:pos x="247" y="658"/>
                </a:cxn>
                <a:cxn ang="0">
                  <a:pos x="282" y="684"/>
                </a:cxn>
                <a:cxn ang="0">
                  <a:pos x="270" y="728"/>
                </a:cxn>
                <a:cxn ang="0">
                  <a:pos x="218" y="756"/>
                </a:cxn>
                <a:cxn ang="0">
                  <a:pos x="194" y="699"/>
                </a:cxn>
                <a:cxn ang="0">
                  <a:pos x="196" y="670"/>
                </a:cxn>
                <a:cxn ang="0">
                  <a:pos x="175" y="627"/>
                </a:cxn>
                <a:cxn ang="0">
                  <a:pos x="199" y="589"/>
                </a:cxn>
                <a:cxn ang="0">
                  <a:pos x="201" y="515"/>
                </a:cxn>
                <a:cxn ang="0">
                  <a:pos x="189" y="457"/>
                </a:cxn>
                <a:cxn ang="0">
                  <a:pos x="187" y="393"/>
                </a:cxn>
                <a:cxn ang="0">
                  <a:pos x="199" y="330"/>
                </a:cxn>
              </a:cxnLst>
              <a:rect l="0" t="0" r="r" b="b"/>
              <a:pathLst>
                <a:path w="400" h="761">
                  <a:moveTo>
                    <a:pt x="189" y="294"/>
                  </a:moveTo>
                  <a:lnTo>
                    <a:pt x="189" y="292"/>
                  </a:lnTo>
                  <a:lnTo>
                    <a:pt x="187" y="292"/>
                  </a:lnTo>
                  <a:lnTo>
                    <a:pt x="184" y="290"/>
                  </a:lnTo>
                  <a:lnTo>
                    <a:pt x="182" y="290"/>
                  </a:lnTo>
                  <a:lnTo>
                    <a:pt x="180" y="292"/>
                  </a:lnTo>
                  <a:lnTo>
                    <a:pt x="180" y="294"/>
                  </a:lnTo>
                  <a:lnTo>
                    <a:pt x="177" y="294"/>
                  </a:lnTo>
                  <a:lnTo>
                    <a:pt x="170" y="28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0" y="275"/>
                  </a:lnTo>
                  <a:lnTo>
                    <a:pt x="168" y="271"/>
                  </a:lnTo>
                  <a:lnTo>
                    <a:pt x="160" y="263"/>
                  </a:lnTo>
                  <a:lnTo>
                    <a:pt x="153" y="256"/>
                  </a:lnTo>
                  <a:lnTo>
                    <a:pt x="148" y="251"/>
                  </a:lnTo>
                  <a:lnTo>
                    <a:pt x="146" y="247"/>
                  </a:lnTo>
                  <a:lnTo>
                    <a:pt x="146" y="244"/>
                  </a:lnTo>
                  <a:lnTo>
                    <a:pt x="146" y="242"/>
                  </a:lnTo>
                  <a:lnTo>
                    <a:pt x="146" y="239"/>
                  </a:lnTo>
                  <a:lnTo>
                    <a:pt x="146" y="237"/>
                  </a:lnTo>
                  <a:lnTo>
                    <a:pt x="146" y="235"/>
                  </a:lnTo>
                  <a:lnTo>
                    <a:pt x="146" y="230"/>
                  </a:lnTo>
                  <a:lnTo>
                    <a:pt x="146" y="227"/>
                  </a:lnTo>
                  <a:lnTo>
                    <a:pt x="146" y="225"/>
                  </a:lnTo>
                  <a:lnTo>
                    <a:pt x="148" y="223"/>
                  </a:lnTo>
                  <a:lnTo>
                    <a:pt x="151" y="223"/>
                  </a:lnTo>
                  <a:lnTo>
                    <a:pt x="156" y="220"/>
                  </a:lnTo>
                  <a:lnTo>
                    <a:pt x="158" y="220"/>
                  </a:lnTo>
                  <a:lnTo>
                    <a:pt x="158" y="218"/>
                  </a:lnTo>
                  <a:lnTo>
                    <a:pt x="160" y="218"/>
                  </a:lnTo>
                  <a:lnTo>
                    <a:pt x="160" y="215"/>
                  </a:lnTo>
                  <a:lnTo>
                    <a:pt x="165" y="215"/>
                  </a:lnTo>
                  <a:lnTo>
                    <a:pt x="168" y="215"/>
                  </a:lnTo>
                  <a:lnTo>
                    <a:pt x="168" y="218"/>
                  </a:lnTo>
                  <a:lnTo>
                    <a:pt x="170" y="218"/>
                  </a:lnTo>
                  <a:lnTo>
                    <a:pt x="170" y="215"/>
                  </a:lnTo>
                  <a:lnTo>
                    <a:pt x="168" y="215"/>
                  </a:lnTo>
                  <a:lnTo>
                    <a:pt x="163" y="215"/>
                  </a:lnTo>
                  <a:lnTo>
                    <a:pt x="160" y="215"/>
                  </a:lnTo>
                  <a:lnTo>
                    <a:pt x="158" y="215"/>
                  </a:lnTo>
                  <a:lnTo>
                    <a:pt x="158" y="213"/>
                  </a:lnTo>
                  <a:lnTo>
                    <a:pt x="158" y="211"/>
                  </a:lnTo>
                  <a:lnTo>
                    <a:pt x="163" y="208"/>
                  </a:lnTo>
                  <a:lnTo>
                    <a:pt x="165" y="206"/>
                  </a:lnTo>
                  <a:lnTo>
                    <a:pt x="168" y="206"/>
                  </a:lnTo>
                  <a:lnTo>
                    <a:pt x="170" y="204"/>
                  </a:lnTo>
                  <a:lnTo>
                    <a:pt x="168" y="204"/>
                  </a:lnTo>
                  <a:lnTo>
                    <a:pt x="163" y="206"/>
                  </a:lnTo>
                  <a:lnTo>
                    <a:pt x="160" y="208"/>
                  </a:lnTo>
                  <a:lnTo>
                    <a:pt x="158" y="208"/>
                  </a:lnTo>
                  <a:lnTo>
                    <a:pt x="156" y="211"/>
                  </a:lnTo>
                  <a:lnTo>
                    <a:pt x="156" y="213"/>
                  </a:lnTo>
                  <a:lnTo>
                    <a:pt x="153" y="213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1" y="218"/>
                  </a:lnTo>
                  <a:lnTo>
                    <a:pt x="139" y="215"/>
                  </a:lnTo>
                  <a:lnTo>
                    <a:pt x="134" y="215"/>
                  </a:lnTo>
                  <a:lnTo>
                    <a:pt x="129" y="220"/>
                  </a:lnTo>
                  <a:lnTo>
                    <a:pt x="127" y="223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2" y="232"/>
                  </a:lnTo>
                  <a:lnTo>
                    <a:pt x="120" y="237"/>
                  </a:lnTo>
                  <a:lnTo>
                    <a:pt x="117" y="242"/>
                  </a:lnTo>
                  <a:lnTo>
                    <a:pt x="115" y="249"/>
                  </a:lnTo>
                  <a:lnTo>
                    <a:pt x="113" y="251"/>
                  </a:lnTo>
                  <a:lnTo>
                    <a:pt x="113" y="254"/>
                  </a:lnTo>
                  <a:lnTo>
                    <a:pt x="115" y="259"/>
                  </a:lnTo>
                  <a:lnTo>
                    <a:pt x="120" y="261"/>
                  </a:lnTo>
                  <a:lnTo>
                    <a:pt x="120" y="259"/>
                  </a:lnTo>
                  <a:lnTo>
                    <a:pt x="122" y="259"/>
                  </a:lnTo>
                  <a:lnTo>
                    <a:pt x="125" y="259"/>
                  </a:lnTo>
                  <a:lnTo>
                    <a:pt x="125" y="261"/>
                  </a:lnTo>
                  <a:lnTo>
                    <a:pt x="122" y="263"/>
                  </a:lnTo>
                  <a:lnTo>
                    <a:pt x="122" y="268"/>
                  </a:lnTo>
                  <a:lnTo>
                    <a:pt x="125" y="273"/>
                  </a:lnTo>
                  <a:lnTo>
                    <a:pt x="127" y="273"/>
                  </a:lnTo>
                  <a:lnTo>
                    <a:pt x="129" y="275"/>
                  </a:lnTo>
                  <a:lnTo>
                    <a:pt x="134" y="280"/>
                  </a:lnTo>
                  <a:lnTo>
                    <a:pt x="136" y="285"/>
                  </a:lnTo>
                  <a:lnTo>
                    <a:pt x="136" y="287"/>
                  </a:lnTo>
                  <a:lnTo>
                    <a:pt x="141" y="294"/>
                  </a:lnTo>
                  <a:lnTo>
                    <a:pt x="144" y="294"/>
                  </a:lnTo>
                  <a:lnTo>
                    <a:pt x="146" y="294"/>
                  </a:lnTo>
                  <a:lnTo>
                    <a:pt x="148" y="294"/>
                  </a:lnTo>
                  <a:lnTo>
                    <a:pt x="151" y="292"/>
                  </a:lnTo>
                  <a:lnTo>
                    <a:pt x="153" y="292"/>
                  </a:lnTo>
                  <a:lnTo>
                    <a:pt x="156" y="292"/>
                  </a:lnTo>
                  <a:lnTo>
                    <a:pt x="156" y="294"/>
                  </a:lnTo>
                  <a:lnTo>
                    <a:pt x="156" y="297"/>
                  </a:lnTo>
                  <a:lnTo>
                    <a:pt x="153" y="299"/>
                  </a:lnTo>
                  <a:lnTo>
                    <a:pt x="153" y="302"/>
                  </a:lnTo>
                  <a:lnTo>
                    <a:pt x="153" y="304"/>
                  </a:lnTo>
                  <a:lnTo>
                    <a:pt x="156" y="304"/>
                  </a:lnTo>
                  <a:lnTo>
                    <a:pt x="156" y="309"/>
                  </a:lnTo>
                  <a:lnTo>
                    <a:pt x="151" y="306"/>
                  </a:lnTo>
                  <a:lnTo>
                    <a:pt x="148" y="302"/>
                  </a:lnTo>
                  <a:lnTo>
                    <a:pt x="146" y="302"/>
                  </a:lnTo>
                  <a:lnTo>
                    <a:pt x="144" y="302"/>
                  </a:lnTo>
                  <a:lnTo>
                    <a:pt x="141" y="302"/>
                  </a:lnTo>
                  <a:lnTo>
                    <a:pt x="141" y="306"/>
                  </a:lnTo>
                  <a:lnTo>
                    <a:pt x="139" y="306"/>
                  </a:lnTo>
                  <a:lnTo>
                    <a:pt x="139" y="309"/>
                  </a:lnTo>
                  <a:lnTo>
                    <a:pt x="141" y="309"/>
                  </a:lnTo>
                  <a:lnTo>
                    <a:pt x="144" y="309"/>
                  </a:lnTo>
                  <a:lnTo>
                    <a:pt x="146" y="309"/>
                  </a:lnTo>
                  <a:lnTo>
                    <a:pt x="144" y="311"/>
                  </a:lnTo>
                  <a:lnTo>
                    <a:pt x="141" y="311"/>
                  </a:lnTo>
                  <a:lnTo>
                    <a:pt x="139" y="311"/>
                  </a:lnTo>
                  <a:lnTo>
                    <a:pt x="136" y="311"/>
                  </a:lnTo>
                  <a:lnTo>
                    <a:pt x="134" y="311"/>
                  </a:lnTo>
                  <a:lnTo>
                    <a:pt x="132" y="309"/>
                  </a:lnTo>
                  <a:lnTo>
                    <a:pt x="129" y="306"/>
                  </a:lnTo>
                  <a:lnTo>
                    <a:pt x="129" y="304"/>
                  </a:lnTo>
                  <a:lnTo>
                    <a:pt x="125" y="304"/>
                  </a:lnTo>
                  <a:lnTo>
                    <a:pt x="120" y="304"/>
                  </a:lnTo>
                  <a:lnTo>
                    <a:pt x="120" y="302"/>
                  </a:lnTo>
                  <a:lnTo>
                    <a:pt x="120" y="299"/>
                  </a:lnTo>
                  <a:lnTo>
                    <a:pt x="122" y="299"/>
                  </a:lnTo>
                  <a:lnTo>
                    <a:pt x="122" y="297"/>
                  </a:lnTo>
                  <a:lnTo>
                    <a:pt x="122" y="294"/>
                  </a:lnTo>
                  <a:lnTo>
                    <a:pt x="117" y="290"/>
                  </a:lnTo>
                  <a:lnTo>
                    <a:pt x="113" y="292"/>
                  </a:lnTo>
                  <a:lnTo>
                    <a:pt x="110" y="294"/>
                  </a:lnTo>
                  <a:lnTo>
                    <a:pt x="108" y="294"/>
                  </a:lnTo>
                  <a:lnTo>
                    <a:pt x="105" y="294"/>
                  </a:lnTo>
                  <a:lnTo>
                    <a:pt x="105" y="292"/>
                  </a:lnTo>
                  <a:lnTo>
                    <a:pt x="108" y="285"/>
                  </a:lnTo>
                  <a:lnTo>
                    <a:pt x="108" y="282"/>
                  </a:lnTo>
                  <a:lnTo>
                    <a:pt x="110" y="282"/>
                  </a:lnTo>
                  <a:lnTo>
                    <a:pt x="113" y="280"/>
                  </a:lnTo>
                  <a:lnTo>
                    <a:pt x="113" y="278"/>
                  </a:lnTo>
                  <a:lnTo>
                    <a:pt x="113" y="275"/>
                  </a:lnTo>
                  <a:lnTo>
                    <a:pt x="110" y="271"/>
                  </a:lnTo>
                  <a:lnTo>
                    <a:pt x="105" y="266"/>
                  </a:lnTo>
                  <a:lnTo>
                    <a:pt x="103" y="266"/>
                  </a:lnTo>
                  <a:lnTo>
                    <a:pt x="101" y="263"/>
                  </a:lnTo>
                  <a:lnTo>
                    <a:pt x="98" y="263"/>
                  </a:lnTo>
                  <a:lnTo>
                    <a:pt x="98" y="261"/>
                  </a:lnTo>
                  <a:lnTo>
                    <a:pt x="98" y="259"/>
                  </a:lnTo>
                  <a:lnTo>
                    <a:pt x="96" y="256"/>
                  </a:lnTo>
                  <a:lnTo>
                    <a:pt x="96" y="254"/>
                  </a:lnTo>
                  <a:lnTo>
                    <a:pt x="93" y="254"/>
                  </a:lnTo>
                  <a:lnTo>
                    <a:pt x="93" y="256"/>
                  </a:lnTo>
                  <a:lnTo>
                    <a:pt x="91" y="256"/>
                  </a:lnTo>
                  <a:lnTo>
                    <a:pt x="89" y="256"/>
                  </a:lnTo>
                  <a:lnTo>
                    <a:pt x="86" y="256"/>
                  </a:lnTo>
                  <a:lnTo>
                    <a:pt x="86" y="254"/>
                  </a:lnTo>
                  <a:lnTo>
                    <a:pt x="84" y="254"/>
                  </a:lnTo>
                  <a:lnTo>
                    <a:pt x="81" y="254"/>
                  </a:lnTo>
                  <a:lnTo>
                    <a:pt x="77" y="254"/>
                  </a:lnTo>
                  <a:lnTo>
                    <a:pt x="74" y="256"/>
                  </a:lnTo>
                  <a:lnTo>
                    <a:pt x="72" y="256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5" y="244"/>
                  </a:lnTo>
                  <a:lnTo>
                    <a:pt x="65" y="242"/>
                  </a:lnTo>
                  <a:lnTo>
                    <a:pt x="67" y="242"/>
                  </a:lnTo>
                  <a:lnTo>
                    <a:pt x="70" y="239"/>
                  </a:lnTo>
                  <a:lnTo>
                    <a:pt x="70" y="232"/>
                  </a:lnTo>
                  <a:lnTo>
                    <a:pt x="70" y="227"/>
                  </a:lnTo>
                  <a:lnTo>
                    <a:pt x="65" y="227"/>
                  </a:lnTo>
                  <a:lnTo>
                    <a:pt x="60" y="225"/>
                  </a:lnTo>
                  <a:lnTo>
                    <a:pt x="60" y="223"/>
                  </a:lnTo>
                  <a:lnTo>
                    <a:pt x="60" y="220"/>
                  </a:lnTo>
                  <a:lnTo>
                    <a:pt x="62" y="218"/>
                  </a:lnTo>
                  <a:lnTo>
                    <a:pt x="60" y="215"/>
                  </a:lnTo>
                  <a:lnTo>
                    <a:pt x="60" y="213"/>
                  </a:lnTo>
                  <a:lnTo>
                    <a:pt x="60" y="211"/>
                  </a:lnTo>
                  <a:lnTo>
                    <a:pt x="55" y="206"/>
                  </a:lnTo>
                  <a:lnTo>
                    <a:pt x="53" y="206"/>
                  </a:lnTo>
                  <a:lnTo>
                    <a:pt x="50" y="206"/>
                  </a:lnTo>
                  <a:lnTo>
                    <a:pt x="43" y="206"/>
                  </a:lnTo>
                  <a:lnTo>
                    <a:pt x="43" y="204"/>
                  </a:lnTo>
                  <a:lnTo>
                    <a:pt x="41" y="204"/>
                  </a:lnTo>
                  <a:lnTo>
                    <a:pt x="38" y="201"/>
                  </a:lnTo>
                  <a:lnTo>
                    <a:pt x="38" y="199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89"/>
                  </a:lnTo>
                  <a:lnTo>
                    <a:pt x="34" y="189"/>
                  </a:lnTo>
                  <a:lnTo>
                    <a:pt x="34" y="187"/>
                  </a:lnTo>
                  <a:lnTo>
                    <a:pt x="29" y="187"/>
                  </a:lnTo>
                  <a:lnTo>
                    <a:pt x="24" y="184"/>
                  </a:lnTo>
                  <a:lnTo>
                    <a:pt x="24" y="180"/>
                  </a:lnTo>
                  <a:lnTo>
                    <a:pt x="26" y="177"/>
                  </a:lnTo>
                  <a:lnTo>
                    <a:pt x="29" y="175"/>
                  </a:lnTo>
                  <a:lnTo>
                    <a:pt x="31" y="175"/>
                  </a:lnTo>
                  <a:lnTo>
                    <a:pt x="31" y="172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26" y="165"/>
                  </a:lnTo>
                  <a:lnTo>
                    <a:pt x="26" y="160"/>
                  </a:lnTo>
                  <a:lnTo>
                    <a:pt x="26" y="158"/>
                  </a:lnTo>
                  <a:lnTo>
                    <a:pt x="19" y="156"/>
                  </a:lnTo>
                  <a:lnTo>
                    <a:pt x="17" y="156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0" y="153"/>
                  </a:lnTo>
                  <a:lnTo>
                    <a:pt x="7" y="151"/>
                  </a:lnTo>
                  <a:lnTo>
                    <a:pt x="10" y="148"/>
                  </a:lnTo>
                  <a:lnTo>
                    <a:pt x="7" y="148"/>
                  </a:lnTo>
                  <a:lnTo>
                    <a:pt x="7" y="146"/>
                  </a:lnTo>
                  <a:lnTo>
                    <a:pt x="5" y="146"/>
                  </a:lnTo>
                  <a:lnTo>
                    <a:pt x="3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3" y="132"/>
                  </a:lnTo>
                  <a:lnTo>
                    <a:pt x="0" y="129"/>
                  </a:lnTo>
                  <a:lnTo>
                    <a:pt x="3" y="127"/>
                  </a:lnTo>
                  <a:lnTo>
                    <a:pt x="5" y="127"/>
                  </a:lnTo>
                  <a:lnTo>
                    <a:pt x="5" y="129"/>
                  </a:lnTo>
                  <a:lnTo>
                    <a:pt x="7" y="129"/>
                  </a:lnTo>
                  <a:lnTo>
                    <a:pt x="12" y="125"/>
                  </a:lnTo>
                  <a:lnTo>
                    <a:pt x="14" y="122"/>
                  </a:lnTo>
                  <a:lnTo>
                    <a:pt x="14" y="117"/>
                  </a:lnTo>
                  <a:lnTo>
                    <a:pt x="14" y="115"/>
                  </a:lnTo>
                  <a:lnTo>
                    <a:pt x="22" y="113"/>
                  </a:lnTo>
                  <a:lnTo>
                    <a:pt x="26" y="113"/>
                  </a:lnTo>
                  <a:lnTo>
                    <a:pt x="31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41" y="110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6" y="110"/>
                  </a:lnTo>
                  <a:lnTo>
                    <a:pt x="46" y="108"/>
                  </a:lnTo>
                  <a:lnTo>
                    <a:pt x="43" y="108"/>
                  </a:lnTo>
                  <a:lnTo>
                    <a:pt x="43" y="105"/>
                  </a:lnTo>
                  <a:lnTo>
                    <a:pt x="41" y="105"/>
                  </a:lnTo>
                  <a:lnTo>
                    <a:pt x="36" y="101"/>
                  </a:lnTo>
                  <a:lnTo>
                    <a:pt x="38" y="101"/>
                  </a:lnTo>
                  <a:lnTo>
                    <a:pt x="38" y="98"/>
                  </a:lnTo>
                  <a:lnTo>
                    <a:pt x="41" y="98"/>
                  </a:lnTo>
                  <a:lnTo>
                    <a:pt x="41" y="96"/>
                  </a:lnTo>
                  <a:lnTo>
                    <a:pt x="43" y="96"/>
                  </a:lnTo>
                  <a:lnTo>
                    <a:pt x="46" y="96"/>
                  </a:lnTo>
                  <a:lnTo>
                    <a:pt x="46" y="98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55" y="91"/>
                  </a:lnTo>
                  <a:lnTo>
                    <a:pt x="58" y="91"/>
                  </a:lnTo>
                  <a:lnTo>
                    <a:pt x="65" y="93"/>
                  </a:lnTo>
                  <a:lnTo>
                    <a:pt x="67" y="96"/>
                  </a:lnTo>
                  <a:lnTo>
                    <a:pt x="67" y="98"/>
                  </a:lnTo>
                  <a:lnTo>
                    <a:pt x="70" y="98"/>
                  </a:lnTo>
                  <a:lnTo>
                    <a:pt x="72" y="93"/>
                  </a:lnTo>
                  <a:lnTo>
                    <a:pt x="74" y="91"/>
                  </a:lnTo>
                  <a:lnTo>
                    <a:pt x="74" y="89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77" y="84"/>
                  </a:lnTo>
                  <a:lnTo>
                    <a:pt x="79" y="84"/>
                  </a:lnTo>
                  <a:lnTo>
                    <a:pt x="79" y="81"/>
                  </a:lnTo>
                  <a:lnTo>
                    <a:pt x="81" y="81"/>
                  </a:lnTo>
                  <a:lnTo>
                    <a:pt x="84" y="81"/>
                  </a:lnTo>
                  <a:lnTo>
                    <a:pt x="89" y="77"/>
                  </a:lnTo>
                  <a:lnTo>
                    <a:pt x="93" y="72"/>
                  </a:lnTo>
                  <a:lnTo>
                    <a:pt x="93" y="70"/>
                  </a:lnTo>
                  <a:lnTo>
                    <a:pt x="91" y="67"/>
                  </a:lnTo>
                  <a:lnTo>
                    <a:pt x="91" y="65"/>
                  </a:lnTo>
                  <a:lnTo>
                    <a:pt x="93" y="65"/>
                  </a:lnTo>
                  <a:lnTo>
                    <a:pt x="101" y="65"/>
                  </a:lnTo>
                  <a:lnTo>
                    <a:pt x="108" y="65"/>
                  </a:lnTo>
                  <a:lnTo>
                    <a:pt x="113" y="65"/>
                  </a:lnTo>
                  <a:lnTo>
                    <a:pt x="113" y="67"/>
                  </a:lnTo>
                  <a:lnTo>
                    <a:pt x="115" y="67"/>
                  </a:lnTo>
                  <a:lnTo>
                    <a:pt x="117" y="67"/>
                  </a:lnTo>
                  <a:lnTo>
                    <a:pt x="127" y="62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29" y="55"/>
                  </a:lnTo>
                  <a:lnTo>
                    <a:pt x="134" y="50"/>
                  </a:lnTo>
                  <a:lnTo>
                    <a:pt x="136" y="50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1" y="53"/>
                  </a:lnTo>
                  <a:lnTo>
                    <a:pt x="144" y="53"/>
                  </a:lnTo>
                  <a:lnTo>
                    <a:pt x="148" y="50"/>
                  </a:lnTo>
                  <a:lnTo>
                    <a:pt x="151" y="53"/>
                  </a:lnTo>
                  <a:lnTo>
                    <a:pt x="158" y="55"/>
                  </a:lnTo>
                  <a:lnTo>
                    <a:pt x="163" y="55"/>
                  </a:lnTo>
                  <a:lnTo>
                    <a:pt x="165" y="55"/>
                  </a:lnTo>
                  <a:lnTo>
                    <a:pt x="165" y="53"/>
                  </a:lnTo>
                  <a:lnTo>
                    <a:pt x="168" y="53"/>
                  </a:lnTo>
                  <a:lnTo>
                    <a:pt x="168" y="50"/>
                  </a:lnTo>
                  <a:lnTo>
                    <a:pt x="170" y="50"/>
                  </a:lnTo>
                  <a:lnTo>
                    <a:pt x="170" y="48"/>
                  </a:lnTo>
                  <a:lnTo>
                    <a:pt x="172" y="48"/>
                  </a:lnTo>
                  <a:lnTo>
                    <a:pt x="182" y="48"/>
                  </a:lnTo>
                  <a:lnTo>
                    <a:pt x="182" y="50"/>
                  </a:lnTo>
                  <a:lnTo>
                    <a:pt x="192" y="55"/>
                  </a:lnTo>
                  <a:lnTo>
                    <a:pt x="194" y="62"/>
                  </a:lnTo>
                  <a:lnTo>
                    <a:pt x="194" y="67"/>
                  </a:lnTo>
                  <a:lnTo>
                    <a:pt x="192" y="67"/>
                  </a:lnTo>
                  <a:lnTo>
                    <a:pt x="192" y="70"/>
                  </a:lnTo>
                  <a:lnTo>
                    <a:pt x="192" y="72"/>
                  </a:lnTo>
                  <a:lnTo>
                    <a:pt x="192" y="74"/>
                  </a:lnTo>
                  <a:lnTo>
                    <a:pt x="194" y="77"/>
                  </a:lnTo>
                  <a:lnTo>
                    <a:pt x="194" y="79"/>
                  </a:lnTo>
                  <a:lnTo>
                    <a:pt x="194" y="86"/>
                  </a:lnTo>
                  <a:lnTo>
                    <a:pt x="196" y="91"/>
                  </a:lnTo>
                  <a:lnTo>
                    <a:pt x="199" y="103"/>
                  </a:lnTo>
                  <a:lnTo>
                    <a:pt x="199" y="105"/>
                  </a:lnTo>
                  <a:lnTo>
                    <a:pt x="199" y="108"/>
                  </a:lnTo>
                  <a:lnTo>
                    <a:pt x="201" y="108"/>
                  </a:lnTo>
                  <a:lnTo>
                    <a:pt x="211" y="105"/>
                  </a:lnTo>
                  <a:lnTo>
                    <a:pt x="215" y="103"/>
                  </a:lnTo>
                  <a:lnTo>
                    <a:pt x="215" y="101"/>
                  </a:lnTo>
                  <a:lnTo>
                    <a:pt x="218" y="98"/>
                  </a:lnTo>
                  <a:lnTo>
                    <a:pt x="225" y="96"/>
                  </a:lnTo>
                  <a:lnTo>
                    <a:pt x="227" y="96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9" y="96"/>
                  </a:lnTo>
                  <a:lnTo>
                    <a:pt x="242" y="96"/>
                  </a:lnTo>
                  <a:lnTo>
                    <a:pt x="249" y="96"/>
                  </a:lnTo>
                  <a:lnTo>
                    <a:pt x="249" y="93"/>
                  </a:lnTo>
                  <a:lnTo>
                    <a:pt x="251" y="91"/>
                  </a:lnTo>
                  <a:lnTo>
                    <a:pt x="251" y="89"/>
                  </a:lnTo>
                  <a:lnTo>
                    <a:pt x="254" y="89"/>
                  </a:lnTo>
                  <a:lnTo>
                    <a:pt x="258" y="96"/>
                  </a:lnTo>
                  <a:lnTo>
                    <a:pt x="266" y="101"/>
                  </a:lnTo>
                  <a:lnTo>
                    <a:pt x="273" y="101"/>
                  </a:lnTo>
                  <a:lnTo>
                    <a:pt x="278" y="101"/>
                  </a:lnTo>
                  <a:lnTo>
                    <a:pt x="278" y="98"/>
                  </a:lnTo>
                  <a:lnTo>
                    <a:pt x="278" y="96"/>
                  </a:lnTo>
                  <a:lnTo>
                    <a:pt x="282" y="93"/>
                  </a:lnTo>
                  <a:lnTo>
                    <a:pt x="287" y="89"/>
                  </a:lnTo>
                  <a:lnTo>
                    <a:pt x="292" y="89"/>
                  </a:lnTo>
                  <a:lnTo>
                    <a:pt x="290" y="86"/>
                  </a:lnTo>
                  <a:lnTo>
                    <a:pt x="290" y="79"/>
                  </a:lnTo>
                  <a:lnTo>
                    <a:pt x="294" y="74"/>
                  </a:lnTo>
                  <a:lnTo>
                    <a:pt x="297" y="74"/>
                  </a:lnTo>
                  <a:lnTo>
                    <a:pt x="302" y="70"/>
                  </a:lnTo>
                  <a:lnTo>
                    <a:pt x="302" y="67"/>
                  </a:lnTo>
                  <a:lnTo>
                    <a:pt x="304" y="58"/>
                  </a:lnTo>
                  <a:lnTo>
                    <a:pt x="304" y="53"/>
                  </a:lnTo>
                  <a:lnTo>
                    <a:pt x="304" y="50"/>
                  </a:lnTo>
                  <a:lnTo>
                    <a:pt x="304" y="48"/>
                  </a:lnTo>
                  <a:lnTo>
                    <a:pt x="306" y="46"/>
                  </a:lnTo>
                  <a:lnTo>
                    <a:pt x="309" y="46"/>
                  </a:lnTo>
                  <a:lnTo>
                    <a:pt x="311" y="46"/>
                  </a:lnTo>
                  <a:lnTo>
                    <a:pt x="313" y="46"/>
                  </a:lnTo>
                  <a:lnTo>
                    <a:pt x="313" y="43"/>
                  </a:lnTo>
                  <a:lnTo>
                    <a:pt x="313" y="41"/>
                  </a:lnTo>
                  <a:lnTo>
                    <a:pt x="316" y="38"/>
                  </a:lnTo>
                  <a:lnTo>
                    <a:pt x="318" y="38"/>
                  </a:lnTo>
                  <a:lnTo>
                    <a:pt x="323" y="36"/>
                  </a:lnTo>
                  <a:lnTo>
                    <a:pt x="328" y="34"/>
                  </a:lnTo>
                  <a:lnTo>
                    <a:pt x="328" y="29"/>
                  </a:lnTo>
                  <a:lnTo>
                    <a:pt x="330" y="24"/>
                  </a:lnTo>
                  <a:lnTo>
                    <a:pt x="330" y="22"/>
                  </a:lnTo>
                  <a:lnTo>
                    <a:pt x="328" y="22"/>
                  </a:lnTo>
                  <a:lnTo>
                    <a:pt x="330" y="12"/>
                  </a:lnTo>
                  <a:lnTo>
                    <a:pt x="333" y="7"/>
                  </a:lnTo>
                  <a:lnTo>
                    <a:pt x="335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3"/>
                  </a:lnTo>
                  <a:lnTo>
                    <a:pt x="345" y="3"/>
                  </a:lnTo>
                  <a:lnTo>
                    <a:pt x="345" y="0"/>
                  </a:lnTo>
                  <a:lnTo>
                    <a:pt x="347" y="0"/>
                  </a:lnTo>
                  <a:lnTo>
                    <a:pt x="349" y="3"/>
                  </a:lnTo>
                  <a:lnTo>
                    <a:pt x="352" y="3"/>
                  </a:lnTo>
                  <a:lnTo>
                    <a:pt x="352" y="5"/>
                  </a:lnTo>
                  <a:lnTo>
                    <a:pt x="352" y="7"/>
                  </a:lnTo>
                  <a:lnTo>
                    <a:pt x="352" y="10"/>
                  </a:lnTo>
                  <a:lnTo>
                    <a:pt x="354" y="10"/>
                  </a:lnTo>
                  <a:lnTo>
                    <a:pt x="366" y="14"/>
                  </a:lnTo>
                  <a:lnTo>
                    <a:pt x="369" y="12"/>
                  </a:lnTo>
                  <a:lnTo>
                    <a:pt x="371" y="10"/>
                  </a:lnTo>
                  <a:lnTo>
                    <a:pt x="376" y="10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85" y="17"/>
                  </a:lnTo>
                  <a:lnTo>
                    <a:pt x="388" y="17"/>
                  </a:lnTo>
                  <a:lnTo>
                    <a:pt x="385" y="19"/>
                  </a:lnTo>
                  <a:lnTo>
                    <a:pt x="383" y="22"/>
                  </a:lnTo>
                  <a:lnTo>
                    <a:pt x="380" y="24"/>
                  </a:lnTo>
                  <a:lnTo>
                    <a:pt x="378" y="24"/>
                  </a:lnTo>
                  <a:lnTo>
                    <a:pt x="378" y="26"/>
                  </a:lnTo>
                  <a:lnTo>
                    <a:pt x="378" y="29"/>
                  </a:lnTo>
                  <a:lnTo>
                    <a:pt x="380" y="29"/>
                  </a:lnTo>
                  <a:lnTo>
                    <a:pt x="383" y="34"/>
                  </a:lnTo>
                  <a:lnTo>
                    <a:pt x="383" y="38"/>
                  </a:lnTo>
                  <a:lnTo>
                    <a:pt x="383" y="41"/>
                  </a:lnTo>
                  <a:lnTo>
                    <a:pt x="380" y="38"/>
                  </a:lnTo>
                  <a:lnTo>
                    <a:pt x="373" y="41"/>
                  </a:lnTo>
                  <a:lnTo>
                    <a:pt x="373" y="43"/>
                  </a:lnTo>
                  <a:lnTo>
                    <a:pt x="373" y="46"/>
                  </a:lnTo>
                  <a:lnTo>
                    <a:pt x="376" y="48"/>
                  </a:lnTo>
                  <a:lnTo>
                    <a:pt x="378" y="50"/>
                  </a:lnTo>
                  <a:lnTo>
                    <a:pt x="380" y="53"/>
                  </a:lnTo>
                  <a:lnTo>
                    <a:pt x="378" y="55"/>
                  </a:lnTo>
                  <a:lnTo>
                    <a:pt x="378" y="58"/>
                  </a:lnTo>
                  <a:lnTo>
                    <a:pt x="380" y="60"/>
                  </a:lnTo>
                  <a:lnTo>
                    <a:pt x="383" y="60"/>
                  </a:lnTo>
                  <a:lnTo>
                    <a:pt x="383" y="62"/>
                  </a:lnTo>
                  <a:lnTo>
                    <a:pt x="383" y="67"/>
                  </a:lnTo>
                  <a:lnTo>
                    <a:pt x="383" y="70"/>
                  </a:lnTo>
                  <a:lnTo>
                    <a:pt x="380" y="70"/>
                  </a:lnTo>
                  <a:lnTo>
                    <a:pt x="378" y="72"/>
                  </a:lnTo>
                  <a:lnTo>
                    <a:pt x="376" y="72"/>
                  </a:lnTo>
                  <a:lnTo>
                    <a:pt x="373" y="72"/>
                  </a:lnTo>
                  <a:lnTo>
                    <a:pt x="373" y="74"/>
                  </a:lnTo>
                  <a:lnTo>
                    <a:pt x="373" y="77"/>
                  </a:lnTo>
                  <a:lnTo>
                    <a:pt x="376" y="77"/>
                  </a:lnTo>
                  <a:lnTo>
                    <a:pt x="378" y="77"/>
                  </a:lnTo>
                  <a:lnTo>
                    <a:pt x="380" y="77"/>
                  </a:lnTo>
                  <a:lnTo>
                    <a:pt x="383" y="77"/>
                  </a:lnTo>
                  <a:lnTo>
                    <a:pt x="383" y="79"/>
                  </a:lnTo>
                  <a:lnTo>
                    <a:pt x="383" y="81"/>
                  </a:lnTo>
                  <a:lnTo>
                    <a:pt x="380" y="81"/>
                  </a:lnTo>
                  <a:lnTo>
                    <a:pt x="378" y="81"/>
                  </a:lnTo>
                  <a:lnTo>
                    <a:pt x="378" y="84"/>
                  </a:lnTo>
                  <a:lnTo>
                    <a:pt x="376" y="84"/>
                  </a:lnTo>
                  <a:lnTo>
                    <a:pt x="378" y="84"/>
                  </a:lnTo>
                  <a:lnTo>
                    <a:pt x="380" y="81"/>
                  </a:lnTo>
                  <a:lnTo>
                    <a:pt x="380" y="84"/>
                  </a:lnTo>
                  <a:lnTo>
                    <a:pt x="383" y="84"/>
                  </a:lnTo>
                  <a:lnTo>
                    <a:pt x="383" y="89"/>
                  </a:lnTo>
                  <a:lnTo>
                    <a:pt x="383" y="91"/>
                  </a:lnTo>
                  <a:lnTo>
                    <a:pt x="383" y="93"/>
                  </a:lnTo>
                  <a:lnTo>
                    <a:pt x="380" y="93"/>
                  </a:lnTo>
                  <a:lnTo>
                    <a:pt x="378" y="93"/>
                  </a:lnTo>
                  <a:lnTo>
                    <a:pt x="376" y="96"/>
                  </a:lnTo>
                  <a:lnTo>
                    <a:pt x="380" y="101"/>
                  </a:lnTo>
                  <a:lnTo>
                    <a:pt x="383" y="101"/>
                  </a:lnTo>
                  <a:lnTo>
                    <a:pt x="385" y="98"/>
                  </a:lnTo>
                  <a:lnTo>
                    <a:pt x="388" y="98"/>
                  </a:lnTo>
                  <a:lnTo>
                    <a:pt x="388" y="101"/>
                  </a:lnTo>
                  <a:lnTo>
                    <a:pt x="388" y="103"/>
                  </a:lnTo>
                  <a:lnTo>
                    <a:pt x="388" y="105"/>
                  </a:lnTo>
                  <a:lnTo>
                    <a:pt x="385" y="108"/>
                  </a:lnTo>
                  <a:lnTo>
                    <a:pt x="383" y="108"/>
                  </a:lnTo>
                  <a:lnTo>
                    <a:pt x="380" y="108"/>
                  </a:lnTo>
                  <a:lnTo>
                    <a:pt x="376" y="110"/>
                  </a:lnTo>
                  <a:lnTo>
                    <a:pt x="378" y="110"/>
                  </a:lnTo>
                  <a:lnTo>
                    <a:pt x="380" y="110"/>
                  </a:lnTo>
                  <a:lnTo>
                    <a:pt x="383" y="108"/>
                  </a:lnTo>
                  <a:lnTo>
                    <a:pt x="383" y="110"/>
                  </a:lnTo>
                  <a:lnTo>
                    <a:pt x="385" y="110"/>
                  </a:lnTo>
                  <a:lnTo>
                    <a:pt x="388" y="110"/>
                  </a:lnTo>
                  <a:lnTo>
                    <a:pt x="388" y="113"/>
                  </a:lnTo>
                  <a:lnTo>
                    <a:pt x="385" y="115"/>
                  </a:lnTo>
                  <a:lnTo>
                    <a:pt x="388" y="117"/>
                  </a:lnTo>
                  <a:lnTo>
                    <a:pt x="388" y="120"/>
                  </a:lnTo>
                  <a:lnTo>
                    <a:pt x="390" y="120"/>
                  </a:lnTo>
                  <a:lnTo>
                    <a:pt x="388" y="120"/>
                  </a:lnTo>
                  <a:lnTo>
                    <a:pt x="385" y="120"/>
                  </a:lnTo>
                  <a:lnTo>
                    <a:pt x="385" y="117"/>
                  </a:lnTo>
                  <a:lnTo>
                    <a:pt x="383" y="117"/>
                  </a:lnTo>
                  <a:lnTo>
                    <a:pt x="385" y="120"/>
                  </a:lnTo>
                  <a:lnTo>
                    <a:pt x="385" y="122"/>
                  </a:lnTo>
                  <a:lnTo>
                    <a:pt x="388" y="122"/>
                  </a:lnTo>
                  <a:lnTo>
                    <a:pt x="388" y="125"/>
                  </a:lnTo>
                  <a:lnTo>
                    <a:pt x="385" y="125"/>
                  </a:lnTo>
                  <a:lnTo>
                    <a:pt x="385" y="127"/>
                  </a:lnTo>
                  <a:lnTo>
                    <a:pt x="383" y="127"/>
                  </a:lnTo>
                  <a:lnTo>
                    <a:pt x="383" y="129"/>
                  </a:lnTo>
                  <a:lnTo>
                    <a:pt x="383" y="132"/>
                  </a:lnTo>
                  <a:lnTo>
                    <a:pt x="383" y="134"/>
                  </a:lnTo>
                  <a:lnTo>
                    <a:pt x="385" y="134"/>
                  </a:lnTo>
                  <a:lnTo>
                    <a:pt x="385" y="137"/>
                  </a:lnTo>
                  <a:lnTo>
                    <a:pt x="383" y="141"/>
                  </a:lnTo>
                  <a:lnTo>
                    <a:pt x="385" y="146"/>
                  </a:lnTo>
                  <a:lnTo>
                    <a:pt x="385" y="153"/>
                  </a:lnTo>
                  <a:lnTo>
                    <a:pt x="385" y="156"/>
                  </a:lnTo>
                  <a:lnTo>
                    <a:pt x="383" y="160"/>
                  </a:lnTo>
                  <a:lnTo>
                    <a:pt x="383" y="165"/>
                  </a:lnTo>
                  <a:lnTo>
                    <a:pt x="383" y="170"/>
                  </a:lnTo>
                  <a:lnTo>
                    <a:pt x="383" y="172"/>
                  </a:lnTo>
                  <a:lnTo>
                    <a:pt x="383" y="175"/>
                  </a:lnTo>
                  <a:lnTo>
                    <a:pt x="380" y="175"/>
                  </a:lnTo>
                  <a:lnTo>
                    <a:pt x="383" y="175"/>
                  </a:lnTo>
                  <a:lnTo>
                    <a:pt x="385" y="177"/>
                  </a:lnTo>
                  <a:lnTo>
                    <a:pt x="388" y="177"/>
                  </a:lnTo>
                  <a:lnTo>
                    <a:pt x="388" y="180"/>
                  </a:lnTo>
                  <a:lnTo>
                    <a:pt x="388" y="182"/>
                  </a:lnTo>
                  <a:lnTo>
                    <a:pt x="385" y="182"/>
                  </a:lnTo>
                  <a:lnTo>
                    <a:pt x="385" y="184"/>
                  </a:lnTo>
                  <a:lnTo>
                    <a:pt x="388" y="184"/>
                  </a:lnTo>
                  <a:lnTo>
                    <a:pt x="388" y="187"/>
                  </a:lnTo>
                  <a:lnTo>
                    <a:pt x="390" y="189"/>
                  </a:lnTo>
                  <a:lnTo>
                    <a:pt x="395" y="194"/>
                  </a:lnTo>
                  <a:lnTo>
                    <a:pt x="397" y="196"/>
                  </a:lnTo>
                  <a:lnTo>
                    <a:pt x="400" y="199"/>
                  </a:lnTo>
                  <a:lnTo>
                    <a:pt x="400" y="201"/>
                  </a:lnTo>
                  <a:lnTo>
                    <a:pt x="400" y="206"/>
                  </a:lnTo>
                  <a:lnTo>
                    <a:pt x="397" y="206"/>
                  </a:lnTo>
                  <a:lnTo>
                    <a:pt x="392" y="206"/>
                  </a:lnTo>
                  <a:lnTo>
                    <a:pt x="390" y="206"/>
                  </a:lnTo>
                  <a:lnTo>
                    <a:pt x="388" y="206"/>
                  </a:lnTo>
                  <a:lnTo>
                    <a:pt x="385" y="206"/>
                  </a:lnTo>
                  <a:lnTo>
                    <a:pt x="385" y="208"/>
                  </a:lnTo>
                  <a:lnTo>
                    <a:pt x="383" y="208"/>
                  </a:lnTo>
                  <a:lnTo>
                    <a:pt x="369" y="204"/>
                  </a:lnTo>
                  <a:lnTo>
                    <a:pt x="366" y="201"/>
                  </a:lnTo>
                  <a:lnTo>
                    <a:pt x="364" y="201"/>
                  </a:lnTo>
                  <a:lnTo>
                    <a:pt x="364" y="199"/>
                  </a:lnTo>
                  <a:lnTo>
                    <a:pt x="361" y="199"/>
                  </a:lnTo>
                  <a:lnTo>
                    <a:pt x="359" y="199"/>
                  </a:lnTo>
                  <a:lnTo>
                    <a:pt x="357" y="199"/>
                  </a:lnTo>
                  <a:lnTo>
                    <a:pt x="357" y="201"/>
                  </a:lnTo>
                  <a:lnTo>
                    <a:pt x="352" y="201"/>
                  </a:lnTo>
                  <a:lnTo>
                    <a:pt x="349" y="201"/>
                  </a:lnTo>
                  <a:lnTo>
                    <a:pt x="347" y="201"/>
                  </a:lnTo>
                  <a:lnTo>
                    <a:pt x="347" y="199"/>
                  </a:lnTo>
                  <a:lnTo>
                    <a:pt x="345" y="199"/>
                  </a:lnTo>
                  <a:lnTo>
                    <a:pt x="342" y="199"/>
                  </a:lnTo>
                  <a:lnTo>
                    <a:pt x="340" y="201"/>
                  </a:lnTo>
                  <a:lnTo>
                    <a:pt x="342" y="201"/>
                  </a:lnTo>
                  <a:lnTo>
                    <a:pt x="342" y="204"/>
                  </a:lnTo>
                  <a:lnTo>
                    <a:pt x="342" y="206"/>
                  </a:lnTo>
                  <a:lnTo>
                    <a:pt x="337" y="211"/>
                  </a:lnTo>
                  <a:lnTo>
                    <a:pt x="333" y="215"/>
                  </a:lnTo>
                  <a:lnTo>
                    <a:pt x="328" y="218"/>
                  </a:lnTo>
                  <a:lnTo>
                    <a:pt x="328" y="220"/>
                  </a:lnTo>
                  <a:lnTo>
                    <a:pt x="325" y="220"/>
                  </a:lnTo>
                  <a:lnTo>
                    <a:pt x="323" y="223"/>
                  </a:lnTo>
                  <a:lnTo>
                    <a:pt x="323" y="225"/>
                  </a:lnTo>
                  <a:lnTo>
                    <a:pt x="321" y="225"/>
                  </a:lnTo>
                  <a:lnTo>
                    <a:pt x="321" y="227"/>
                  </a:lnTo>
                  <a:lnTo>
                    <a:pt x="318" y="230"/>
                  </a:lnTo>
                  <a:lnTo>
                    <a:pt x="318" y="232"/>
                  </a:lnTo>
                  <a:lnTo>
                    <a:pt x="316" y="244"/>
                  </a:lnTo>
                  <a:lnTo>
                    <a:pt x="313" y="249"/>
                  </a:lnTo>
                  <a:lnTo>
                    <a:pt x="311" y="254"/>
                  </a:lnTo>
                  <a:lnTo>
                    <a:pt x="311" y="261"/>
                  </a:lnTo>
                  <a:lnTo>
                    <a:pt x="309" y="261"/>
                  </a:lnTo>
                  <a:lnTo>
                    <a:pt x="309" y="263"/>
                  </a:lnTo>
                  <a:lnTo>
                    <a:pt x="306" y="268"/>
                  </a:lnTo>
                  <a:lnTo>
                    <a:pt x="309" y="280"/>
                  </a:lnTo>
                  <a:lnTo>
                    <a:pt x="309" y="285"/>
                  </a:lnTo>
                  <a:lnTo>
                    <a:pt x="309" y="287"/>
                  </a:lnTo>
                  <a:lnTo>
                    <a:pt x="311" y="290"/>
                  </a:lnTo>
                  <a:lnTo>
                    <a:pt x="311" y="297"/>
                  </a:lnTo>
                  <a:lnTo>
                    <a:pt x="313" y="306"/>
                  </a:lnTo>
                  <a:lnTo>
                    <a:pt x="313" y="309"/>
                  </a:lnTo>
                  <a:lnTo>
                    <a:pt x="313" y="311"/>
                  </a:lnTo>
                  <a:lnTo>
                    <a:pt x="311" y="314"/>
                  </a:lnTo>
                  <a:lnTo>
                    <a:pt x="309" y="314"/>
                  </a:lnTo>
                  <a:lnTo>
                    <a:pt x="306" y="311"/>
                  </a:lnTo>
                  <a:lnTo>
                    <a:pt x="302" y="304"/>
                  </a:lnTo>
                  <a:lnTo>
                    <a:pt x="297" y="299"/>
                  </a:lnTo>
                  <a:lnTo>
                    <a:pt x="297" y="297"/>
                  </a:lnTo>
                  <a:lnTo>
                    <a:pt x="292" y="290"/>
                  </a:lnTo>
                  <a:lnTo>
                    <a:pt x="285" y="285"/>
                  </a:lnTo>
                  <a:lnTo>
                    <a:pt x="287" y="285"/>
                  </a:lnTo>
                  <a:lnTo>
                    <a:pt x="287" y="282"/>
                  </a:lnTo>
                  <a:lnTo>
                    <a:pt x="287" y="280"/>
                  </a:lnTo>
                  <a:lnTo>
                    <a:pt x="285" y="278"/>
                  </a:lnTo>
                  <a:lnTo>
                    <a:pt x="282" y="278"/>
                  </a:lnTo>
                  <a:lnTo>
                    <a:pt x="282" y="280"/>
                  </a:lnTo>
                  <a:lnTo>
                    <a:pt x="280" y="280"/>
                  </a:lnTo>
                  <a:lnTo>
                    <a:pt x="278" y="285"/>
                  </a:lnTo>
                  <a:lnTo>
                    <a:pt x="278" y="287"/>
                  </a:lnTo>
                  <a:lnTo>
                    <a:pt x="278" y="290"/>
                  </a:lnTo>
                  <a:lnTo>
                    <a:pt x="278" y="292"/>
                  </a:lnTo>
                  <a:lnTo>
                    <a:pt x="280" y="302"/>
                  </a:lnTo>
                  <a:lnTo>
                    <a:pt x="278" y="306"/>
                  </a:lnTo>
                  <a:lnTo>
                    <a:pt x="278" y="311"/>
                  </a:lnTo>
                  <a:lnTo>
                    <a:pt x="278" y="314"/>
                  </a:lnTo>
                  <a:lnTo>
                    <a:pt x="278" y="316"/>
                  </a:lnTo>
                  <a:lnTo>
                    <a:pt x="278" y="323"/>
                  </a:lnTo>
                  <a:lnTo>
                    <a:pt x="275" y="323"/>
                  </a:lnTo>
                  <a:lnTo>
                    <a:pt x="273" y="323"/>
                  </a:lnTo>
                  <a:lnTo>
                    <a:pt x="270" y="328"/>
                  </a:lnTo>
                  <a:lnTo>
                    <a:pt x="273" y="328"/>
                  </a:lnTo>
                  <a:lnTo>
                    <a:pt x="273" y="330"/>
                  </a:lnTo>
                  <a:lnTo>
                    <a:pt x="273" y="328"/>
                  </a:lnTo>
                  <a:lnTo>
                    <a:pt x="273" y="326"/>
                  </a:lnTo>
                  <a:lnTo>
                    <a:pt x="275" y="326"/>
                  </a:lnTo>
                  <a:lnTo>
                    <a:pt x="280" y="328"/>
                  </a:lnTo>
                  <a:lnTo>
                    <a:pt x="280" y="330"/>
                  </a:lnTo>
                  <a:lnTo>
                    <a:pt x="282" y="340"/>
                  </a:lnTo>
                  <a:lnTo>
                    <a:pt x="282" y="347"/>
                  </a:lnTo>
                  <a:lnTo>
                    <a:pt x="280" y="347"/>
                  </a:lnTo>
                  <a:lnTo>
                    <a:pt x="278" y="347"/>
                  </a:lnTo>
                  <a:lnTo>
                    <a:pt x="278" y="345"/>
                  </a:lnTo>
                  <a:lnTo>
                    <a:pt x="273" y="342"/>
                  </a:lnTo>
                  <a:lnTo>
                    <a:pt x="270" y="342"/>
                  </a:lnTo>
                  <a:lnTo>
                    <a:pt x="268" y="340"/>
                  </a:lnTo>
                  <a:lnTo>
                    <a:pt x="261" y="340"/>
                  </a:lnTo>
                  <a:lnTo>
                    <a:pt x="258" y="340"/>
                  </a:lnTo>
                  <a:lnTo>
                    <a:pt x="256" y="340"/>
                  </a:lnTo>
                  <a:lnTo>
                    <a:pt x="256" y="345"/>
                  </a:lnTo>
                  <a:lnTo>
                    <a:pt x="256" y="347"/>
                  </a:lnTo>
                  <a:lnTo>
                    <a:pt x="258" y="347"/>
                  </a:lnTo>
                  <a:lnTo>
                    <a:pt x="258" y="352"/>
                  </a:lnTo>
                  <a:lnTo>
                    <a:pt x="258" y="354"/>
                  </a:lnTo>
                  <a:lnTo>
                    <a:pt x="258" y="357"/>
                  </a:lnTo>
                  <a:lnTo>
                    <a:pt x="258" y="359"/>
                  </a:lnTo>
                  <a:lnTo>
                    <a:pt x="261" y="359"/>
                  </a:lnTo>
                  <a:lnTo>
                    <a:pt x="263" y="361"/>
                  </a:lnTo>
                  <a:lnTo>
                    <a:pt x="261" y="361"/>
                  </a:lnTo>
                  <a:lnTo>
                    <a:pt x="258" y="361"/>
                  </a:lnTo>
                  <a:lnTo>
                    <a:pt x="256" y="359"/>
                  </a:lnTo>
                  <a:lnTo>
                    <a:pt x="256" y="357"/>
                  </a:lnTo>
                  <a:lnTo>
                    <a:pt x="251" y="354"/>
                  </a:lnTo>
                  <a:lnTo>
                    <a:pt x="249" y="357"/>
                  </a:lnTo>
                  <a:lnTo>
                    <a:pt x="247" y="359"/>
                  </a:lnTo>
                  <a:lnTo>
                    <a:pt x="244" y="361"/>
                  </a:lnTo>
                  <a:lnTo>
                    <a:pt x="242" y="364"/>
                  </a:lnTo>
                  <a:lnTo>
                    <a:pt x="242" y="366"/>
                  </a:lnTo>
                  <a:lnTo>
                    <a:pt x="244" y="366"/>
                  </a:lnTo>
                  <a:lnTo>
                    <a:pt x="247" y="366"/>
                  </a:lnTo>
                  <a:lnTo>
                    <a:pt x="247" y="364"/>
                  </a:lnTo>
                  <a:lnTo>
                    <a:pt x="249" y="369"/>
                  </a:lnTo>
                  <a:lnTo>
                    <a:pt x="249" y="371"/>
                  </a:lnTo>
                  <a:lnTo>
                    <a:pt x="247" y="371"/>
                  </a:lnTo>
                  <a:lnTo>
                    <a:pt x="247" y="373"/>
                  </a:lnTo>
                  <a:lnTo>
                    <a:pt x="244" y="373"/>
                  </a:lnTo>
                  <a:lnTo>
                    <a:pt x="244" y="381"/>
                  </a:lnTo>
                  <a:lnTo>
                    <a:pt x="249" y="385"/>
                  </a:lnTo>
                  <a:lnTo>
                    <a:pt x="251" y="388"/>
                  </a:lnTo>
                  <a:lnTo>
                    <a:pt x="254" y="388"/>
                  </a:lnTo>
                  <a:lnTo>
                    <a:pt x="256" y="388"/>
                  </a:lnTo>
                  <a:lnTo>
                    <a:pt x="256" y="390"/>
                  </a:lnTo>
                  <a:lnTo>
                    <a:pt x="256" y="393"/>
                  </a:lnTo>
                  <a:lnTo>
                    <a:pt x="256" y="395"/>
                  </a:lnTo>
                  <a:lnTo>
                    <a:pt x="254" y="395"/>
                  </a:lnTo>
                  <a:lnTo>
                    <a:pt x="254" y="397"/>
                  </a:lnTo>
                  <a:lnTo>
                    <a:pt x="256" y="400"/>
                  </a:lnTo>
                  <a:lnTo>
                    <a:pt x="258" y="400"/>
                  </a:lnTo>
                  <a:lnTo>
                    <a:pt x="263" y="400"/>
                  </a:lnTo>
                  <a:lnTo>
                    <a:pt x="263" y="402"/>
                  </a:lnTo>
                  <a:lnTo>
                    <a:pt x="266" y="402"/>
                  </a:lnTo>
                  <a:lnTo>
                    <a:pt x="268" y="407"/>
                  </a:lnTo>
                  <a:lnTo>
                    <a:pt x="270" y="407"/>
                  </a:lnTo>
                  <a:lnTo>
                    <a:pt x="270" y="409"/>
                  </a:lnTo>
                  <a:lnTo>
                    <a:pt x="270" y="412"/>
                  </a:lnTo>
                  <a:lnTo>
                    <a:pt x="268" y="409"/>
                  </a:lnTo>
                  <a:lnTo>
                    <a:pt x="266" y="409"/>
                  </a:lnTo>
                  <a:lnTo>
                    <a:pt x="266" y="412"/>
                  </a:lnTo>
                  <a:lnTo>
                    <a:pt x="266" y="414"/>
                  </a:lnTo>
                  <a:lnTo>
                    <a:pt x="266" y="416"/>
                  </a:lnTo>
                  <a:lnTo>
                    <a:pt x="268" y="416"/>
                  </a:lnTo>
                  <a:lnTo>
                    <a:pt x="268" y="419"/>
                  </a:lnTo>
                  <a:lnTo>
                    <a:pt x="268" y="416"/>
                  </a:lnTo>
                  <a:lnTo>
                    <a:pt x="270" y="416"/>
                  </a:lnTo>
                  <a:lnTo>
                    <a:pt x="273" y="416"/>
                  </a:lnTo>
                  <a:lnTo>
                    <a:pt x="275" y="419"/>
                  </a:lnTo>
                  <a:lnTo>
                    <a:pt x="278" y="421"/>
                  </a:lnTo>
                  <a:lnTo>
                    <a:pt x="278" y="424"/>
                  </a:lnTo>
                  <a:lnTo>
                    <a:pt x="278" y="421"/>
                  </a:lnTo>
                  <a:lnTo>
                    <a:pt x="275" y="421"/>
                  </a:lnTo>
                  <a:lnTo>
                    <a:pt x="268" y="421"/>
                  </a:lnTo>
                  <a:lnTo>
                    <a:pt x="268" y="424"/>
                  </a:lnTo>
                  <a:lnTo>
                    <a:pt x="266" y="426"/>
                  </a:lnTo>
                  <a:lnTo>
                    <a:pt x="268" y="426"/>
                  </a:lnTo>
                  <a:lnTo>
                    <a:pt x="273" y="426"/>
                  </a:lnTo>
                  <a:lnTo>
                    <a:pt x="273" y="428"/>
                  </a:lnTo>
                  <a:lnTo>
                    <a:pt x="275" y="428"/>
                  </a:lnTo>
                  <a:lnTo>
                    <a:pt x="275" y="426"/>
                  </a:lnTo>
                  <a:lnTo>
                    <a:pt x="275" y="428"/>
                  </a:lnTo>
                  <a:lnTo>
                    <a:pt x="278" y="428"/>
                  </a:lnTo>
                  <a:lnTo>
                    <a:pt x="278" y="431"/>
                  </a:lnTo>
                  <a:lnTo>
                    <a:pt x="275" y="433"/>
                  </a:lnTo>
                  <a:lnTo>
                    <a:pt x="275" y="436"/>
                  </a:lnTo>
                  <a:lnTo>
                    <a:pt x="275" y="438"/>
                  </a:lnTo>
                  <a:lnTo>
                    <a:pt x="275" y="440"/>
                  </a:lnTo>
                  <a:lnTo>
                    <a:pt x="275" y="443"/>
                  </a:lnTo>
                  <a:lnTo>
                    <a:pt x="275" y="440"/>
                  </a:lnTo>
                  <a:lnTo>
                    <a:pt x="278" y="440"/>
                  </a:lnTo>
                  <a:lnTo>
                    <a:pt x="278" y="443"/>
                  </a:lnTo>
                  <a:lnTo>
                    <a:pt x="278" y="445"/>
                  </a:lnTo>
                  <a:lnTo>
                    <a:pt x="275" y="448"/>
                  </a:lnTo>
                  <a:lnTo>
                    <a:pt x="275" y="450"/>
                  </a:lnTo>
                  <a:lnTo>
                    <a:pt x="275" y="452"/>
                  </a:lnTo>
                  <a:lnTo>
                    <a:pt x="275" y="457"/>
                  </a:lnTo>
                  <a:lnTo>
                    <a:pt x="275" y="460"/>
                  </a:lnTo>
                  <a:lnTo>
                    <a:pt x="280" y="474"/>
                  </a:lnTo>
                  <a:lnTo>
                    <a:pt x="280" y="476"/>
                  </a:lnTo>
                  <a:lnTo>
                    <a:pt x="285" y="486"/>
                  </a:lnTo>
                  <a:lnTo>
                    <a:pt x="290" y="493"/>
                  </a:lnTo>
                  <a:lnTo>
                    <a:pt x="292" y="498"/>
                  </a:lnTo>
                  <a:lnTo>
                    <a:pt x="294" y="500"/>
                  </a:lnTo>
                  <a:lnTo>
                    <a:pt x="299" y="503"/>
                  </a:lnTo>
                  <a:lnTo>
                    <a:pt x="302" y="505"/>
                  </a:lnTo>
                  <a:lnTo>
                    <a:pt x="306" y="505"/>
                  </a:lnTo>
                  <a:lnTo>
                    <a:pt x="311" y="505"/>
                  </a:lnTo>
                  <a:lnTo>
                    <a:pt x="311" y="503"/>
                  </a:lnTo>
                  <a:lnTo>
                    <a:pt x="313" y="503"/>
                  </a:lnTo>
                  <a:lnTo>
                    <a:pt x="318" y="505"/>
                  </a:lnTo>
                  <a:lnTo>
                    <a:pt x="321" y="507"/>
                  </a:lnTo>
                  <a:lnTo>
                    <a:pt x="321" y="505"/>
                  </a:lnTo>
                  <a:lnTo>
                    <a:pt x="321" y="500"/>
                  </a:lnTo>
                  <a:lnTo>
                    <a:pt x="318" y="500"/>
                  </a:lnTo>
                  <a:lnTo>
                    <a:pt x="318" y="498"/>
                  </a:lnTo>
                  <a:lnTo>
                    <a:pt x="316" y="498"/>
                  </a:lnTo>
                  <a:lnTo>
                    <a:pt x="316" y="495"/>
                  </a:lnTo>
                  <a:lnTo>
                    <a:pt x="313" y="495"/>
                  </a:lnTo>
                  <a:lnTo>
                    <a:pt x="313" y="493"/>
                  </a:lnTo>
                  <a:lnTo>
                    <a:pt x="313" y="491"/>
                  </a:lnTo>
                  <a:lnTo>
                    <a:pt x="313" y="488"/>
                  </a:lnTo>
                  <a:lnTo>
                    <a:pt x="316" y="486"/>
                  </a:lnTo>
                  <a:lnTo>
                    <a:pt x="323" y="483"/>
                  </a:lnTo>
                  <a:lnTo>
                    <a:pt x="325" y="483"/>
                  </a:lnTo>
                  <a:lnTo>
                    <a:pt x="328" y="483"/>
                  </a:lnTo>
                  <a:lnTo>
                    <a:pt x="330" y="483"/>
                  </a:lnTo>
                  <a:lnTo>
                    <a:pt x="333" y="481"/>
                  </a:lnTo>
                  <a:lnTo>
                    <a:pt x="333" y="479"/>
                  </a:lnTo>
                  <a:lnTo>
                    <a:pt x="335" y="479"/>
                  </a:lnTo>
                  <a:lnTo>
                    <a:pt x="342" y="481"/>
                  </a:lnTo>
                  <a:lnTo>
                    <a:pt x="345" y="491"/>
                  </a:lnTo>
                  <a:lnTo>
                    <a:pt x="347" y="498"/>
                  </a:lnTo>
                  <a:lnTo>
                    <a:pt x="347" y="500"/>
                  </a:lnTo>
                  <a:lnTo>
                    <a:pt x="345" y="503"/>
                  </a:lnTo>
                  <a:lnTo>
                    <a:pt x="345" y="505"/>
                  </a:lnTo>
                  <a:lnTo>
                    <a:pt x="345" y="507"/>
                  </a:lnTo>
                  <a:lnTo>
                    <a:pt x="345" y="510"/>
                  </a:lnTo>
                  <a:lnTo>
                    <a:pt x="345" y="512"/>
                  </a:lnTo>
                  <a:lnTo>
                    <a:pt x="347" y="512"/>
                  </a:lnTo>
                  <a:lnTo>
                    <a:pt x="347" y="515"/>
                  </a:lnTo>
                  <a:lnTo>
                    <a:pt x="345" y="515"/>
                  </a:lnTo>
                  <a:lnTo>
                    <a:pt x="340" y="517"/>
                  </a:lnTo>
                  <a:lnTo>
                    <a:pt x="337" y="517"/>
                  </a:lnTo>
                  <a:lnTo>
                    <a:pt x="337" y="519"/>
                  </a:lnTo>
                  <a:lnTo>
                    <a:pt x="335" y="524"/>
                  </a:lnTo>
                  <a:lnTo>
                    <a:pt x="330" y="527"/>
                  </a:lnTo>
                  <a:lnTo>
                    <a:pt x="328" y="527"/>
                  </a:lnTo>
                  <a:lnTo>
                    <a:pt x="325" y="531"/>
                  </a:lnTo>
                  <a:lnTo>
                    <a:pt x="325" y="534"/>
                  </a:lnTo>
                  <a:lnTo>
                    <a:pt x="323" y="534"/>
                  </a:lnTo>
                  <a:lnTo>
                    <a:pt x="323" y="536"/>
                  </a:lnTo>
                  <a:lnTo>
                    <a:pt x="321" y="541"/>
                  </a:lnTo>
                  <a:lnTo>
                    <a:pt x="318" y="543"/>
                  </a:lnTo>
                  <a:lnTo>
                    <a:pt x="316" y="543"/>
                  </a:lnTo>
                  <a:lnTo>
                    <a:pt x="311" y="546"/>
                  </a:lnTo>
                  <a:lnTo>
                    <a:pt x="309" y="546"/>
                  </a:lnTo>
                  <a:lnTo>
                    <a:pt x="306" y="546"/>
                  </a:lnTo>
                  <a:lnTo>
                    <a:pt x="306" y="543"/>
                  </a:lnTo>
                  <a:lnTo>
                    <a:pt x="304" y="543"/>
                  </a:lnTo>
                  <a:lnTo>
                    <a:pt x="304" y="546"/>
                  </a:lnTo>
                  <a:lnTo>
                    <a:pt x="302" y="546"/>
                  </a:lnTo>
                  <a:lnTo>
                    <a:pt x="299" y="546"/>
                  </a:lnTo>
                  <a:lnTo>
                    <a:pt x="297" y="546"/>
                  </a:lnTo>
                  <a:lnTo>
                    <a:pt x="297" y="548"/>
                  </a:lnTo>
                  <a:lnTo>
                    <a:pt x="294" y="548"/>
                  </a:lnTo>
                  <a:lnTo>
                    <a:pt x="294" y="550"/>
                  </a:lnTo>
                  <a:lnTo>
                    <a:pt x="292" y="550"/>
                  </a:lnTo>
                  <a:lnTo>
                    <a:pt x="282" y="555"/>
                  </a:lnTo>
                  <a:lnTo>
                    <a:pt x="278" y="555"/>
                  </a:lnTo>
                  <a:lnTo>
                    <a:pt x="275" y="558"/>
                  </a:lnTo>
                  <a:lnTo>
                    <a:pt x="275" y="560"/>
                  </a:lnTo>
                  <a:lnTo>
                    <a:pt x="278" y="560"/>
                  </a:lnTo>
                  <a:lnTo>
                    <a:pt x="280" y="565"/>
                  </a:lnTo>
                  <a:lnTo>
                    <a:pt x="280" y="567"/>
                  </a:lnTo>
                  <a:lnTo>
                    <a:pt x="280" y="570"/>
                  </a:lnTo>
                  <a:lnTo>
                    <a:pt x="282" y="574"/>
                  </a:lnTo>
                  <a:lnTo>
                    <a:pt x="285" y="584"/>
                  </a:lnTo>
                  <a:lnTo>
                    <a:pt x="287" y="589"/>
                  </a:lnTo>
                  <a:lnTo>
                    <a:pt x="285" y="591"/>
                  </a:lnTo>
                  <a:lnTo>
                    <a:pt x="285" y="594"/>
                  </a:lnTo>
                  <a:lnTo>
                    <a:pt x="285" y="596"/>
                  </a:lnTo>
                  <a:lnTo>
                    <a:pt x="285" y="598"/>
                  </a:lnTo>
                  <a:lnTo>
                    <a:pt x="287" y="598"/>
                  </a:lnTo>
                  <a:lnTo>
                    <a:pt x="287" y="601"/>
                  </a:lnTo>
                  <a:lnTo>
                    <a:pt x="287" y="605"/>
                  </a:lnTo>
                  <a:lnTo>
                    <a:pt x="290" y="610"/>
                  </a:lnTo>
                  <a:lnTo>
                    <a:pt x="294" y="615"/>
                  </a:lnTo>
                  <a:lnTo>
                    <a:pt x="292" y="622"/>
                  </a:lnTo>
                  <a:lnTo>
                    <a:pt x="280" y="639"/>
                  </a:lnTo>
                  <a:lnTo>
                    <a:pt x="270" y="653"/>
                  </a:lnTo>
                  <a:lnTo>
                    <a:pt x="263" y="649"/>
                  </a:lnTo>
                  <a:lnTo>
                    <a:pt x="258" y="646"/>
                  </a:lnTo>
                  <a:lnTo>
                    <a:pt x="256" y="646"/>
                  </a:lnTo>
                  <a:lnTo>
                    <a:pt x="256" y="649"/>
                  </a:lnTo>
                  <a:lnTo>
                    <a:pt x="254" y="651"/>
                  </a:lnTo>
                  <a:lnTo>
                    <a:pt x="249" y="656"/>
                  </a:lnTo>
                  <a:lnTo>
                    <a:pt x="247" y="658"/>
                  </a:lnTo>
                  <a:lnTo>
                    <a:pt x="244" y="658"/>
                  </a:lnTo>
                  <a:lnTo>
                    <a:pt x="239" y="658"/>
                  </a:lnTo>
                  <a:lnTo>
                    <a:pt x="239" y="661"/>
                  </a:lnTo>
                  <a:lnTo>
                    <a:pt x="239" y="663"/>
                  </a:lnTo>
                  <a:lnTo>
                    <a:pt x="239" y="672"/>
                  </a:lnTo>
                  <a:lnTo>
                    <a:pt x="239" y="675"/>
                  </a:lnTo>
                  <a:lnTo>
                    <a:pt x="242" y="680"/>
                  </a:lnTo>
                  <a:lnTo>
                    <a:pt x="247" y="682"/>
                  </a:lnTo>
                  <a:lnTo>
                    <a:pt x="263" y="689"/>
                  </a:lnTo>
                  <a:lnTo>
                    <a:pt x="268" y="687"/>
                  </a:lnTo>
                  <a:lnTo>
                    <a:pt x="275" y="684"/>
                  </a:lnTo>
                  <a:lnTo>
                    <a:pt x="275" y="682"/>
                  </a:lnTo>
                  <a:lnTo>
                    <a:pt x="278" y="680"/>
                  </a:lnTo>
                  <a:lnTo>
                    <a:pt x="280" y="677"/>
                  </a:lnTo>
                  <a:lnTo>
                    <a:pt x="282" y="680"/>
                  </a:lnTo>
                  <a:lnTo>
                    <a:pt x="282" y="684"/>
                  </a:lnTo>
                  <a:lnTo>
                    <a:pt x="282" y="689"/>
                  </a:lnTo>
                  <a:lnTo>
                    <a:pt x="282" y="694"/>
                  </a:lnTo>
                  <a:lnTo>
                    <a:pt x="282" y="706"/>
                  </a:lnTo>
                  <a:lnTo>
                    <a:pt x="282" y="711"/>
                  </a:lnTo>
                  <a:lnTo>
                    <a:pt x="282" y="713"/>
                  </a:lnTo>
                  <a:lnTo>
                    <a:pt x="280" y="713"/>
                  </a:lnTo>
                  <a:lnTo>
                    <a:pt x="280" y="716"/>
                  </a:lnTo>
                  <a:lnTo>
                    <a:pt x="282" y="716"/>
                  </a:lnTo>
                  <a:lnTo>
                    <a:pt x="285" y="716"/>
                  </a:lnTo>
                  <a:lnTo>
                    <a:pt x="287" y="716"/>
                  </a:lnTo>
                  <a:lnTo>
                    <a:pt x="287" y="718"/>
                  </a:lnTo>
                  <a:lnTo>
                    <a:pt x="290" y="718"/>
                  </a:lnTo>
                  <a:lnTo>
                    <a:pt x="285" y="720"/>
                  </a:lnTo>
                  <a:lnTo>
                    <a:pt x="278" y="723"/>
                  </a:lnTo>
                  <a:lnTo>
                    <a:pt x="273" y="725"/>
                  </a:lnTo>
                  <a:lnTo>
                    <a:pt x="270" y="728"/>
                  </a:lnTo>
                  <a:lnTo>
                    <a:pt x="263" y="732"/>
                  </a:lnTo>
                  <a:lnTo>
                    <a:pt x="258" y="735"/>
                  </a:lnTo>
                  <a:lnTo>
                    <a:pt x="254" y="739"/>
                  </a:lnTo>
                  <a:lnTo>
                    <a:pt x="251" y="747"/>
                  </a:lnTo>
                  <a:lnTo>
                    <a:pt x="247" y="751"/>
                  </a:lnTo>
                  <a:lnTo>
                    <a:pt x="244" y="754"/>
                  </a:lnTo>
                  <a:lnTo>
                    <a:pt x="242" y="754"/>
                  </a:lnTo>
                  <a:lnTo>
                    <a:pt x="242" y="756"/>
                  </a:lnTo>
                  <a:lnTo>
                    <a:pt x="239" y="756"/>
                  </a:lnTo>
                  <a:lnTo>
                    <a:pt x="237" y="756"/>
                  </a:lnTo>
                  <a:lnTo>
                    <a:pt x="235" y="756"/>
                  </a:lnTo>
                  <a:lnTo>
                    <a:pt x="232" y="756"/>
                  </a:lnTo>
                  <a:lnTo>
                    <a:pt x="225" y="759"/>
                  </a:lnTo>
                  <a:lnTo>
                    <a:pt x="223" y="761"/>
                  </a:lnTo>
                  <a:lnTo>
                    <a:pt x="223" y="759"/>
                  </a:lnTo>
                  <a:lnTo>
                    <a:pt x="218" y="756"/>
                  </a:lnTo>
                  <a:lnTo>
                    <a:pt x="215" y="749"/>
                  </a:lnTo>
                  <a:lnTo>
                    <a:pt x="213" y="747"/>
                  </a:lnTo>
                  <a:lnTo>
                    <a:pt x="213" y="744"/>
                  </a:lnTo>
                  <a:lnTo>
                    <a:pt x="213" y="742"/>
                  </a:lnTo>
                  <a:lnTo>
                    <a:pt x="211" y="739"/>
                  </a:lnTo>
                  <a:lnTo>
                    <a:pt x="208" y="735"/>
                  </a:lnTo>
                  <a:lnTo>
                    <a:pt x="206" y="728"/>
                  </a:lnTo>
                  <a:lnTo>
                    <a:pt x="203" y="728"/>
                  </a:lnTo>
                  <a:lnTo>
                    <a:pt x="201" y="720"/>
                  </a:lnTo>
                  <a:lnTo>
                    <a:pt x="199" y="713"/>
                  </a:lnTo>
                  <a:lnTo>
                    <a:pt x="196" y="713"/>
                  </a:lnTo>
                  <a:lnTo>
                    <a:pt x="196" y="711"/>
                  </a:lnTo>
                  <a:lnTo>
                    <a:pt x="194" y="706"/>
                  </a:lnTo>
                  <a:lnTo>
                    <a:pt x="194" y="704"/>
                  </a:lnTo>
                  <a:lnTo>
                    <a:pt x="194" y="701"/>
                  </a:lnTo>
                  <a:lnTo>
                    <a:pt x="194" y="699"/>
                  </a:lnTo>
                  <a:lnTo>
                    <a:pt x="194" y="696"/>
                  </a:lnTo>
                  <a:lnTo>
                    <a:pt x="194" y="699"/>
                  </a:lnTo>
                  <a:lnTo>
                    <a:pt x="194" y="701"/>
                  </a:lnTo>
                  <a:lnTo>
                    <a:pt x="194" y="704"/>
                  </a:lnTo>
                  <a:lnTo>
                    <a:pt x="196" y="704"/>
                  </a:lnTo>
                  <a:lnTo>
                    <a:pt x="196" y="706"/>
                  </a:lnTo>
                  <a:lnTo>
                    <a:pt x="194" y="696"/>
                  </a:lnTo>
                  <a:lnTo>
                    <a:pt x="196" y="689"/>
                  </a:lnTo>
                  <a:lnTo>
                    <a:pt x="196" y="687"/>
                  </a:lnTo>
                  <a:lnTo>
                    <a:pt x="196" y="684"/>
                  </a:lnTo>
                  <a:lnTo>
                    <a:pt x="196" y="682"/>
                  </a:lnTo>
                  <a:lnTo>
                    <a:pt x="196" y="680"/>
                  </a:lnTo>
                  <a:lnTo>
                    <a:pt x="194" y="677"/>
                  </a:lnTo>
                  <a:lnTo>
                    <a:pt x="194" y="675"/>
                  </a:lnTo>
                  <a:lnTo>
                    <a:pt x="196" y="672"/>
                  </a:lnTo>
                  <a:lnTo>
                    <a:pt x="196" y="670"/>
                  </a:lnTo>
                  <a:lnTo>
                    <a:pt x="196" y="665"/>
                  </a:lnTo>
                  <a:lnTo>
                    <a:pt x="192" y="651"/>
                  </a:lnTo>
                  <a:lnTo>
                    <a:pt x="192" y="649"/>
                  </a:lnTo>
                  <a:lnTo>
                    <a:pt x="192" y="646"/>
                  </a:lnTo>
                  <a:lnTo>
                    <a:pt x="189" y="646"/>
                  </a:lnTo>
                  <a:lnTo>
                    <a:pt x="187" y="644"/>
                  </a:lnTo>
                  <a:lnTo>
                    <a:pt x="184" y="641"/>
                  </a:lnTo>
                  <a:lnTo>
                    <a:pt x="182" y="639"/>
                  </a:lnTo>
                  <a:lnTo>
                    <a:pt x="180" y="639"/>
                  </a:lnTo>
                  <a:lnTo>
                    <a:pt x="177" y="637"/>
                  </a:lnTo>
                  <a:lnTo>
                    <a:pt x="175" y="637"/>
                  </a:lnTo>
                  <a:lnTo>
                    <a:pt x="172" y="637"/>
                  </a:lnTo>
                  <a:lnTo>
                    <a:pt x="172" y="639"/>
                  </a:lnTo>
                  <a:lnTo>
                    <a:pt x="172" y="637"/>
                  </a:lnTo>
                  <a:lnTo>
                    <a:pt x="172" y="627"/>
                  </a:lnTo>
                  <a:lnTo>
                    <a:pt x="175" y="627"/>
                  </a:lnTo>
                  <a:lnTo>
                    <a:pt x="177" y="627"/>
                  </a:lnTo>
                  <a:lnTo>
                    <a:pt x="182" y="627"/>
                  </a:lnTo>
                  <a:lnTo>
                    <a:pt x="182" y="625"/>
                  </a:lnTo>
                  <a:lnTo>
                    <a:pt x="184" y="625"/>
                  </a:lnTo>
                  <a:lnTo>
                    <a:pt x="187" y="622"/>
                  </a:lnTo>
                  <a:lnTo>
                    <a:pt x="187" y="620"/>
                  </a:lnTo>
                  <a:lnTo>
                    <a:pt x="189" y="617"/>
                  </a:lnTo>
                  <a:lnTo>
                    <a:pt x="187" y="615"/>
                  </a:lnTo>
                  <a:lnTo>
                    <a:pt x="187" y="613"/>
                  </a:lnTo>
                  <a:lnTo>
                    <a:pt x="184" y="603"/>
                  </a:lnTo>
                  <a:lnTo>
                    <a:pt x="189" y="601"/>
                  </a:lnTo>
                  <a:lnTo>
                    <a:pt x="192" y="601"/>
                  </a:lnTo>
                  <a:lnTo>
                    <a:pt x="192" y="598"/>
                  </a:lnTo>
                  <a:lnTo>
                    <a:pt x="196" y="596"/>
                  </a:lnTo>
                  <a:lnTo>
                    <a:pt x="196" y="594"/>
                  </a:lnTo>
                  <a:lnTo>
                    <a:pt x="199" y="589"/>
                  </a:lnTo>
                  <a:lnTo>
                    <a:pt x="199" y="586"/>
                  </a:lnTo>
                  <a:lnTo>
                    <a:pt x="199" y="582"/>
                  </a:lnTo>
                  <a:lnTo>
                    <a:pt x="199" y="577"/>
                  </a:lnTo>
                  <a:lnTo>
                    <a:pt x="199" y="572"/>
                  </a:lnTo>
                  <a:lnTo>
                    <a:pt x="199" y="567"/>
                  </a:lnTo>
                  <a:lnTo>
                    <a:pt x="201" y="565"/>
                  </a:lnTo>
                  <a:lnTo>
                    <a:pt x="201" y="562"/>
                  </a:lnTo>
                  <a:lnTo>
                    <a:pt x="201" y="550"/>
                  </a:lnTo>
                  <a:lnTo>
                    <a:pt x="203" y="550"/>
                  </a:lnTo>
                  <a:lnTo>
                    <a:pt x="201" y="546"/>
                  </a:lnTo>
                  <a:lnTo>
                    <a:pt x="201" y="543"/>
                  </a:lnTo>
                  <a:lnTo>
                    <a:pt x="201" y="541"/>
                  </a:lnTo>
                  <a:lnTo>
                    <a:pt x="201" y="534"/>
                  </a:lnTo>
                  <a:lnTo>
                    <a:pt x="201" y="529"/>
                  </a:lnTo>
                  <a:lnTo>
                    <a:pt x="201" y="527"/>
                  </a:lnTo>
                  <a:lnTo>
                    <a:pt x="201" y="515"/>
                  </a:lnTo>
                  <a:lnTo>
                    <a:pt x="199" y="512"/>
                  </a:lnTo>
                  <a:lnTo>
                    <a:pt x="196" y="507"/>
                  </a:lnTo>
                  <a:lnTo>
                    <a:pt x="194" y="507"/>
                  </a:lnTo>
                  <a:lnTo>
                    <a:pt x="194" y="505"/>
                  </a:lnTo>
                  <a:lnTo>
                    <a:pt x="192" y="500"/>
                  </a:lnTo>
                  <a:lnTo>
                    <a:pt x="192" y="495"/>
                  </a:lnTo>
                  <a:lnTo>
                    <a:pt x="192" y="493"/>
                  </a:lnTo>
                  <a:lnTo>
                    <a:pt x="192" y="481"/>
                  </a:lnTo>
                  <a:lnTo>
                    <a:pt x="194" y="476"/>
                  </a:lnTo>
                  <a:lnTo>
                    <a:pt x="194" y="474"/>
                  </a:lnTo>
                  <a:lnTo>
                    <a:pt x="192" y="469"/>
                  </a:lnTo>
                  <a:lnTo>
                    <a:pt x="192" y="467"/>
                  </a:lnTo>
                  <a:lnTo>
                    <a:pt x="189" y="464"/>
                  </a:lnTo>
                  <a:lnTo>
                    <a:pt x="189" y="462"/>
                  </a:lnTo>
                  <a:lnTo>
                    <a:pt x="189" y="460"/>
                  </a:lnTo>
                  <a:lnTo>
                    <a:pt x="189" y="457"/>
                  </a:lnTo>
                  <a:lnTo>
                    <a:pt x="194" y="452"/>
                  </a:lnTo>
                  <a:lnTo>
                    <a:pt x="194" y="450"/>
                  </a:lnTo>
                  <a:lnTo>
                    <a:pt x="194" y="438"/>
                  </a:lnTo>
                  <a:lnTo>
                    <a:pt x="194" y="428"/>
                  </a:lnTo>
                  <a:lnTo>
                    <a:pt x="192" y="428"/>
                  </a:lnTo>
                  <a:lnTo>
                    <a:pt x="192" y="424"/>
                  </a:lnTo>
                  <a:lnTo>
                    <a:pt x="189" y="414"/>
                  </a:lnTo>
                  <a:lnTo>
                    <a:pt x="189" y="412"/>
                  </a:lnTo>
                  <a:lnTo>
                    <a:pt x="192" y="409"/>
                  </a:lnTo>
                  <a:lnTo>
                    <a:pt x="192" y="405"/>
                  </a:lnTo>
                  <a:lnTo>
                    <a:pt x="192" y="402"/>
                  </a:lnTo>
                  <a:lnTo>
                    <a:pt x="192" y="400"/>
                  </a:lnTo>
                  <a:lnTo>
                    <a:pt x="192" y="395"/>
                  </a:lnTo>
                  <a:lnTo>
                    <a:pt x="189" y="393"/>
                  </a:lnTo>
                  <a:lnTo>
                    <a:pt x="187" y="390"/>
                  </a:lnTo>
                  <a:lnTo>
                    <a:pt x="187" y="393"/>
                  </a:lnTo>
                  <a:lnTo>
                    <a:pt x="182" y="385"/>
                  </a:lnTo>
                  <a:lnTo>
                    <a:pt x="184" y="378"/>
                  </a:lnTo>
                  <a:lnTo>
                    <a:pt x="187" y="369"/>
                  </a:lnTo>
                  <a:lnTo>
                    <a:pt x="187" y="366"/>
                  </a:lnTo>
                  <a:lnTo>
                    <a:pt x="192" y="361"/>
                  </a:lnTo>
                  <a:lnTo>
                    <a:pt x="192" y="357"/>
                  </a:lnTo>
                  <a:lnTo>
                    <a:pt x="192" y="354"/>
                  </a:lnTo>
                  <a:lnTo>
                    <a:pt x="192" y="352"/>
                  </a:lnTo>
                  <a:lnTo>
                    <a:pt x="189" y="347"/>
                  </a:lnTo>
                  <a:lnTo>
                    <a:pt x="192" y="345"/>
                  </a:lnTo>
                  <a:lnTo>
                    <a:pt x="192" y="342"/>
                  </a:lnTo>
                  <a:lnTo>
                    <a:pt x="194" y="340"/>
                  </a:lnTo>
                  <a:lnTo>
                    <a:pt x="194" y="338"/>
                  </a:lnTo>
                  <a:lnTo>
                    <a:pt x="196" y="335"/>
                  </a:lnTo>
                  <a:lnTo>
                    <a:pt x="199" y="333"/>
                  </a:lnTo>
                  <a:lnTo>
                    <a:pt x="199" y="330"/>
                  </a:lnTo>
                  <a:lnTo>
                    <a:pt x="201" y="326"/>
                  </a:lnTo>
                  <a:lnTo>
                    <a:pt x="201" y="323"/>
                  </a:lnTo>
                  <a:lnTo>
                    <a:pt x="203" y="323"/>
                  </a:lnTo>
                  <a:lnTo>
                    <a:pt x="201" y="318"/>
                  </a:lnTo>
                  <a:lnTo>
                    <a:pt x="196" y="321"/>
                  </a:lnTo>
                  <a:lnTo>
                    <a:pt x="192" y="321"/>
                  </a:lnTo>
                  <a:lnTo>
                    <a:pt x="192" y="318"/>
                  </a:lnTo>
                  <a:lnTo>
                    <a:pt x="189" y="314"/>
                  </a:lnTo>
                  <a:lnTo>
                    <a:pt x="189" y="311"/>
                  </a:lnTo>
                  <a:lnTo>
                    <a:pt x="189" y="309"/>
                  </a:lnTo>
                  <a:lnTo>
                    <a:pt x="189" y="306"/>
                  </a:lnTo>
                  <a:lnTo>
                    <a:pt x="192" y="304"/>
                  </a:lnTo>
                  <a:lnTo>
                    <a:pt x="189" y="29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0" name="Freeform 1004"/>
            <p:cNvSpPr>
              <a:spLocks/>
            </p:cNvSpPr>
            <p:nvPr/>
          </p:nvSpPr>
          <p:spPr bwMode="gray">
            <a:xfrm>
              <a:off x="7704227" y="2333732"/>
              <a:ext cx="42918" cy="104212"/>
            </a:xfrm>
            <a:custGeom>
              <a:avLst/>
              <a:gdLst/>
              <a:ahLst/>
              <a:cxnLst>
                <a:cxn ang="0">
                  <a:pos x="14" y="62"/>
                </a:cxn>
                <a:cxn ang="0">
                  <a:pos x="14" y="60"/>
                </a:cxn>
                <a:cxn ang="0">
                  <a:pos x="14" y="58"/>
                </a:cxn>
                <a:cxn ang="0">
                  <a:pos x="14" y="53"/>
                </a:cxn>
                <a:cxn ang="0">
                  <a:pos x="12" y="46"/>
                </a:cxn>
                <a:cxn ang="0">
                  <a:pos x="10" y="41"/>
                </a:cxn>
                <a:cxn ang="0">
                  <a:pos x="10" y="38"/>
                </a:cxn>
                <a:cxn ang="0">
                  <a:pos x="7" y="38"/>
                </a:cxn>
                <a:cxn ang="0">
                  <a:pos x="7" y="36"/>
                </a:cxn>
                <a:cxn ang="0">
                  <a:pos x="5" y="34"/>
                </a:cxn>
                <a:cxn ang="0">
                  <a:pos x="5" y="31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0" y="31"/>
                </a:cxn>
                <a:cxn ang="0">
                  <a:pos x="2" y="29"/>
                </a:cxn>
                <a:cxn ang="0">
                  <a:pos x="5" y="27"/>
                </a:cxn>
                <a:cxn ang="0">
                  <a:pos x="5" y="24"/>
                </a:cxn>
                <a:cxn ang="0">
                  <a:pos x="7" y="24"/>
                </a:cxn>
                <a:cxn ang="0">
                  <a:pos x="7" y="15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9" y="5"/>
                </a:cxn>
                <a:cxn ang="0">
                  <a:pos x="24" y="7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6" y="22"/>
                </a:cxn>
                <a:cxn ang="0">
                  <a:pos x="21" y="27"/>
                </a:cxn>
                <a:cxn ang="0">
                  <a:pos x="21" y="29"/>
                </a:cxn>
                <a:cxn ang="0">
                  <a:pos x="19" y="34"/>
                </a:cxn>
                <a:cxn ang="0">
                  <a:pos x="19" y="38"/>
                </a:cxn>
                <a:cxn ang="0">
                  <a:pos x="19" y="41"/>
                </a:cxn>
                <a:cxn ang="0">
                  <a:pos x="19" y="50"/>
                </a:cxn>
                <a:cxn ang="0">
                  <a:pos x="17" y="55"/>
                </a:cxn>
                <a:cxn ang="0">
                  <a:pos x="17" y="58"/>
                </a:cxn>
                <a:cxn ang="0">
                  <a:pos x="17" y="60"/>
                </a:cxn>
                <a:cxn ang="0">
                  <a:pos x="19" y="62"/>
                </a:cxn>
                <a:cxn ang="0">
                  <a:pos x="19" y="65"/>
                </a:cxn>
                <a:cxn ang="0">
                  <a:pos x="17" y="62"/>
                </a:cxn>
                <a:cxn ang="0">
                  <a:pos x="14" y="62"/>
                </a:cxn>
              </a:cxnLst>
              <a:rect l="0" t="0" r="r" b="b"/>
              <a:pathLst>
                <a:path w="29" h="65">
                  <a:moveTo>
                    <a:pt x="14" y="62"/>
                  </a:moveTo>
                  <a:lnTo>
                    <a:pt x="14" y="60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2" y="46"/>
                  </a:lnTo>
                  <a:lnTo>
                    <a:pt x="10" y="41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5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15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4" y="7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19" y="34"/>
                  </a:lnTo>
                  <a:lnTo>
                    <a:pt x="19" y="38"/>
                  </a:lnTo>
                  <a:lnTo>
                    <a:pt x="19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9" y="62"/>
                  </a:lnTo>
                  <a:lnTo>
                    <a:pt x="19" y="65"/>
                  </a:lnTo>
                  <a:lnTo>
                    <a:pt x="17" y="62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1" name="Freeform 1005"/>
            <p:cNvSpPr>
              <a:spLocks/>
            </p:cNvSpPr>
            <p:nvPr/>
          </p:nvSpPr>
          <p:spPr bwMode="gray">
            <a:xfrm>
              <a:off x="6727481" y="1961781"/>
              <a:ext cx="753280" cy="985997"/>
            </a:xfrm>
            <a:custGeom>
              <a:avLst/>
              <a:gdLst/>
              <a:ahLst/>
              <a:cxnLst>
                <a:cxn ang="0">
                  <a:pos x="141" y="589"/>
                </a:cxn>
                <a:cxn ang="0">
                  <a:pos x="136" y="553"/>
                </a:cxn>
                <a:cxn ang="0">
                  <a:pos x="129" y="515"/>
                </a:cxn>
                <a:cxn ang="0">
                  <a:pos x="74" y="483"/>
                </a:cxn>
                <a:cxn ang="0">
                  <a:pos x="48" y="498"/>
                </a:cxn>
                <a:cxn ang="0">
                  <a:pos x="43" y="464"/>
                </a:cxn>
                <a:cxn ang="0">
                  <a:pos x="12" y="416"/>
                </a:cxn>
                <a:cxn ang="0">
                  <a:pos x="7" y="371"/>
                </a:cxn>
                <a:cxn ang="0">
                  <a:pos x="24" y="342"/>
                </a:cxn>
                <a:cxn ang="0">
                  <a:pos x="40" y="333"/>
                </a:cxn>
                <a:cxn ang="0">
                  <a:pos x="50" y="314"/>
                </a:cxn>
                <a:cxn ang="0">
                  <a:pos x="57" y="292"/>
                </a:cxn>
                <a:cxn ang="0">
                  <a:pos x="74" y="268"/>
                </a:cxn>
                <a:cxn ang="0">
                  <a:pos x="105" y="280"/>
                </a:cxn>
                <a:cxn ang="0">
                  <a:pos x="122" y="249"/>
                </a:cxn>
                <a:cxn ang="0">
                  <a:pos x="139" y="239"/>
                </a:cxn>
                <a:cxn ang="0">
                  <a:pos x="124" y="199"/>
                </a:cxn>
                <a:cxn ang="0">
                  <a:pos x="127" y="160"/>
                </a:cxn>
                <a:cxn ang="0">
                  <a:pos x="107" y="134"/>
                </a:cxn>
                <a:cxn ang="0">
                  <a:pos x="122" y="110"/>
                </a:cxn>
                <a:cxn ang="0">
                  <a:pos x="131" y="79"/>
                </a:cxn>
                <a:cxn ang="0">
                  <a:pos x="160" y="58"/>
                </a:cxn>
                <a:cxn ang="0">
                  <a:pos x="189" y="55"/>
                </a:cxn>
                <a:cxn ang="0">
                  <a:pos x="201" y="26"/>
                </a:cxn>
                <a:cxn ang="0">
                  <a:pos x="205" y="7"/>
                </a:cxn>
                <a:cxn ang="0">
                  <a:pos x="246" y="31"/>
                </a:cxn>
                <a:cxn ang="0">
                  <a:pos x="289" y="31"/>
                </a:cxn>
                <a:cxn ang="0">
                  <a:pos x="323" y="19"/>
                </a:cxn>
                <a:cxn ang="0">
                  <a:pos x="363" y="14"/>
                </a:cxn>
                <a:cxn ang="0">
                  <a:pos x="375" y="5"/>
                </a:cxn>
                <a:cxn ang="0">
                  <a:pos x="392" y="34"/>
                </a:cxn>
                <a:cxn ang="0">
                  <a:pos x="423" y="60"/>
                </a:cxn>
                <a:cxn ang="0">
                  <a:pos x="433" y="101"/>
                </a:cxn>
                <a:cxn ang="0">
                  <a:pos x="466" y="113"/>
                </a:cxn>
                <a:cxn ang="0">
                  <a:pos x="476" y="148"/>
                </a:cxn>
                <a:cxn ang="0">
                  <a:pos x="504" y="165"/>
                </a:cxn>
                <a:cxn ang="0">
                  <a:pos x="504" y="220"/>
                </a:cxn>
                <a:cxn ang="0">
                  <a:pos x="500" y="270"/>
                </a:cxn>
                <a:cxn ang="0">
                  <a:pos x="478" y="251"/>
                </a:cxn>
                <a:cxn ang="0">
                  <a:pos x="459" y="242"/>
                </a:cxn>
                <a:cxn ang="0">
                  <a:pos x="438" y="230"/>
                </a:cxn>
                <a:cxn ang="0">
                  <a:pos x="399" y="249"/>
                </a:cxn>
                <a:cxn ang="0">
                  <a:pos x="380" y="270"/>
                </a:cxn>
                <a:cxn ang="0">
                  <a:pos x="375" y="306"/>
                </a:cxn>
                <a:cxn ang="0">
                  <a:pos x="387" y="361"/>
                </a:cxn>
                <a:cxn ang="0">
                  <a:pos x="385" y="426"/>
                </a:cxn>
                <a:cxn ang="0">
                  <a:pos x="399" y="459"/>
                </a:cxn>
                <a:cxn ang="0">
                  <a:pos x="416" y="445"/>
                </a:cxn>
                <a:cxn ang="0">
                  <a:pos x="426" y="464"/>
                </a:cxn>
                <a:cxn ang="0">
                  <a:pos x="404" y="486"/>
                </a:cxn>
                <a:cxn ang="0">
                  <a:pos x="385" y="503"/>
                </a:cxn>
                <a:cxn ang="0">
                  <a:pos x="363" y="536"/>
                </a:cxn>
                <a:cxn ang="0">
                  <a:pos x="330" y="543"/>
                </a:cxn>
                <a:cxn ang="0">
                  <a:pos x="347" y="517"/>
                </a:cxn>
                <a:cxn ang="0">
                  <a:pos x="308" y="526"/>
                </a:cxn>
                <a:cxn ang="0">
                  <a:pos x="301" y="526"/>
                </a:cxn>
                <a:cxn ang="0">
                  <a:pos x="261" y="538"/>
                </a:cxn>
                <a:cxn ang="0">
                  <a:pos x="256" y="570"/>
                </a:cxn>
                <a:cxn ang="0">
                  <a:pos x="256" y="577"/>
                </a:cxn>
                <a:cxn ang="0">
                  <a:pos x="244" y="586"/>
                </a:cxn>
                <a:cxn ang="0">
                  <a:pos x="225" y="605"/>
                </a:cxn>
                <a:cxn ang="0">
                  <a:pos x="201" y="613"/>
                </a:cxn>
                <a:cxn ang="0">
                  <a:pos x="179" y="584"/>
                </a:cxn>
              </a:cxnLst>
              <a:rect l="0" t="0" r="r" b="b"/>
              <a:pathLst>
                <a:path w="509" h="615">
                  <a:moveTo>
                    <a:pt x="170" y="577"/>
                  </a:moveTo>
                  <a:lnTo>
                    <a:pt x="167" y="577"/>
                  </a:lnTo>
                  <a:lnTo>
                    <a:pt x="160" y="577"/>
                  </a:lnTo>
                  <a:lnTo>
                    <a:pt x="158" y="577"/>
                  </a:lnTo>
                  <a:lnTo>
                    <a:pt x="153" y="572"/>
                  </a:lnTo>
                  <a:lnTo>
                    <a:pt x="153" y="574"/>
                  </a:lnTo>
                  <a:lnTo>
                    <a:pt x="150" y="577"/>
                  </a:lnTo>
                  <a:lnTo>
                    <a:pt x="148" y="577"/>
                  </a:lnTo>
                  <a:lnTo>
                    <a:pt x="148" y="579"/>
                  </a:lnTo>
                  <a:lnTo>
                    <a:pt x="148" y="582"/>
                  </a:lnTo>
                  <a:lnTo>
                    <a:pt x="146" y="582"/>
                  </a:lnTo>
                  <a:lnTo>
                    <a:pt x="143" y="584"/>
                  </a:lnTo>
                  <a:lnTo>
                    <a:pt x="141" y="584"/>
                  </a:lnTo>
                  <a:lnTo>
                    <a:pt x="141" y="586"/>
                  </a:lnTo>
                  <a:lnTo>
                    <a:pt x="141" y="589"/>
                  </a:lnTo>
                  <a:lnTo>
                    <a:pt x="139" y="589"/>
                  </a:lnTo>
                  <a:lnTo>
                    <a:pt x="136" y="586"/>
                  </a:lnTo>
                  <a:lnTo>
                    <a:pt x="131" y="586"/>
                  </a:lnTo>
                  <a:lnTo>
                    <a:pt x="129" y="584"/>
                  </a:lnTo>
                  <a:lnTo>
                    <a:pt x="124" y="582"/>
                  </a:lnTo>
                  <a:lnTo>
                    <a:pt x="122" y="579"/>
                  </a:lnTo>
                  <a:lnTo>
                    <a:pt x="122" y="577"/>
                  </a:lnTo>
                  <a:lnTo>
                    <a:pt x="122" y="574"/>
                  </a:lnTo>
                  <a:lnTo>
                    <a:pt x="122" y="570"/>
                  </a:lnTo>
                  <a:lnTo>
                    <a:pt x="124" y="567"/>
                  </a:lnTo>
                  <a:lnTo>
                    <a:pt x="124" y="565"/>
                  </a:lnTo>
                  <a:lnTo>
                    <a:pt x="127" y="562"/>
                  </a:lnTo>
                  <a:lnTo>
                    <a:pt x="129" y="555"/>
                  </a:lnTo>
                  <a:lnTo>
                    <a:pt x="131" y="553"/>
                  </a:lnTo>
                  <a:lnTo>
                    <a:pt x="136" y="553"/>
                  </a:lnTo>
                  <a:lnTo>
                    <a:pt x="139" y="553"/>
                  </a:lnTo>
                  <a:lnTo>
                    <a:pt x="139" y="550"/>
                  </a:lnTo>
                  <a:lnTo>
                    <a:pt x="139" y="548"/>
                  </a:lnTo>
                  <a:lnTo>
                    <a:pt x="139" y="546"/>
                  </a:lnTo>
                  <a:lnTo>
                    <a:pt x="134" y="538"/>
                  </a:lnTo>
                  <a:lnTo>
                    <a:pt x="134" y="536"/>
                  </a:lnTo>
                  <a:lnTo>
                    <a:pt x="131" y="536"/>
                  </a:lnTo>
                  <a:lnTo>
                    <a:pt x="131" y="534"/>
                  </a:lnTo>
                  <a:lnTo>
                    <a:pt x="131" y="531"/>
                  </a:lnTo>
                  <a:lnTo>
                    <a:pt x="134" y="531"/>
                  </a:lnTo>
                  <a:lnTo>
                    <a:pt x="136" y="531"/>
                  </a:lnTo>
                  <a:lnTo>
                    <a:pt x="136" y="529"/>
                  </a:lnTo>
                  <a:lnTo>
                    <a:pt x="136" y="526"/>
                  </a:lnTo>
                  <a:lnTo>
                    <a:pt x="131" y="519"/>
                  </a:lnTo>
                  <a:lnTo>
                    <a:pt x="129" y="515"/>
                  </a:lnTo>
                  <a:lnTo>
                    <a:pt x="129" y="512"/>
                  </a:lnTo>
                  <a:lnTo>
                    <a:pt x="122" y="507"/>
                  </a:lnTo>
                  <a:lnTo>
                    <a:pt x="115" y="503"/>
                  </a:lnTo>
                  <a:lnTo>
                    <a:pt x="112" y="500"/>
                  </a:lnTo>
                  <a:lnTo>
                    <a:pt x="110" y="495"/>
                  </a:lnTo>
                  <a:lnTo>
                    <a:pt x="105" y="493"/>
                  </a:lnTo>
                  <a:lnTo>
                    <a:pt x="103" y="491"/>
                  </a:lnTo>
                  <a:lnTo>
                    <a:pt x="100" y="491"/>
                  </a:lnTo>
                  <a:lnTo>
                    <a:pt x="95" y="488"/>
                  </a:lnTo>
                  <a:lnTo>
                    <a:pt x="95" y="486"/>
                  </a:lnTo>
                  <a:lnTo>
                    <a:pt x="93" y="486"/>
                  </a:lnTo>
                  <a:lnTo>
                    <a:pt x="88" y="483"/>
                  </a:lnTo>
                  <a:lnTo>
                    <a:pt x="83" y="483"/>
                  </a:lnTo>
                  <a:lnTo>
                    <a:pt x="76" y="483"/>
                  </a:lnTo>
                  <a:lnTo>
                    <a:pt x="74" y="483"/>
                  </a:lnTo>
                  <a:lnTo>
                    <a:pt x="69" y="483"/>
                  </a:lnTo>
                  <a:lnTo>
                    <a:pt x="67" y="486"/>
                  </a:lnTo>
                  <a:lnTo>
                    <a:pt x="69" y="488"/>
                  </a:lnTo>
                  <a:lnTo>
                    <a:pt x="69" y="491"/>
                  </a:lnTo>
                  <a:lnTo>
                    <a:pt x="67" y="493"/>
                  </a:lnTo>
                  <a:lnTo>
                    <a:pt x="64" y="495"/>
                  </a:lnTo>
                  <a:lnTo>
                    <a:pt x="64" y="493"/>
                  </a:lnTo>
                  <a:lnTo>
                    <a:pt x="62" y="493"/>
                  </a:lnTo>
                  <a:lnTo>
                    <a:pt x="60" y="495"/>
                  </a:lnTo>
                  <a:lnTo>
                    <a:pt x="60" y="498"/>
                  </a:lnTo>
                  <a:lnTo>
                    <a:pt x="57" y="498"/>
                  </a:lnTo>
                  <a:lnTo>
                    <a:pt x="57" y="500"/>
                  </a:lnTo>
                  <a:lnTo>
                    <a:pt x="52" y="498"/>
                  </a:lnTo>
                  <a:lnTo>
                    <a:pt x="50" y="498"/>
                  </a:lnTo>
                  <a:lnTo>
                    <a:pt x="48" y="498"/>
                  </a:lnTo>
                  <a:lnTo>
                    <a:pt x="45" y="498"/>
                  </a:lnTo>
                  <a:lnTo>
                    <a:pt x="43" y="500"/>
                  </a:lnTo>
                  <a:lnTo>
                    <a:pt x="43" y="503"/>
                  </a:lnTo>
                  <a:lnTo>
                    <a:pt x="40" y="500"/>
                  </a:lnTo>
                  <a:lnTo>
                    <a:pt x="40" y="498"/>
                  </a:lnTo>
                  <a:lnTo>
                    <a:pt x="43" y="495"/>
                  </a:lnTo>
                  <a:lnTo>
                    <a:pt x="45" y="491"/>
                  </a:lnTo>
                  <a:lnTo>
                    <a:pt x="45" y="481"/>
                  </a:lnTo>
                  <a:lnTo>
                    <a:pt x="43" y="476"/>
                  </a:lnTo>
                  <a:lnTo>
                    <a:pt x="40" y="476"/>
                  </a:lnTo>
                  <a:lnTo>
                    <a:pt x="40" y="474"/>
                  </a:lnTo>
                  <a:lnTo>
                    <a:pt x="38" y="469"/>
                  </a:lnTo>
                  <a:lnTo>
                    <a:pt x="38" y="464"/>
                  </a:lnTo>
                  <a:lnTo>
                    <a:pt x="40" y="464"/>
                  </a:lnTo>
                  <a:lnTo>
                    <a:pt x="43" y="464"/>
                  </a:lnTo>
                  <a:lnTo>
                    <a:pt x="43" y="459"/>
                  </a:lnTo>
                  <a:lnTo>
                    <a:pt x="38" y="455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31" y="448"/>
                  </a:lnTo>
                  <a:lnTo>
                    <a:pt x="31" y="445"/>
                  </a:lnTo>
                  <a:lnTo>
                    <a:pt x="28" y="445"/>
                  </a:lnTo>
                  <a:lnTo>
                    <a:pt x="26" y="440"/>
                  </a:lnTo>
                  <a:lnTo>
                    <a:pt x="19" y="433"/>
                  </a:lnTo>
                  <a:lnTo>
                    <a:pt x="14" y="428"/>
                  </a:lnTo>
                  <a:lnTo>
                    <a:pt x="14" y="426"/>
                  </a:lnTo>
                  <a:lnTo>
                    <a:pt x="12" y="426"/>
                  </a:lnTo>
                  <a:lnTo>
                    <a:pt x="12" y="424"/>
                  </a:lnTo>
                  <a:lnTo>
                    <a:pt x="12" y="421"/>
                  </a:lnTo>
                  <a:lnTo>
                    <a:pt x="12" y="416"/>
                  </a:lnTo>
                  <a:lnTo>
                    <a:pt x="9" y="409"/>
                  </a:lnTo>
                  <a:lnTo>
                    <a:pt x="7" y="407"/>
                  </a:lnTo>
                  <a:lnTo>
                    <a:pt x="7" y="404"/>
                  </a:lnTo>
                  <a:lnTo>
                    <a:pt x="7" y="402"/>
                  </a:lnTo>
                  <a:lnTo>
                    <a:pt x="5" y="395"/>
                  </a:lnTo>
                  <a:lnTo>
                    <a:pt x="7" y="392"/>
                  </a:lnTo>
                  <a:lnTo>
                    <a:pt x="5" y="392"/>
                  </a:lnTo>
                  <a:lnTo>
                    <a:pt x="5" y="390"/>
                  </a:lnTo>
                  <a:lnTo>
                    <a:pt x="2" y="388"/>
                  </a:lnTo>
                  <a:lnTo>
                    <a:pt x="0" y="385"/>
                  </a:lnTo>
                  <a:lnTo>
                    <a:pt x="0" y="383"/>
                  </a:lnTo>
                  <a:lnTo>
                    <a:pt x="2" y="376"/>
                  </a:lnTo>
                  <a:lnTo>
                    <a:pt x="5" y="373"/>
                  </a:lnTo>
                  <a:lnTo>
                    <a:pt x="5" y="371"/>
                  </a:lnTo>
                  <a:lnTo>
                    <a:pt x="7" y="371"/>
                  </a:lnTo>
                  <a:lnTo>
                    <a:pt x="7" y="369"/>
                  </a:lnTo>
                  <a:lnTo>
                    <a:pt x="7" y="366"/>
                  </a:lnTo>
                  <a:lnTo>
                    <a:pt x="7" y="357"/>
                  </a:lnTo>
                  <a:lnTo>
                    <a:pt x="7" y="354"/>
                  </a:lnTo>
                  <a:lnTo>
                    <a:pt x="5" y="354"/>
                  </a:lnTo>
                  <a:lnTo>
                    <a:pt x="5" y="349"/>
                  </a:lnTo>
                  <a:lnTo>
                    <a:pt x="5" y="347"/>
                  </a:lnTo>
                  <a:lnTo>
                    <a:pt x="7" y="347"/>
                  </a:lnTo>
                  <a:lnTo>
                    <a:pt x="9" y="347"/>
                  </a:lnTo>
                  <a:lnTo>
                    <a:pt x="14" y="345"/>
                  </a:lnTo>
                  <a:lnTo>
                    <a:pt x="17" y="345"/>
                  </a:lnTo>
                  <a:lnTo>
                    <a:pt x="17" y="342"/>
                  </a:lnTo>
                  <a:lnTo>
                    <a:pt x="19" y="342"/>
                  </a:lnTo>
                  <a:lnTo>
                    <a:pt x="21" y="342"/>
                  </a:lnTo>
                  <a:lnTo>
                    <a:pt x="24" y="342"/>
                  </a:lnTo>
                  <a:lnTo>
                    <a:pt x="26" y="342"/>
                  </a:lnTo>
                  <a:lnTo>
                    <a:pt x="28" y="342"/>
                  </a:lnTo>
                  <a:lnTo>
                    <a:pt x="31" y="342"/>
                  </a:lnTo>
                  <a:lnTo>
                    <a:pt x="31" y="345"/>
                  </a:lnTo>
                  <a:lnTo>
                    <a:pt x="31" y="342"/>
                  </a:lnTo>
                  <a:lnTo>
                    <a:pt x="33" y="342"/>
                  </a:lnTo>
                  <a:lnTo>
                    <a:pt x="33" y="340"/>
                  </a:lnTo>
                  <a:lnTo>
                    <a:pt x="31" y="340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5"/>
                  </a:lnTo>
                  <a:lnTo>
                    <a:pt x="36" y="330"/>
                  </a:lnTo>
                  <a:lnTo>
                    <a:pt x="38" y="330"/>
                  </a:lnTo>
                  <a:lnTo>
                    <a:pt x="38" y="333"/>
                  </a:lnTo>
                  <a:lnTo>
                    <a:pt x="40" y="333"/>
                  </a:lnTo>
                  <a:lnTo>
                    <a:pt x="38" y="333"/>
                  </a:lnTo>
                  <a:lnTo>
                    <a:pt x="38" y="335"/>
                  </a:lnTo>
                  <a:lnTo>
                    <a:pt x="40" y="337"/>
                  </a:lnTo>
                  <a:lnTo>
                    <a:pt x="43" y="337"/>
                  </a:lnTo>
                  <a:lnTo>
                    <a:pt x="50" y="340"/>
                  </a:lnTo>
                  <a:lnTo>
                    <a:pt x="52" y="337"/>
                  </a:lnTo>
                  <a:lnTo>
                    <a:pt x="55" y="337"/>
                  </a:lnTo>
                  <a:lnTo>
                    <a:pt x="55" y="335"/>
                  </a:lnTo>
                  <a:lnTo>
                    <a:pt x="52" y="328"/>
                  </a:lnTo>
                  <a:lnTo>
                    <a:pt x="52" y="325"/>
                  </a:lnTo>
                  <a:lnTo>
                    <a:pt x="50" y="323"/>
                  </a:lnTo>
                  <a:lnTo>
                    <a:pt x="50" y="321"/>
                  </a:lnTo>
                  <a:lnTo>
                    <a:pt x="52" y="318"/>
                  </a:lnTo>
                  <a:lnTo>
                    <a:pt x="50" y="316"/>
                  </a:lnTo>
                  <a:lnTo>
                    <a:pt x="50" y="314"/>
                  </a:lnTo>
                  <a:lnTo>
                    <a:pt x="48" y="314"/>
                  </a:lnTo>
                  <a:lnTo>
                    <a:pt x="45" y="314"/>
                  </a:lnTo>
                  <a:lnTo>
                    <a:pt x="43" y="314"/>
                  </a:lnTo>
                  <a:lnTo>
                    <a:pt x="40" y="314"/>
                  </a:lnTo>
                  <a:lnTo>
                    <a:pt x="38" y="311"/>
                  </a:lnTo>
                  <a:lnTo>
                    <a:pt x="36" y="309"/>
                  </a:lnTo>
                  <a:lnTo>
                    <a:pt x="38" y="302"/>
                  </a:lnTo>
                  <a:lnTo>
                    <a:pt x="38" y="297"/>
                  </a:lnTo>
                  <a:lnTo>
                    <a:pt x="40" y="294"/>
                  </a:lnTo>
                  <a:lnTo>
                    <a:pt x="43" y="294"/>
                  </a:lnTo>
                  <a:lnTo>
                    <a:pt x="45" y="297"/>
                  </a:lnTo>
                  <a:lnTo>
                    <a:pt x="50" y="299"/>
                  </a:lnTo>
                  <a:lnTo>
                    <a:pt x="52" y="299"/>
                  </a:lnTo>
                  <a:lnTo>
                    <a:pt x="55" y="297"/>
                  </a:lnTo>
                  <a:lnTo>
                    <a:pt x="57" y="292"/>
                  </a:lnTo>
                  <a:lnTo>
                    <a:pt x="62" y="290"/>
                  </a:lnTo>
                  <a:lnTo>
                    <a:pt x="62" y="287"/>
                  </a:lnTo>
                  <a:lnTo>
                    <a:pt x="62" y="290"/>
                  </a:lnTo>
                  <a:lnTo>
                    <a:pt x="64" y="290"/>
                  </a:lnTo>
                  <a:lnTo>
                    <a:pt x="67" y="290"/>
                  </a:lnTo>
                  <a:lnTo>
                    <a:pt x="67" y="287"/>
                  </a:lnTo>
                  <a:lnTo>
                    <a:pt x="72" y="282"/>
                  </a:lnTo>
                  <a:lnTo>
                    <a:pt x="69" y="282"/>
                  </a:lnTo>
                  <a:lnTo>
                    <a:pt x="69" y="280"/>
                  </a:lnTo>
                  <a:lnTo>
                    <a:pt x="72" y="278"/>
                  </a:lnTo>
                  <a:lnTo>
                    <a:pt x="72" y="275"/>
                  </a:lnTo>
                  <a:lnTo>
                    <a:pt x="72" y="273"/>
                  </a:lnTo>
                  <a:lnTo>
                    <a:pt x="72" y="270"/>
                  </a:lnTo>
                  <a:lnTo>
                    <a:pt x="74" y="270"/>
                  </a:lnTo>
                  <a:lnTo>
                    <a:pt x="74" y="268"/>
                  </a:lnTo>
                  <a:lnTo>
                    <a:pt x="76" y="268"/>
                  </a:lnTo>
                  <a:lnTo>
                    <a:pt x="81" y="268"/>
                  </a:lnTo>
                  <a:lnTo>
                    <a:pt x="83" y="268"/>
                  </a:lnTo>
                  <a:lnTo>
                    <a:pt x="86" y="268"/>
                  </a:lnTo>
                  <a:lnTo>
                    <a:pt x="86" y="270"/>
                  </a:lnTo>
                  <a:lnTo>
                    <a:pt x="86" y="273"/>
                  </a:lnTo>
                  <a:lnTo>
                    <a:pt x="88" y="275"/>
                  </a:lnTo>
                  <a:lnTo>
                    <a:pt x="88" y="278"/>
                  </a:lnTo>
                  <a:lnTo>
                    <a:pt x="91" y="278"/>
                  </a:lnTo>
                  <a:lnTo>
                    <a:pt x="93" y="280"/>
                  </a:lnTo>
                  <a:lnTo>
                    <a:pt x="98" y="282"/>
                  </a:lnTo>
                  <a:lnTo>
                    <a:pt x="100" y="282"/>
                  </a:lnTo>
                  <a:lnTo>
                    <a:pt x="100" y="280"/>
                  </a:lnTo>
                  <a:lnTo>
                    <a:pt x="103" y="280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7" y="278"/>
                  </a:lnTo>
                  <a:lnTo>
                    <a:pt x="110" y="278"/>
                  </a:lnTo>
                  <a:lnTo>
                    <a:pt x="110" y="275"/>
                  </a:lnTo>
                  <a:lnTo>
                    <a:pt x="107" y="270"/>
                  </a:lnTo>
                  <a:lnTo>
                    <a:pt x="105" y="268"/>
                  </a:lnTo>
                  <a:lnTo>
                    <a:pt x="105" y="266"/>
                  </a:lnTo>
                  <a:lnTo>
                    <a:pt x="107" y="266"/>
                  </a:lnTo>
                  <a:lnTo>
                    <a:pt x="110" y="263"/>
                  </a:lnTo>
                  <a:lnTo>
                    <a:pt x="112" y="261"/>
                  </a:lnTo>
                  <a:lnTo>
                    <a:pt x="112" y="259"/>
                  </a:lnTo>
                  <a:lnTo>
                    <a:pt x="115" y="259"/>
                  </a:lnTo>
                  <a:lnTo>
                    <a:pt x="115" y="256"/>
                  </a:lnTo>
                  <a:lnTo>
                    <a:pt x="119" y="254"/>
                  </a:lnTo>
                  <a:lnTo>
                    <a:pt x="122" y="249"/>
                  </a:lnTo>
                  <a:lnTo>
                    <a:pt x="119" y="249"/>
                  </a:lnTo>
                  <a:lnTo>
                    <a:pt x="119" y="247"/>
                  </a:lnTo>
                  <a:lnTo>
                    <a:pt x="122" y="247"/>
                  </a:lnTo>
                  <a:lnTo>
                    <a:pt x="122" y="244"/>
                  </a:lnTo>
                  <a:lnTo>
                    <a:pt x="124" y="242"/>
                  </a:lnTo>
                  <a:lnTo>
                    <a:pt x="127" y="239"/>
                  </a:lnTo>
                  <a:lnTo>
                    <a:pt x="127" y="237"/>
                  </a:lnTo>
                  <a:lnTo>
                    <a:pt x="129" y="235"/>
                  </a:lnTo>
                  <a:lnTo>
                    <a:pt x="129" y="232"/>
                  </a:lnTo>
                  <a:lnTo>
                    <a:pt x="131" y="232"/>
                  </a:lnTo>
                  <a:lnTo>
                    <a:pt x="134" y="232"/>
                  </a:lnTo>
                  <a:lnTo>
                    <a:pt x="136" y="235"/>
                  </a:lnTo>
                  <a:lnTo>
                    <a:pt x="136" y="237"/>
                  </a:lnTo>
                  <a:lnTo>
                    <a:pt x="139" y="237"/>
                  </a:lnTo>
                  <a:lnTo>
                    <a:pt x="139" y="239"/>
                  </a:lnTo>
                  <a:lnTo>
                    <a:pt x="141" y="239"/>
                  </a:lnTo>
                  <a:lnTo>
                    <a:pt x="141" y="237"/>
                  </a:lnTo>
                  <a:lnTo>
                    <a:pt x="143" y="232"/>
                  </a:lnTo>
                  <a:lnTo>
                    <a:pt x="143" y="230"/>
                  </a:lnTo>
                  <a:lnTo>
                    <a:pt x="141" y="230"/>
                  </a:lnTo>
                  <a:lnTo>
                    <a:pt x="136" y="227"/>
                  </a:lnTo>
                  <a:lnTo>
                    <a:pt x="136" y="225"/>
                  </a:lnTo>
                  <a:lnTo>
                    <a:pt x="139" y="220"/>
                  </a:lnTo>
                  <a:lnTo>
                    <a:pt x="141" y="211"/>
                  </a:lnTo>
                  <a:lnTo>
                    <a:pt x="141" y="208"/>
                  </a:lnTo>
                  <a:lnTo>
                    <a:pt x="139" y="208"/>
                  </a:lnTo>
                  <a:lnTo>
                    <a:pt x="134" y="206"/>
                  </a:lnTo>
                  <a:lnTo>
                    <a:pt x="131" y="206"/>
                  </a:lnTo>
                  <a:lnTo>
                    <a:pt x="124" y="201"/>
                  </a:lnTo>
                  <a:lnTo>
                    <a:pt x="124" y="199"/>
                  </a:lnTo>
                  <a:lnTo>
                    <a:pt x="122" y="199"/>
                  </a:lnTo>
                  <a:lnTo>
                    <a:pt x="122" y="196"/>
                  </a:lnTo>
                  <a:lnTo>
                    <a:pt x="124" y="194"/>
                  </a:lnTo>
                  <a:lnTo>
                    <a:pt x="122" y="192"/>
                  </a:lnTo>
                  <a:lnTo>
                    <a:pt x="122" y="189"/>
                  </a:lnTo>
                  <a:lnTo>
                    <a:pt x="119" y="189"/>
                  </a:lnTo>
                  <a:lnTo>
                    <a:pt x="117" y="187"/>
                  </a:lnTo>
                  <a:lnTo>
                    <a:pt x="117" y="184"/>
                  </a:lnTo>
                  <a:lnTo>
                    <a:pt x="115" y="180"/>
                  </a:lnTo>
                  <a:lnTo>
                    <a:pt x="117" y="177"/>
                  </a:lnTo>
                  <a:lnTo>
                    <a:pt x="119" y="175"/>
                  </a:lnTo>
                  <a:lnTo>
                    <a:pt x="122" y="168"/>
                  </a:lnTo>
                  <a:lnTo>
                    <a:pt x="124" y="168"/>
                  </a:lnTo>
                  <a:lnTo>
                    <a:pt x="124" y="163"/>
                  </a:lnTo>
                  <a:lnTo>
                    <a:pt x="127" y="160"/>
                  </a:lnTo>
                  <a:lnTo>
                    <a:pt x="127" y="158"/>
                  </a:lnTo>
                  <a:lnTo>
                    <a:pt x="127" y="156"/>
                  </a:lnTo>
                  <a:lnTo>
                    <a:pt x="127" y="153"/>
                  </a:lnTo>
                  <a:lnTo>
                    <a:pt x="124" y="153"/>
                  </a:lnTo>
                  <a:lnTo>
                    <a:pt x="122" y="153"/>
                  </a:lnTo>
                  <a:lnTo>
                    <a:pt x="119" y="153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7" y="144"/>
                  </a:lnTo>
                  <a:lnTo>
                    <a:pt x="115" y="139"/>
                  </a:lnTo>
                  <a:lnTo>
                    <a:pt x="112" y="139"/>
                  </a:lnTo>
                  <a:lnTo>
                    <a:pt x="110" y="139"/>
                  </a:lnTo>
                  <a:lnTo>
                    <a:pt x="110" y="136"/>
                  </a:lnTo>
                  <a:lnTo>
                    <a:pt x="107" y="136"/>
                  </a:lnTo>
                  <a:lnTo>
                    <a:pt x="107" y="134"/>
                  </a:lnTo>
                  <a:lnTo>
                    <a:pt x="107" y="132"/>
                  </a:lnTo>
                  <a:lnTo>
                    <a:pt x="107" y="129"/>
                  </a:lnTo>
                  <a:lnTo>
                    <a:pt x="110" y="125"/>
                  </a:lnTo>
                  <a:lnTo>
                    <a:pt x="115" y="122"/>
                  </a:lnTo>
                  <a:lnTo>
                    <a:pt x="115" y="120"/>
                  </a:lnTo>
                  <a:lnTo>
                    <a:pt x="117" y="120"/>
                  </a:lnTo>
                  <a:lnTo>
                    <a:pt x="119" y="120"/>
                  </a:lnTo>
                  <a:lnTo>
                    <a:pt x="119" y="122"/>
                  </a:lnTo>
                  <a:lnTo>
                    <a:pt x="122" y="125"/>
                  </a:lnTo>
                  <a:lnTo>
                    <a:pt x="124" y="122"/>
                  </a:lnTo>
                  <a:lnTo>
                    <a:pt x="124" y="120"/>
                  </a:lnTo>
                  <a:lnTo>
                    <a:pt x="124" y="117"/>
                  </a:lnTo>
                  <a:lnTo>
                    <a:pt x="124" y="113"/>
                  </a:lnTo>
                  <a:lnTo>
                    <a:pt x="124" y="110"/>
                  </a:lnTo>
                  <a:lnTo>
                    <a:pt x="122" y="110"/>
                  </a:lnTo>
                  <a:lnTo>
                    <a:pt x="119" y="105"/>
                  </a:lnTo>
                  <a:lnTo>
                    <a:pt x="117" y="105"/>
                  </a:lnTo>
                  <a:lnTo>
                    <a:pt x="115" y="105"/>
                  </a:lnTo>
                  <a:lnTo>
                    <a:pt x="112" y="103"/>
                  </a:lnTo>
                  <a:lnTo>
                    <a:pt x="110" y="96"/>
                  </a:lnTo>
                  <a:lnTo>
                    <a:pt x="112" y="91"/>
                  </a:lnTo>
                  <a:lnTo>
                    <a:pt x="122" y="89"/>
                  </a:lnTo>
                  <a:lnTo>
                    <a:pt x="124" y="91"/>
                  </a:lnTo>
                  <a:lnTo>
                    <a:pt x="127" y="89"/>
                  </a:lnTo>
                  <a:lnTo>
                    <a:pt x="127" y="86"/>
                  </a:lnTo>
                  <a:lnTo>
                    <a:pt x="127" y="84"/>
                  </a:lnTo>
                  <a:lnTo>
                    <a:pt x="127" y="81"/>
                  </a:lnTo>
                  <a:lnTo>
                    <a:pt x="129" y="81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1" y="81"/>
                  </a:lnTo>
                  <a:lnTo>
                    <a:pt x="134" y="81"/>
                  </a:lnTo>
                  <a:lnTo>
                    <a:pt x="136" y="79"/>
                  </a:lnTo>
                  <a:lnTo>
                    <a:pt x="139" y="77"/>
                  </a:lnTo>
                  <a:lnTo>
                    <a:pt x="141" y="74"/>
                  </a:lnTo>
                  <a:lnTo>
                    <a:pt x="141" y="72"/>
                  </a:lnTo>
                  <a:lnTo>
                    <a:pt x="143" y="72"/>
                  </a:lnTo>
                  <a:lnTo>
                    <a:pt x="146" y="72"/>
                  </a:lnTo>
                  <a:lnTo>
                    <a:pt x="150" y="72"/>
                  </a:lnTo>
                  <a:lnTo>
                    <a:pt x="153" y="72"/>
                  </a:lnTo>
                  <a:lnTo>
                    <a:pt x="155" y="69"/>
                  </a:lnTo>
                  <a:lnTo>
                    <a:pt x="160" y="67"/>
                  </a:lnTo>
                  <a:lnTo>
                    <a:pt x="160" y="65"/>
                  </a:lnTo>
                  <a:lnTo>
                    <a:pt x="160" y="62"/>
                  </a:lnTo>
                  <a:lnTo>
                    <a:pt x="160" y="58"/>
                  </a:lnTo>
                  <a:lnTo>
                    <a:pt x="160" y="55"/>
                  </a:lnTo>
                  <a:lnTo>
                    <a:pt x="162" y="55"/>
                  </a:lnTo>
                  <a:lnTo>
                    <a:pt x="165" y="55"/>
                  </a:lnTo>
                  <a:lnTo>
                    <a:pt x="167" y="58"/>
                  </a:lnTo>
                  <a:lnTo>
                    <a:pt x="172" y="58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77" y="60"/>
                  </a:lnTo>
                  <a:lnTo>
                    <a:pt x="177" y="62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84" y="62"/>
                  </a:lnTo>
                  <a:lnTo>
                    <a:pt x="184" y="60"/>
                  </a:lnTo>
                  <a:lnTo>
                    <a:pt x="189" y="58"/>
                  </a:lnTo>
                  <a:lnTo>
                    <a:pt x="189" y="55"/>
                  </a:lnTo>
                  <a:lnTo>
                    <a:pt x="189" y="53"/>
                  </a:lnTo>
                  <a:lnTo>
                    <a:pt x="186" y="53"/>
                  </a:lnTo>
                  <a:lnTo>
                    <a:pt x="186" y="50"/>
                  </a:lnTo>
                  <a:lnTo>
                    <a:pt x="189" y="48"/>
                  </a:lnTo>
                  <a:lnTo>
                    <a:pt x="189" y="46"/>
                  </a:lnTo>
                  <a:lnTo>
                    <a:pt x="189" y="43"/>
                  </a:lnTo>
                  <a:lnTo>
                    <a:pt x="189" y="41"/>
                  </a:lnTo>
                  <a:lnTo>
                    <a:pt x="189" y="38"/>
                  </a:lnTo>
                  <a:lnTo>
                    <a:pt x="191" y="36"/>
                  </a:lnTo>
                  <a:lnTo>
                    <a:pt x="194" y="34"/>
                  </a:lnTo>
                  <a:lnTo>
                    <a:pt x="194" y="31"/>
                  </a:lnTo>
                  <a:lnTo>
                    <a:pt x="194" y="29"/>
                  </a:lnTo>
                  <a:lnTo>
                    <a:pt x="196" y="29"/>
                  </a:lnTo>
                  <a:lnTo>
                    <a:pt x="198" y="29"/>
                  </a:lnTo>
                  <a:lnTo>
                    <a:pt x="201" y="26"/>
                  </a:lnTo>
                  <a:lnTo>
                    <a:pt x="203" y="26"/>
                  </a:lnTo>
                  <a:lnTo>
                    <a:pt x="203" y="24"/>
                  </a:lnTo>
                  <a:lnTo>
                    <a:pt x="201" y="22"/>
                  </a:lnTo>
                  <a:lnTo>
                    <a:pt x="198" y="19"/>
                  </a:lnTo>
                  <a:lnTo>
                    <a:pt x="196" y="19"/>
                  </a:lnTo>
                  <a:lnTo>
                    <a:pt x="196" y="17"/>
                  </a:lnTo>
                  <a:lnTo>
                    <a:pt x="194" y="10"/>
                  </a:lnTo>
                  <a:lnTo>
                    <a:pt x="196" y="10"/>
                  </a:lnTo>
                  <a:lnTo>
                    <a:pt x="196" y="7"/>
                  </a:lnTo>
                  <a:lnTo>
                    <a:pt x="198" y="7"/>
                  </a:lnTo>
                  <a:lnTo>
                    <a:pt x="198" y="10"/>
                  </a:lnTo>
                  <a:lnTo>
                    <a:pt x="201" y="10"/>
                  </a:lnTo>
                  <a:lnTo>
                    <a:pt x="203" y="10"/>
                  </a:lnTo>
                  <a:lnTo>
                    <a:pt x="205" y="10"/>
                  </a:lnTo>
                  <a:lnTo>
                    <a:pt x="205" y="7"/>
                  </a:lnTo>
                  <a:lnTo>
                    <a:pt x="208" y="7"/>
                  </a:lnTo>
                  <a:lnTo>
                    <a:pt x="210" y="5"/>
                  </a:lnTo>
                  <a:lnTo>
                    <a:pt x="215" y="5"/>
                  </a:lnTo>
                  <a:lnTo>
                    <a:pt x="217" y="5"/>
                  </a:lnTo>
                  <a:lnTo>
                    <a:pt x="217" y="7"/>
                  </a:lnTo>
                  <a:lnTo>
                    <a:pt x="217" y="10"/>
                  </a:lnTo>
                  <a:lnTo>
                    <a:pt x="220" y="12"/>
                  </a:lnTo>
                  <a:lnTo>
                    <a:pt x="220" y="14"/>
                  </a:lnTo>
                  <a:lnTo>
                    <a:pt x="220" y="17"/>
                  </a:lnTo>
                  <a:lnTo>
                    <a:pt x="225" y="26"/>
                  </a:lnTo>
                  <a:lnTo>
                    <a:pt x="229" y="34"/>
                  </a:lnTo>
                  <a:lnTo>
                    <a:pt x="232" y="36"/>
                  </a:lnTo>
                  <a:lnTo>
                    <a:pt x="239" y="34"/>
                  </a:lnTo>
                  <a:lnTo>
                    <a:pt x="244" y="31"/>
                  </a:lnTo>
                  <a:lnTo>
                    <a:pt x="246" y="31"/>
                  </a:lnTo>
                  <a:lnTo>
                    <a:pt x="251" y="29"/>
                  </a:lnTo>
                  <a:lnTo>
                    <a:pt x="256" y="29"/>
                  </a:lnTo>
                  <a:lnTo>
                    <a:pt x="258" y="29"/>
                  </a:lnTo>
                  <a:lnTo>
                    <a:pt x="261" y="29"/>
                  </a:lnTo>
                  <a:lnTo>
                    <a:pt x="263" y="29"/>
                  </a:lnTo>
                  <a:lnTo>
                    <a:pt x="263" y="26"/>
                  </a:lnTo>
                  <a:lnTo>
                    <a:pt x="265" y="26"/>
                  </a:lnTo>
                  <a:lnTo>
                    <a:pt x="265" y="24"/>
                  </a:lnTo>
                  <a:lnTo>
                    <a:pt x="270" y="24"/>
                  </a:lnTo>
                  <a:lnTo>
                    <a:pt x="272" y="26"/>
                  </a:lnTo>
                  <a:lnTo>
                    <a:pt x="275" y="26"/>
                  </a:lnTo>
                  <a:lnTo>
                    <a:pt x="280" y="29"/>
                  </a:lnTo>
                  <a:lnTo>
                    <a:pt x="282" y="29"/>
                  </a:lnTo>
                  <a:lnTo>
                    <a:pt x="287" y="31"/>
                  </a:lnTo>
                  <a:lnTo>
                    <a:pt x="289" y="31"/>
                  </a:lnTo>
                  <a:lnTo>
                    <a:pt x="292" y="31"/>
                  </a:lnTo>
                  <a:lnTo>
                    <a:pt x="294" y="34"/>
                  </a:lnTo>
                  <a:lnTo>
                    <a:pt x="296" y="34"/>
                  </a:lnTo>
                  <a:lnTo>
                    <a:pt x="296" y="31"/>
                  </a:lnTo>
                  <a:lnTo>
                    <a:pt x="299" y="31"/>
                  </a:lnTo>
                  <a:lnTo>
                    <a:pt x="301" y="26"/>
                  </a:lnTo>
                  <a:lnTo>
                    <a:pt x="304" y="26"/>
                  </a:lnTo>
                  <a:lnTo>
                    <a:pt x="304" y="24"/>
                  </a:lnTo>
                  <a:lnTo>
                    <a:pt x="306" y="22"/>
                  </a:lnTo>
                  <a:lnTo>
                    <a:pt x="311" y="19"/>
                  </a:lnTo>
                  <a:lnTo>
                    <a:pt x="313" y="19"/>
                  </a:lnTo>
                  <a:lnTo>
                    <a:pt x="316" y="19"/>
                  </a:lnTo>
                  <a:lnTo>
                    <a:pt x="318" y="19"/>
                  </a:lnTo>
                  <a:lnTo>
                    <a:pt x="320" y="19"/>
                  </a:lnTo>
                  <a:lnTo>
                    <a:pt x="323" y="19"/>
                  </a:lnTo>
                  <a:lnTo>
                    <a:pt x="325" y="19"/>
                  </a:lnTo>
                  <a:lnTo>
                    <a:pt x="327" y="19"/>
                  </a:lnTo>
                  <a:lnTo>
                    <a:pt x="330" y="19"/>
                  </a:lnTo>
                  <a:lnTo>
                    <a:pt x="330" y="22"/>
                  </a:lnTo>
                  <a:lnTo>
                    <a:pt x="332" y="22"/>
                  </a:lnTo>
                  <a:lnTo>
                    <a:pt x="337" y="24"/>
                  </a:lnTo>
                  <a:lnTo>
                    <a:pt x="339" y="24"/>
                  </a:lnTo>
                  <a:lnTo>
                    <a:pt x="342" y="24"/>
                  </a:lnTo>
                  <a:lnTo>
                    <a:pt x="351" y="19"/>
                  </a:lnTo>
                  <a:lnTo>
                    <a:pt x="354" y="17"/>
                  </a:lnTo>
                  <a:lnTo>
                    <a:pt x="356" y="14"/>
                  </a:lnTo>
                  <a:lnTo>
                    <a:pt x="359" y="12"/>
                  </a:lnTo>
                  <a:lnTo>
                    <a:pt x="361" y="12"/>
                  </a:lnTo>
                  <a:lnTo>
                    <a:pt x="363" y="12"/>
                  </a:lnTo>
                  <a:lnTo>
                    <a:pt x="363" y="14"/>
                  </a:lnTo>
                  <a:lnTo>
                    <a:pt x="366" y="14"/>
                  </a:lnTo>
                  <a:lnTo>
                    <a:pt x="366" y="12"/>
                  </a:lnTo>
                  <a:lnTo>
                    <a:pt x="368" y="12"/>
                  </a:lnTo>
                  <a:lnTo>
                    <a:pt x="371" y="10"/>
                  </a:lnTo>
                  <a:lnTo>
                    <a:pt x="373" y="10"/>
                  </a:lnTo>
                  <a:lnTo>
                    <a:pt x="373" y="7"/>
                  </a:lnTo>
                  <a:lnTo>
                    <a:pt x="373" y="5"/>
                  </a:lnTo>
                  <a:lnTo>
                    <a:pt x="373" y="2"/>
                  </a:lnTo>
                  <a:lnTo>
                    <a:pt x="368" y="0"/>
                  </a:lnTo>
                  <a:lnTo>
                    <a:pt x="371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75" y="2"/>
                  </a:lnTo>
                  <a:lnTo>
                    <a:pt x="378" y="2"/>
                  </a:lnTo>
                  <a:lnTo>
                    <a:pt x="375" y="5"/>
                  </a:lnTo>
                  <a:lnTo>
                    <a:pt x="378" y="7"/>
                  </a:lnTo>
                  <a:lnTo>
                    <a:pt x="380" y="10"/>
                  </a:lnTo>
                  <a:lnTo>
                    <a:pt x="382" y="10"/>
                  </a:lnTo>
                  <a:lnTo>
                    <a:pt x="385" y="10"/>
                  </a:lnTo>
                  <a:lnTo>
                    <a:pt x="387" y="10"/>
                  </a:lnTo>
                  <a:lnTo>
                    <a:pt x="394" y="12"/>
                  </a:lnTo>
                  <a:lnTo>
                    <a:pt x="394" y="14"/>
                  </a:lnTo>
                  <a:lnTo>
                    <a:pt x="394" y="19"/>
                  </a:lnTo>
                  <a:lnTo>
                    <a:pt x="397" y="24"/>
                  </a:lnTo>
                  <a:lnTo>
                    <a:pt x="397" y="26"/>
                  </a:lnTo>
                  <a:lnTo>
                    <a:pt x="399" y="26"/>
                  </a:lnTo>
                  <a:lnTo>
                    <a:pt x="399" y="29"/>
                  </a:lnTo>
                  <a:lnTo>
                    <a:pt x="397" y="29"/>
                  </a:lnTo>
                  <a:lnTo>
                    <a:pt x="394" y="31"/>
                  </a:lnTo>
                  <a:lnTo>
                    <a:pt x="392" y="34"/>
                  </a:lnTo>
                  <a:lnTo>
                    <a:pt x="392" y="38"/>
                  </a:lnTo>
                  <a:lnTo>
                    <a:pt x="397" y="41"/>
                  </a:lnTo>
                  <a:lnTo>
                    <a:pt x="402" y="41"/>
                  </a:lnTo>
                  <a:lnTo>
                    <a:pt x="402" y="43"/>
                  </a:lnTo>
                  <a:lnTo>
                    <a:pt x="404" y="43"/>
                  </a:lnTo>
                  <a:lnTo>
                    <a:pt x="406" y="46"/>
                  </a:lnTo>
                  <a:lnTo>
                    <a:pt x="406" y="48"/>
                  </a:lnTo>
                  <a:lnTo>
                    <a:pt x="406" y="53"/>
                  </a:lnTo>
                  <a:lnTo>
                    <a:pt x="406" y="55"/>
                  </a:lnTo>
                  <a:lnTo>
                    <a:pt x="409" y="58"/>
                  </a:lnTo>
                  <a:lnTo>
                    <a:pt x="411" y="58"/>
                  </a:lnTo>
                  <a:lnTo>
                    <a:pt x="411" y="60"/>
                  </a:lnTo>
                  <a:lnTo>
                    <a:pt x="418" y="60"/>
                  </a:lnTo>
                  <a:lnTo>
                    <a:pt x="421" y="60"/>
                  </a:lnTo>
                  <a:lnTo>
                    <a:pt x="423" y="60"/>
                  </a:lnTo>
                  <a:lnTo>
                    <a:pt x="428" y="65"/>
                  </a:lnTo>
                  <a:lnTo>
                    <a:pt x="428" y="67"/>
                  </a:lnTo>
                  <a:lnTo>
                    <a:pt x="428" y="69"/>
                  </a:lnTo>
                  <a:lnTo>
                    <a:pt x="430" y="72"/>
                  </a:lnTo>
                  <a:lnTo>
                    <a:pt x="428" y="74"/>
                  </a:lnTo>
                  <a:lnTo>
                    <a:pt x="428" y="77"/>
                  </a:lnTo>
                  <a:lnTo>
                    <a:pt x="428" y="79"/>
                  </a:lnTo>
                  <a:lnTo>
                    <a:pt x="433" y="81"/>
                  </a:lnTo>
                  <a:lnTo>
                    <a:pt x="438" y="81"/>
                  </a:lnTo>
                  <a:lnTo>
                    <a:pt x="438" y="86"/>
                  </a:lnTo>
                  <a:lnTo>
                    <a:pt x="438" y="93"/>
                  </a:lnTo>
                  <a:lnTo>
                    <a:pt x="435" y="96"/>
                  </a:lnTo>
                  <a:lnTo>
                    <a:pt x="433" y="96"/>
                  </a:lnTo>
                  <a:lnTo>
                    <a:pt x="433" y="98"/>
                  </a:lnTo>
                  <a:lnTo>
                    <a:pt x="433" y="101"/>
                  </a:lnTo>
                  <a:lnTo>
                    <a:pt x="433" y="103"/>
                  </a:lnTo>
                  <a:lnTo>
                    <a:pt x="440" y="110"/>
                  </a:lnTo>
                  <a:lnTo>
                    <a:pt x="442" y="110"/>
                  </a:lnTo>
                  <a:lnTo>
                    <a:pt x="445" y="108"/>
                  </a:lnTo>
                  <a:lnTo>
                    <a:pt x="449" y="108"/>
                  </a:lnTo>
                  <a:lnTo>
                    <a:pt x="452" y="108"/>
                  </a:lnTo>
                  <a:lnTo>
                    <a:pt x="454" y="108"/>
                  </a:lnTo>
                  <a:lnTo>
                    <a:pt x="454" y="110"/>
                  </a:lnTo>
                  <a:lnTo>
                    <a:pt x="457" y="110"/>
                  </a:lnTo>
                  <a:lnTo>
                    <a:pt x="459" y="110"/>
                  </a:lnTo>
                  <a:lnTo>
                    <a:pt x="461" y="110"/>
                  </a:lnTo>
                  <a:lnTo>
                    <a:pt x="461" y="108"/>
                  </a:lnTo>
                  <a:lnTo>
                    <a:pt x="464" y="108"/>
                  </a:lnTo>
                  <a:lnTo>
                    <a:pt x="464" y="110"/>
                  </a:lnTo>
                  <a:lnTo>
                    <a:pt x="466" y="113"/>
                  </a:lnTo>
                  <a:lnTo>
                    <a:pt x="466" y="115"/>
                  </a:lnTo>
                  <a:lnTo>
                    <a:pt x="466" y="117"/>
                  </a:lnTo>
                  <a:lnTo>
                    <a:pt x="469" y="117"/>
                  </a:lnTo>
                  <a:lnTo>
                    <a:pt x="471" y="120"/>
                  </a:lnTo>
                  <a:lnTo>
                    <a:pt x="473" y="120"/>
                  </a:lnTo>
                  <a:lnTo>
                    <a:pt x="478" y="125"/>
                  </a:lnTo>
                  <a:lnTo>
                    <a:pt x="481" y="129"/>
                  </a:lnTo>
                  <a:lnTo>
                    <a:pt x="481" y="132"/>
                  </a:lnTo>
                  <a:lnTo>
                    <a:pt x="481" y="134"/>
                  </a:lnTo>
                  <a:lnTo>
                    <a:pt x="478" y="136"/>
                  </a:lnTo>
                  <a:lnTo>
                    <a:pt x="476" y="136"/>
                  </a:lnTo>
                  <a:lnTo>
                    <a:pt x="476" y="139"/>
                  </a:lnTo>
                  <a:lnTo>
                    <a:pt x="473" y="146"/>
                  </a:lnTo>
                  <a:lnTo>
                    <a:pt x="473" y="148"/>
                  </a:lnTo>
                  <a:lnTo>
                    <a:pt x="476" y="148"/>
                  </a:lnTo>
                  <a:lnTo>
                    <a:pt x="478" y="148"/>
                  </a:lnTo>
                  <a:lnTo>
                    <a:pt x="481" y="146"/>
                  </a:lnTo>
                  <a:lnTo>
                    <a:pt x="485" y="144"/>
                  </a:lnTo>
                  <a:lnTo>
                    <a:pt x="490" y="148"/>
                  </a:lnTo>
                  <a:lnTo>
                    <a:pt x="490" y="151"/>
                  </a:lnTo>
                  <a:lnTo>
                    <a:pt x="490" y="153"/>
                  </a:lnTo>
                  <a:lnTo>
                    <a:pt x="488" y="153"/>
                  </a:lnTo>
                  <a:lnTo>
                    <a:pt x="488" y="156"/>
                  </a:lnTo>
                  <a:lnTo>
                    <a:pt x="488" y="158"/>
                  </a:lnTo>
                  <a:lnTo>
                    <a:pt x="493" y="158"/>
                  </a:lnTo>
                  <a:lnTo>
                    <a:pt x="497" y="158"/>
                  </a:lnTo>
                  <a:lnTo>
                    <a:pt x="497" y="160"/>
                  </a:lnTo>
                  <a:lnTo>
                    <a:pt x="500" y="163"/>
                  </a:lnTo>
                  <a:lnTo>
                    <a:pt x="502" y="165"/>
                  </a:lnTo>
                  <a:lnTo>
                    <a:pt x="504" y="165"/>
                  </a:lnTo>
                  <a:lnTo>
                    <a:pt x="502" y="168"/>
                  </a:lnTo>
                  <a:lnTo>
                    <a:pt x="504" y="170"/>
                  </a:lnTo>
                  <a:lnTo>
                    <a:pt x="504" y="180"/>
                  </a:lnTo>
                  <a:lnTo>
                    <a:pt x="507" y="189"/>
                  </a:lnTo>
                  <a:lnTo>
                    <a:pt x="507" y="194"/>
                  </a:lnTo>
                  <a:lnTo>
                    <a:pt x="507" y="196"/>
                  </a:lnTo>
                  <a:lnTo>
                    <a:pt x="504" y="196"/>
                  </a:lnTo>
                  <a:lnTo>
                    <a:pt x="504" y="199"/>
                  </a:lnTo>
                  <a:lnTo>
                    <a:pt x="504" y="208"/>
                  </a:lnTo>
                  <a:lnTo>
                    <a:pt x="507" y="211"/>
                  </a:lnTo>
                  <a:lnTo>
                    <a:pt x="504" y="211"/>
                  </a:lnTo>
                  <a:lnTo>
                    <a:pt x="504" y="213"/>
                  </a:lnTo>
                  <a:lnTo>
                    <a:pt x="504" y="215"/>
                  </a:lnTo>
                  <a:lnTo>
                    <a:pt x="504" y="218"/>
                  </a:lnTo>
                  <a:lnTo>
                    <a:pt x="504" y="220"/>
                  </a:lnTo>
                  <a:lnTo>
                    <a:pt x="504" y="230"/>
                  </a:lnTo>
                  <a:lnTo>
                    <a:pt x="504" y="232"/>
                  </a:lnTo>
                  <a:lnTo>
                    <a:pt x="504" y="235"/>
                  </a:lnTo>
                  <a:lnTo>
                    <a:pt x="504" y="239"/>
                  </a:lnTo>
                  <a:lnTo>
                    <a:pt x="504" y="242"/>
                  </a:lnTo>
                  <a:lnTo>
                    <a:pt x="507" y="247"/>
                  </a:lnTo>
                  <a:lnTo>
                    <a:pt x="507" y="249"/>
                  </a:lnTo>
                  <a:lnTo>
                    <a:pt x="509" y="249"/>
                  </a:lnTo>
                  <a:lnTo>
                    <a:pt x="509" y="251"/>
                  </a:lnTo>
                  <a:lnTo>
                    <a:pt x="507" y="251"/>
                  </a:lnTo>
                  <a:lnTo>
                    <a:pt x="504" y="251"/>
                  </a:lnTo>
                  <a:lnTo>
                    <a:pt x="500" y="259"/>
                  </a:lnTo>
                  <a:lnTo>
                    <a:pt x="500" y="263"/>
                  </a:lnTo>
                  <a:lnTo>
                    <a:pt x="502" y="268"/>
                  </a:lnTo>
                  <a:lnTo>
                    <a:pt x="500" y="270"/>
                  </a:lnTo>
                  <a:lnTo>
                    <a:pt x="500" y="273"/>
                  </a:lnTo>
                  <a:lnTo>
                    <a:pt x="497" y="268"/>
                  </a:lnTo>
                  <a:lnTo>
                    <a:pt x="495" y="266"/>
                  </a:lnTo>
                  <a:lnTo>
                    <a:pt x="495" y="263"/>
                  </a:lnTo>
                  <a:lnTo>
                    <a:pt x="493" y="261"/>
                  </a:lnTo>
                  <a:lnTo>
                    <a:pt x="490" y="261"/>
                  </a:lnTo>
                  <a:lnTo>
                    <a:pt x="488" y="259"/>
                  </a:lnTo>
                  <a:lnTo>
                    <a:pt x="488" y="256"/>
                  </a:lnTo>
                  <a:lnTo>
                    <a:pt x="488" y="254"/>
                  </a:lnTo>
                  <a:lnTo>
                    <a:pt x="488" y="251"/>
                  </a:lnTo>
                  <a:lnTo>
                    <a:pt x="485" y="244"/>
                  </a:lnTo>
                  <a:lnTo>
                    <a:pt x="483" y="244"/>
                  </a:lnTo>
                  <a:lnTo>
                    <a:pt x="481" y="249"/>
                  </a:lnTo>
                  <a:lnTo>
                    <a:pt x="478" y="249"/>
                  </a:lnTo>
                  <a:lnTo>
                    <a:pt x="478" y="251"/>
                  </a:lnTo>
                  <a:lnTo>
                    <a:pt x="478" y="259"/>
                  </a:lnTo>
                  <a:lnTo>
                    <a:pt x="476" y="261"/>
                  </a:lnTo>
                  <a:lnTo>
                    <a:pt x="478" y="261"/>
                  </a:lnTo>
                  <a:lnTo>
                    <a:pt x="476" y="263"/>
                  </a:lnTo>
                  <a:lnTo>
                    <a:pt x="473" y="261"/>
                  </a:lnTo>
                  <a:lnTo>
                    <a:pt x="473" y="259"/>
                  </a:lnTo>
                  <a:lnTo>
                    <a:pt x="473" y="256"/>
                  </a:lnTo>
                  <a:lnTo>
                    <a:pt x="473" y="254"/>
                  </a:lnTo>
                  <a:lnTo>
                    <a:pt x="471" y="251"/>
                  </a:lnTo>
                  <a:lnTo>
                    <a:pt x="471" y="249"/>
                  </a:lnTo>
                  <a:lnTo>
                    <a:pt x="469" y="249"/>
                  </a:lnTo>
                  <a:lnTo>
                    <a:pt x="464" y="244"/>
                  </a:lnTo>
                  <a:lnTo>
                    <a:pt x="461" y="244"/>
                  </a:lnTo>
                  <a:lnTo>
                    <a:pt x="461" y="247"/>
                  </a:lnTo>
                  <a:lnTo>
                    <a:pt x="459" y="242"/>
                  </a:lnTo>
                  <a:lnTo>
                    <a:pt x="459" y="239"/>
                  </a:lnTo>
                  <a:lnTo>
                    <a:pt x="459" y="235"/>
                  </a:lnTo>
                  <a:lnTo>
                    <a:pt x="457" y="225"/>
                  </a:lnTo>
                  <a:lnTo>
                    <a:pt x="452" y="208"/>
                  </a:lnTo>
                  <a:lnTo>
                    <a:pt x="449" y="208"/>
                  </a:lnTo>
                  <a:lnTo>
                    <a:pt x="442" y="201"/>
                  </a:lnTo>
                  <a:lnTo>
                    <a:pt x="440" y="206"/>
                  </a:lnTo>
                  <a:lnTo>
                    <a:pt x="440" y="211"/>
                  </a:lnTo>
                  <a:lnTo>
                    <a:pt x="440" y="215"/>
                  </a:lnTo>
                  <a:lnTo>
                    <a:pt x="438" y="215"/>
                  </a:lnTo>
                  <a:lnTo>
                    <a:pt x="440" y="218"/>
                  </a:lnTo>
                  <a:lnTo>
                    <a:pt x="440" y="223"/>
                  </a:lnTo>
                  <a:lnTo>
                    <a:pt x="438" y="225"/>
                  </a:lnTo>
                  <a:lnTo>
                    <a:pt x="438" y="227"/>
                  </a:lnTo>
                  <a:lnTo>
                    <a:pt x="438" y="230"/>
                  </a:lnTo>
                  <a:lnTo>
                    <a:pt x="435" y="230"/>
                  </a:lnTo>
                  <a:lnTo>
                    <a:pt x="435" y="232"/>
                  </a:lnTo>
                  <a:lnTo>
                    <a:pt x="433" y="232"/>
                  </a:lnTo>
                  <a:lnTo>
                    <a:pt x="423" y="225"/>
                  </a:lnTo>
                  <a:lnTo>
                    <a:pt x="421" y="225"/>
                  </a:lnTo>
                  <a:lnTo>
                    <a:pt x="418" y="225"/>
                  </a:lnTo>
                  <a:lnTo>
                    <a:pt x="416" y="225"/>
                  </a:lnTo>
                  <a:lnTo>
                    <a:pt x="414" y="227"/>
                  </a:lnTo>
                  <a:lnTo>
                    <a:pt x="411" y="232"/>
                  </a:lnTo>
                  <a:lnTo>
                    <a:pt x="411" y="235"/>
                  </a:lnTo>
                  <a:lnTo>
                    <a:pt x="411" y="237"/>
                  </a:lnTo>
                  <a:lnTo>
                    <a:pt x="409" y="242"/>
                  </a:lnTo>
                  <a:lnTo>
                    <a:pt x="406" y="244"/>
                  </a:lnTo>
                  <a:lnTo>
                    <a:pt x="402" y="249"/>
                  </a:lnTo>
                  <a:lnTo>
                    <a:pt x="399" y="249"/>
                  </a:lnTo>
                  <a:lnTo>
                    <a:pt x="399" y="251"/>
                  </a:lnTo>
                  <a:lnTo>
                    <a:pt x="399" y="254"/>
                  </a:lnTo>
                  <a:lnTo>
                    <a:pt x="399" y="256"/>
                  </a:lnTo>
                  <a:lnTo>
                    <a:pt x="399" y="259"/>
                  </a:lnTo>
                  <a:lnTo>
                    <a:pt x="397" y="259"/>
                  </a:lnTo>
                  <a:lnTo>
                    <a:pt x="397" y="261"/>
                  </a:lnTo>
                  <a:lnTo>
                    <a:pt x="394" y="261"/>
                  </a:lnTo>
                  <a:lnTo>
                    <a:pt x="392" y="261"/>
                  </a:lnTo>
                  <a:lnTo>
                    <a:pt x="390" y="261"/>
                  </a:lnTo>
                  <a:lnTo>
                    <a:pt x="390" y="263"/>
                  </a:lnTo>
                  <a:lnTo>
                    <a:pt x="385" y="266"/>
                  </a:lnTo>
                  <a:lnTo>
                    <a:pt x="382" y="266"/>
                  </a:lnTo>
                  <a:lnTo>
                    <a:pt x="382" y="268"/>
                  </a:lnTo>
                  <a:lnTo>
                    <a:pt x="380" y="268"/>
                  </a:lnTo>
                  <a:lnTo>
                    <a:pt x="380" y="270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78" y="278"/>
                  </a:lnTo>
                  <a:lnTo>
                    <a:pt x="378" y="280"/>
                  </a:lnTo>
                  <a:lnTo>
                    <a:pt x="378" y="282"/>
                  </a:lnTo>
                  <a:lnTo>
                    <a:pt x="375" y="287"/>
                  </a:lnTo>
                  <a:lnTo>
                    <a:pt x="375" y="290"/>
                  </a:lnTo>
                  <a:lnTo>
                    <a:pt x="378" y="290"/>
                  </a:lnTo>
                  <a:lnTo>
                    <a:pt x="378" y="294"/>
                  </a:lnTo>
                  <a:lnTo>
                    <a:pt x="378" y="297"/>
                  </a:lnTo>
                  <a:lnTo>
                    <a:pt x="375" y="297"/>
                  </a:lnTo>
                  <a:lnTo>
                    <a:pt x="375" y="299"/>
                  </a:lnTo>
                  <a:lnTo>
                    <a:pt x="373" y="299"/>
                  </a:lnTo>
                  <a:lnTo>
                    <a:pt x="375" y="304"/>
                  </a:lnTo>
                  <a:lnTo>
                    <a:pt x="375" y="306"/>
                  </a:lnTo>
                  <a:lnTo>
                    <a:pt x="378" y="309"/>
                  </a:lnTo>
                  <a:lnTo>
                    <a:pt x="380" y="311"/>
                  </a:lnTo>
                  <a:lnTo>
                    <a:pt x="385" y="316"/>
                  </a:lnTo>
                  <a:lnTo>
                    <a:pt x="387" y="316"/>
                  </a:lnTo>
                  <a:lnTo>
                    <a:pt x="385" y="318"/>
                  </a:lnTo>
                  <a:lnTo>
                    <a:pt x="382" y="321"/>
                  </a:lnTo>
                  <a:lnTo>
                    <a:pt x="382" y="323"/>
                  </a:lnTo>
                  <a:lnTo>
                    <a:pt x="380" y="325"/>
                  </a:lnTo>
                  <a:lnTo>
                    <a:pt x="380" y="340"/>
                  </a:lnTo>
                  <a:lnTo>
                    <a:pt x="380" y="347"/>
                  </a:lnTo>
                  <a:lnTo>
                    <a:pt x="380" y="349"/>
                  </a:lnTo>
                  <a:lnTo>
                    <a:pt x="382" y="349"/>
                  </a:lnTo>
                  <a:lnTo>
                    <a:pt x="385" y="354"/>
                  </a:lnTo>
                  <a:lnTo>
                    <a:pt x="387" y="357"/>
                  </a:lnTo>
                  <a:lnTo>
                    <a:pt x="387" y="361"/>
                  </a:lnTo>
                  <a:lnTo>
                    <a:pt x="387" y="364"/>
                  </a:lnTo>
                  <a:lnTo>
                    <a:pt x="387" y="366"/>
                  </a:lnTo>
                  <a:lnTo>
                    <a:pt x="385" y="366"/>
                  </a:lnTo>
                  <a:lnTo>
                    <a:pt x="385" y="369"/>
                  </a:lnTo>
                  <a:lnTo>
                    <a:pt x="385" y="371"/>
                  </a:lnTo>
                  <a:lnTo>
                    <a:pt x="382" y="381"/>
                  </a:lnTo>
                  <a:lnTo>
                    <a:pt x="382" y="385"/>
                  </a:lnTo>
                  <a:lnTo>
                    <a:pt x="380" y="397"/>
                  </a:lnTo>
                  <a:lnTo>
                    <a:pt x="380" y="400"/>
                  </a:lnTo>
                  <a:lnTo>
                    <a:pt x="380" y="402"/>
                  </a:lnTo>
                  <a:lnTo>
                    <a:pt x="380" y="404"/>
                  </a:lnTo>
                  <a:lnTo>
                    <a:pt x="380" y="416"/>
                  </a:lnTo>
                  <a:lnTo>
                    <a:pt x="382" y="421"/>
                  </a:lnTo>
                  <a:lnTo>
                    <a:pt x="382" y="424"/>
                  </a:lnTo>
                  <a:lnTo>
                    <a:pt x="385" y="426"/>
                  </a:lnTo>
                  <a:lnTo>
                    <a:pt x="385" y="428"/>
                  </a:lnTo>
                  <a:lnTo>
                    <a:pt x="385" y="431"/>
                  </a:lnTo>
                  <a:lnTo>
                    <a:pt x="385" y="433"/>
                  </a:lnTo>
                  <a:lnTo>
                    <a:pt x="382" y="436"/>
                  </a:lnTo>
                  <a:lnTo>
                    <a:pt x="382" y="438"/>
                  </a:lnTo>
                  <a:lnTo>
                    <a:pt x="385" y="443"/>
                  </a:lnTo>
                  <a:lnTo>
                    <a:pt x="387" y="445"/>
                  </a:lnTo>
                  <a:lnTo>
                    <a:pt x="387" y="448"/>
                  </a:lnTo>
                  <a:lnTo>
                    <a:pt x="390" y="448"/>
                  </a:lnTo>
                  <a:lnTo>
                    <a:pt x="394" y="450"/>
                  </a:lnTo>
                  <a:lnTo>
                    <a:pt x="392" y="455"/>
                  </a:lnTo>
                  <a:lnTo>
                    <a:pt x="392" y="459"/>
                  </a:lnTo>
                  <a:lnTo>
                    <a:pt x="394" y="462"/>
                  </a:lnTo>
                  <a:lnTo>
                    <a:pt x="397" y="462"/>
                  </a:lnTo>
                  <a:lnTo>
                    <a:pt x="399" y="459"/>
                  </a:lnTo>
                  <a:lnTo>
                    <a:pt x="402" y="459"/>
                  </a:lnTo>
                  <a:lnTo>
                    <a:pt x="402" y="457"/>
                  </a:lnTo>
                  <a:lnTo>
                    <a:pt x="402" y="455"/>
                  </a:lnTo>
                  <a:lnTo>
                    <a:pt x="402" y="457"/>
                  </a:lnTo>
                  <a:lnTo>
                    <a:pt x="406" y="457"/>
                  </a:lnTo>
                  <a:lnTo>
                    <a:pt x="409" y="455"/>
                  </a:lnTo>
                  <a:lnTo>
                    <a:pt x="406" y="455"/>
                  </a:lnTo>
                  <a:lnTo>
                    <a:pt x="404" y="455"/>
                  </a:lnTo>
                  <a:lnTo>
                    <a:pt x="402" y="455"/>
                  </a:lnTo>
                  <a:lnTo>
                    <a:pt x="402" y="452"/>
                  </a:lnTo>
                  <a:lnTo>
                    <a:pt x="402" y="450"/>
                  </a:lnTo>
                  <a:lnTo>
                    <a:pt x="409" y="448"/>
                  </a:lnTo>
                  <a:lnTo>
                    <a:pt x="411" y="448"/>
                  </a:lnTo>
                  <a:lnTo>
                    <a:pt x="414" y="448"/>
                  </a:lnTo>
                  <a:lnTo>
                    <a:pt x="416" y="445"/>
                  </a:lnTo>
                  <a:lnTo>
                    <a:pt x="416" y="443"/>
                  </a:lnTo>
                  <a:lnTo>
                    <a:pt x="418" y="443"/>
                  </a:lnTo>
                  <a:lnTo>
                    <a:pt x="421" y="443"/>
                  </a:lnTo>
                  <a:lnTo>
                    <a:pt x="421" y="445"/>
                  </a:lnTo>
                  <a:lnTo>
                    <a:pt x="423" y="445"/>
                  </a:lnTo>
                  <a:lnTo>
                    <a:pt x="426" y="445"/>
                  </a:lnTo>
                  <a:lnTo>
                    <a:pt x="426" y="443"/>
                  </a:lnTo>
                  <a:lnTo>
                    <a:pt x="428" y="443"/>
                  </a:lnTo>
                  <a:lnTo>
                    <a:pt x="428" y="445"/>
                  </a:lnTo>
                  <a:lnTo>
                    <a:pt x="435" y="452"/>
                  </a:lnTo>
                  <a:lnTo>
                    <a:pt x="433" y="455"/>
                  </a:lnTo>
                  <a:lnTo>
                    <a:pt x="430" y="457"/>
                  </a:lnTo>
                  <a:lnTo>
                    <a:pt x="428" y="459"/>
                  </a:lnTo>
                  <a:lnTo>
                    <a:pt x="426" y="462"/>
                  </a:lnTo>
                  <a:lnTo>
                    <a:pt x="426" y="464"/>
                  </a:lnTo>
                  <a:lnTo>
                    <a:pt x="426" y="467"/>
                  </a:lnTo>
                  <a:lnTo>
                    <a:pt x="423" y="467"/>
                  </a:lnTo>
                  <a:lnTo>
                    <a:pt x="421" y="467"/>
                  </a:lnTo>
                  <a:lnTo>
                    <a:pt x="418" y="467"/>
                  </a:lnTo>
                  <a:lnTo>
                    <a:pt x="416" y="467"/>
                  </a:lnTo>
                  <a:lnTo>
                    <a:pt x="414" y="471"/>
                  </a:lnTo>
                  <a:lnTo>
                    <a:pt x="414" y="474"/>
                  </a:lnTo>
                  <a:lnTo>
                    <a:pt x="416" y="474"/>
                  </a:lnTo>
                  <a:lnTo>
                    <a:pt x="416" y="479"/>
                  </a:lnTo>
                  <a:lnTo>
                    <a:pt x="414" y="479"/>
                  </a:lnTo>
                  <a:lnTo>
                    <a:pt x="414" y="481"/>
                  </a:lnTo>
                  <a:lnTo>
                    <a:pt x="411" y="481"/>
                  </a:lnTo>
                  <a:lnTo>
                    <a:pt x="411" y="486"/>
                  </a:lnTo>
                  <a:lnTo>
                    <a:pt x="406" y="486"/>
                  </a:lnTo>
                  <a:lnTo>
                    <a:pt x="404" y="486"/>
                  </a:lnTo>
                  <a:lnTo>
                    <a:pt x="402" y="486"/>
                  </a:lnTo>
                  <a:lnTo>
                    <a:pt x="402" y="483"/>
                  </a:lnTo>
                  <a:lnTo>
                    <a:pt x="399" y="483"/>
                  </a:lnTo>
                  <a:lnTo>
                    <a:pt x="394" y="486"/>
                  </a:lnTo>
                  <a:lnTo>
                    <a:pt x="390" y="488"/>
                  </a:lnTo>
                  <a:lnTo>
                    <a:pt x="387" y="488"/>
                  </a:lnTo>
                  <a:lnTo>
                    <a:pt x="385" y="488"/>
                  </a:lnTo>
                  <a:lnTo>
                    <a:pt x="385" y="491"/>
                  </a:lnTo>
                  <a:lnTo>
                    <a:pt x="385" y="493"/>
                  </a:lnTo>
                  <a:lnTo>
                    <a:pt x="387" y="495"/>
                  </a:lnTo>
                  <a:lnTo>
                    <a:pt x="387" y="498"/>
                  </a:lnTo>
                  <a:lnTo>
                    <a:pt x="390" y="500"/>
                  </a:lnTo>
                  <a:lnTo>
                    <a:pt x="387" y="500"/>
                  </a:lnTo>
                  <a:lnTo>
                    <a:pt x="387" y="503"/>
                  </a:lnTo>
                  <a:lnTo>
                    <a:pt x="385" y="503"/>
                  </a:lnTo>
                  <a:lnTo>
                    <a:pt x="382" y="505"/>
                  </a:lnTo>
                  <a:lnTo>
                    <a:pt x="382" y="507"/>
                  </a:lnTo>
                  <a:lnTo>
                    <a:pt x="382" y="510"/>
                  </a:lnTo>
                  <a:lnTo>
                    <a:pt x="385" y="515"/>
                  </a:lnTo>
                  <a:lnTo>
                    <a:pt x="385" y="517"/>
                  </a:lnTo>
                  <a:lnTo>
                    <a:pt x="382" y="519"/>
                  </a:lnTo>
                  <a:lnTo>
                    <a:pt x="375" y="522"/>
                  </a:lnTo>
                  <a:lnTo>
                    <a:pt x="371" y="522"/>
                  </a:lnTo>
                  <a:lnTo>
                    <a:pt x="366" y="522"/>
                  </a:lnTo>
                  <a:lnTo>
                    <a:pt x="363" y="526"/>
                  </a:lnTo>
                  <a:lnTo>
                    <a:pt x="361" y="529"/>
                  </a:lnTo>
                  <a:lnTo>
                    <a:pt x="363" y="531"/>
                  </a:lnTo>
                  <a:lnTo>
                    <a:pt x="366" y="534"/>
                  </a:lnTo>
                  <a:lnTo>
                    <a:pt x="363" y="534"/>
                  </a:lnTo>
                  <a:lnTo>
                    <a:pt x="363" y="536"/>
                  </a:lnTo>
                  <a:lnTo>
                    <a:pt x="356" y="546"/>
                  </a:lnTo>
                  <a:lnTo>
                    <a:pt x="354" y="548"/>
                  </a:lnTo>
                  <a:lnTo>
                    <a:pt x="351" y="548"/>
                  </a:lnTo>
                  <a:lnTo>
                    <a:pt x="349" y="548"/>
                  </a:lnTo>
                  <a:lnTo>
                    <a:pt x="347" y="550"/>
                  </a:lnTo>
                  <a:lnTo>
                    <a:pt x="347" y="553"/>
                  </a:lnTo>
                  <a:lnTo>
                    <a:pt x="347" y="555"/>
                  </a:lnTo>
                  <a:lnTo>
                    <a:pt x="344" y="553"/>
                  </a:lnTo>
                  <a:lnTo>
                    <a:pt x="342" y="550"/>
                  </a:lnTo>
                  <a:lnTo>
                    <a:pt x="339" y="550"/>
                  </a:lnTo>
                  <a:lnTo>
                    <a:pt x="332" y="548"/>
                  </a:lnTo>
                  <a:lnTo>
                    <a:pt x="330" y="546"/>
                  </a:lnTo>
                  <a:lnTo>
                    <a:pt x="327" y="546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3"/>
                  </a:lnTo>
                  <a:lnTo>
                    <a:pt x="335" y="541"/>
                  </a:lnTo>
                  <a:lnTo>
                    <a:pt x="335" y="538"/>
                  </a:lnTo>
                  <a:lnTo>
                    <a:pt x="337" y="534"/>
                  </a:lnTo>
                  <a:lnTo>
                    <a:pt x="339" y="531"/>
                  </a:lnTo>
                  <a:lnTo>
                    <a:pt x="342" y="531"/>
                  </a:lnTo>
                  <a:lnTo>
                    <a:pt x="347" y="526"/>
                  </a:lnTo>
                  <a:lnTo>
                    <a:pt x="354" y="522"/>
                  </a:lnTo>
                  <a:lnTo>
                    <a:pt x="354" y="519"/>
                  </a:lnTo>
                  <a:lnTo>
                    <a:pt x="354" y="517"/>
                  </a:lnTo>
                  <a:lnTo>
                    <a:pt x="356" y="515"/>
                  </a:lnTo>
                  <a:lnTo>
                    <a:pt x="356" y="512"/>
                  </a:lnTo>
                  <a:lnTo>
                    <a:pt x="349" y="512"/>
                  </a:lnTo>
                  <a:lnTo>
                    <a:pt x="349" y="515"/>
                  </a:lnTo>
                  <a:lnTo>
                    <a:pt x="347" y="517"/>
                  </a:lnTo>
                  <a:lnTo>
                    <a:pt x="339" y="522"/>
                  </a:lnTo>
                  <a:lnTo>
                    <a:pt x="337" y="519"/>
                  </a:lnTo>
                  <a:lnTo>
                    <a:pt x="337" y="517"/>
                  </a:lnTo>
                  <a:lnTo>
                    <a:pt x="335" y="517"/>
                  </a:lnTo>
                  <a:lnTo>
                    <a:pt x="332" y="515"/>
                  </a:lnTo>
                  <a:lnTo>
                    <a:pt x="327" y="515"/>
                  </a:lnTo>
                  <a:lnTo>
                    <a:pt x="318" y="515"/>
                  </a:lnTo>
                  <a:lnTo>
                    <a:pt x="316" y="517"/>
                  </a:lnTo>
                  <a:lnTo>
                    <a:pt x="313" y="517"/>
                  </a:lnTo>
                  <a:lnTo>
                    <a:pt x="311" y="517"/>
                  </a:lnTo>
                  <a:lnTo>
                    <a:pt x="311" y="519"/>
                  </a:lnTo>
                  <a:lnTo>
                    <a:pt x="308" y="519"/>
                  </a:lnTo>
                  <a:lnTo>
                    <a:pt x="306" y="524"/>
                  </a:lnTo>
                  <a:lnTo>
                    <a:pt x="306" y="526"/>
                  </a:lnTo>
                  <a:lnTo>
                    <a:pt x="308" y="526"/>
                  </a:lnTo>
                  <a:lnTo>
                    <a:pt x="311" y="529"/>
                  </a:lnTo>
                  <a:lnTo>
                    <a:pt x="308" y="529"/>
                  </a:lnTo>
                  <a:lnTo>
                    <a:pt x="308" y="531"/>
                  </a:lnTo>
                  <a:lnTo>
                    <a:pt x="306" y="534"/>
                  </a:lnTo>
                  <a:lnTo>
                    <a:pt x="304" y="534"/>
                  </a:lnTo>
                  <a:lnTo>
                    <a:pt x="304" y="531"/>
                  </a:lnTo>
                  <a:lnTo>
                    <a:pt x="301" y="531"/>
                  </a:lnTo>
                  <a:lnTo>
                    <a:pt x="299" y="534"/>
                  </a:lnTo>
                  <a:lnTo>
                    <a:pt x="296" y="536"/>
                  </a:lnTo>
                  <a:lnTo>
                    <a:pt x="296" y="538"/>
                  </a:lnTo>
                  <a:lnTo>
                    <a:pt x="296" y="536"/>
                  </a:lnTo>
                  <a:lnTo>
                    <a:pt x="296" y="534"/>
                  </a:lnTo>
                  <a:lnTo>
                    <a:pt x="299" y="531"/>
                  </a:lnTo>
                  <a:lnTo>
                    <a:pt x="301" y="529"/>
                  </a:lnTo>
                  <a:lnTo>
                    <a:pt x="301" y="526"/>
                  </a:lnTo>
                  <a:lnTo>
                    <a:pt x="299" y="526"/>
                  </a:lnTo>
                  <a:lnTo>
                    <a:pt x="299" y="529"/>
                  </a:lnTo>
                  <a:lnTo>
                    <a:pt x="296" y="529"/>
                  </a:lnTo>
                  <a:lnTo>
                    <a:pt x="296" y="531"/>
                  </a:lnTo>
                  <a:lnTo>
                    <a:pt x="294" y="531"/>
                  </a:lnTo>
                  <a:lnTo>
                    <a:pt x="292" y="531"/>
                  </a:lnTo>
                  <a:lnTo>
                    <a:pt x="289" y="531"/>
                  </a:lnTo>
                  <a:lnTo>
                    <a:pt x="287" y="531"/>
                  </a:lnTo>
                  <a:lnTo>
                    <a:pt x="284" y="531"/>
                  </a:lnTo>
                  <a:lnTo>
                    <a:pt x="280" y="534"/>
                  </a:lnTo>
                  <a:lnTo>
                    <a:pt x="275" y="536"/>
                  </a:lnTo>
                  <a:lnTo>
                    <a:pt x="270" y="536"/>
                  </a:lnTo>
                  <a:lnTo>
                    <a:pt x="268" y="536"/>
                  </a:lnTo>
                  <a:lnTo>
                    <a:pt x="263" y="538"/>
                  </a:lnTo>
                  <a:lnTo>
                    <a:pt x="261" y="538"/>
                  </a:lnTo>
                  <a:lnTo>
                    <a:pt x="258" y="541"/>
                  </a:lnTo>
                  <a:lnTo>
                    <a:pt x="256" y="543"/>
                  </a:lnTo>
                  <a:lnTo>
                    <a:pt x="256" y="546"/>
                  </a:lnTo>
                  <a:lnTo>
                    <a:pt x="253" y="553"/>
                  </a:lnTo>
                  <a:lnTo>
                    <a:pt x="251" y="558"/>
                  </a:lnTo>
                  <a:lnTo>
                    <a:pt x="253" y="558"/>
                  </a:lnTo>
                  <a:lnTo>
                    <a:pt x="256" y="560"/>
                  </a:lnTo>
                  <a:lnTo>
                    <a:pt x="258" y="560"/>
                  </a:lnTo>
                  <a:lnTo>
                    <a:pt x="261" y="560"/>
                  </a:lnTo>
                  <a:lnTo>
                    <a:pt x="263" y="562"/>
                  </a:lnTo>
                  <a:lnTo>
                    <a:pt x="261" y="562"/>
                  </a:lnTo>
                  <a:lnTo>
                    <a:pt x="258" y="562"/>
                  </a:lnTo>
                  <a:lnTo>
                    <a:pt x="258" y="565"/>
                  </a:lnTo>
                  <a:lnTo>
                    <a:pt x="256" y="567"/>
                  </a:lnTo>
                  <a:lnTo>
                    <a:pt x="256" y="570"/>
                  </a:lnTo>
                  <a:lnTo>
                    <a:pt x="253" y="570"/>
                  </a:lnTo>
                  <a:lnTo>
                    <a:pt x="251" y="570"/>
                  </a:lnTo>
                  <a:lnTo>
                    <a:pt x="251" y="567"/>
                  </a:lnTo>
                  <a:lnTo>
                    <a:pt x="251" y="565"/>
                  </a:lnTo>
                  <a:lnTo>
                    <a:pt x="249" y="565"/>
                  </a:lnTo>
                  <a:lnTo>
                    <a:pt x="249" y="567"/>
                  </a:lnTo>
                  <a:lnTo>
                    <a:pt x="249" y="570"/>
                  </a:lnTo>
                  <a:lnTo>
                    <a:pt x="249" y="572"/>
                  </a:lnTo>
                  <a:lnTo>
                    <a:pt x="249" y="574"/>
                  </a:lnTo>
                  <a:lnTo>
                    <a:pt x="251" y="574"/>
                  </a:lnTo>
                  <a:lnTo>
                    <a:pt x="251" y="577"/>
                  </a:lnTo>
                  <a:lnTo>
                    <a:pt x="253" y="577"/>
                  </a:lnTo>
                  <a:lnTo>
                    <a:pt x="253" y="579"/>
                  </a:lnTo>
                  <a:lnTo>
                    <a:pt x="253" y="577"/>
                  </a:lnTo>
                  <a:lnTo>
                    <a:pt x="256" y="577"/>
                  </a:lnTo>
                  <a:lnTo>
                    <a:pt x="256" y="574"/>
                  </a:lnTo>
                  <a:lnTo>
                    <a:pt x="258" y="572"/>
                  </a:lnTo>
                  <a:lnTo>
                    <a:pt x="261" y="572"/>
                  </a:lnTo>
                  <a:lnTo>
                    <a:pt x="263" y="579"/>
                  </a:lnTo>
                  <a:lnTo>
                    <a:pt x="263" y="582"/>
                  </a:lnTo>
                  <a:lnTo>
                    <a:pt x="261" y="582"/>
                  </a:lnTo>
                  <a:lnTo>
                    <a:pt x="258" y="582"/>
                  </a:lnTo>
                  <a:lnTo>
                    <a:pt x="256" y="584"/>
                  </a:lnTo>
                  <a:lnTo>
                    <a:pt x="253" y="586"/>
                  </a:lnTo>
                  <a:lnTo>
                    <a:pt x="253" y="589"/>
                  </a:lnTo>
                  <a:lnTo>
                    <a:pt x="251" y="589"/>
                  </a:lnTo>
                  <a:lnTo>
                    <a:pt x="249" y="589"/>
                  </a:lnTo>
                  <a:lnTo>
                    <a:pt x="249" y="591"/>
                  </a:lnTo>
                  <a:lnTo>
                    <a:pt x="249" y="589"/>
                  </a:lnTo>
                  <a:lnTo>
                    <a:pt x="244" y="586"/>
                  </a:lnTo>
                  <a:lnTo>
                    <a:pt x="244" y="584"/>
                  </a:lnTo>
                  <a:lnTo>
                    <a:pt x="241" y="584"/>
                  </a:lnTo>
                  <a:lnTo>
                    <a:pt x="239" y="584"/>
                  </a:lnTo>
                  <a:lnTo>
                    <a:pt x="237" y="586"/>
                  </a:lnTo>
                  <a:lnTo>
                    <a:pt x="229" y="593"/>
                  </a:lnTo>
                  <a:lnTo>
                    <a:pt x="227" y="593"/>
                  </a:lnTo>
                  <a:lnTo>
                    <a:pt x="227" y="596"/>
                  </a:lnTo>
                  <a:lnTo>
                    <a:pt x="227" y="598"/>
                  </a:lnTo>
                  <a:lnTo>
                    <a:pt x="229" y="598"/>
                  </a:lnTo>
                  <a:lnTo>
                    <a:pt x="232" y="598"/>
                  </a:lnTo>
                  <a:lnTo>
                    <a:pt x="232" y="601"/>
                  </a:lnTo>
                  <a:lnTo>
                    <a:pt x="229" y="603"/>
                  </a:lnTo>
                  <a:lnTo>
                    <a:pt x="227" y="603"/>
                  </a:lnTo>
                  <a:lnTo>
                    <a:pt x="225" y="603"/>
                  </a:lnTo>
                  <a:lnTo>
                    <a:pt x="225" y="605"/>
                  </a:lnTo>
                  <a:lnTo>
                    <a:pt x="225" y="608"/>
                  </a:lnTo>
                  <a:lnTo>
                    <a:pt x="222" y="610"/>
                  </a:lnTo>
                  <a:lnTo>
                    <a:pt x="220" y="610"/>
                  </a:lnTo>
                  <a:lnTo>
                    <a:pt x="220" y="608"/>
                  </a:lnTo>
                  <a:lnTo>
                    <a:pt x="217" y="608"/>
                  </a:lnTo>
                  <a:lnTo>
                    <a:pt x="215" y="608"/>
                  </a:lnTo>
                  <a:lnTo>
                    <a:pt x="213" y="608"/>
                  </a:lnTo>
                  <a:lnTo>
                    <a:pt x="213" y="610"/>
                  </a:lnTo>
                  <a:lnTo>
                    <a:pt x="210" y="610"/>
                  </a:lnTo>
                  <a:lnTo>
                    <a:pt x="208" y="610"/>
                  </a:lnTo>
                  <a:lnTo>
                    <a:pt x="205" y="610"/>
                  </a:lnTo>
                  <a:lnTo>
                    <a:pt x="203" y="610"/>
                  </a:lnTo>
                  <a:lnTo>
                    <a:pt x="203" y="613"/>
                  </a:lnTo>
                  <a:lnTo>
                    <a:pt x="201" y="615"/>
                  </a:lnTo>
                  <a:lnTo>
                    <a:pt x="201" y="613"/>
                  </a:lnTo>
                  <a:lnTo>
                    <a:pt x="201" y="610"/>
                  </a:lnTo>
                  <a:lnTo>
                    <a:pt x="203" y="610"/>
                  </a:lnTo>
                  <a:lnTo>
                    <a:pt x="205" y="610"/>
                  </a:lnTo>
                  <a:lnTo>
                    <a:pt x="205" y="608"/>
                  </a:lnTo>
                  <a:lnTo>
                    <a:pt x="205" y="605"/>
                  </a:lnTo>
                  <a:lnTo>
                    <a:pt x="203" y="605"/>
                  </a:lnTo>
                  <a:lnTo>
                    <a:pt x="201" y="598"/>
                  </a:lnTo>
                  <a:lnTo>
                    <a:pt x="201" y="596"/>
                  </a:lnTo>
                  <a:lnTo>
                    <a:pt x="198" y="593"/>
                  </a:lnTo>
                  <a:lnTo>
                    <a:pt x="191" y="582"/>
                  </a:lnTo>
                  <a:lnTo>
                    <a:pt x="189" y="582"/>
                  </a:lnTo>
                  <a:lnTo>
                    <a:pt x="184" y="579"/>
                  </a:lnTo>
                  <a:lnTo>
                    <a:pt x="182" y="579"/>
                  </a:lnTo>
                  <a:lnTo>
                    <a:pt x="179" y="582"/>
                  </a:lnTo>
                  <a:lnTo>
                    <a:pt x="179" y="584"/>
                  </a:lnTo>
                  <a:lnTo>
                    <a:pt x="179" y="586"/>
                  </a:lnTo>
                  <a:lnTo>
                    <a:pt x="177" y="586"/>
                  </a:lnTo>
                  <a:lnTo>
                    <a:pt x="172" y="582"/>
                  </a:lnTo>
                  <a:lnTo>
                    <a:pt x="170" y="57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2" name="Freeform 1008"/>
            <p:cNvSpPr>
              <a:spLocks/>
            </p:cNvSpPr>
            <p:nvPr/>
          </p:nvSpPr>
          <p:spPr bwMode="gray">
            <a:xfrm>
              <a:off x="7190696" y="2843566"/>
              <a:ext cx="10360" cy="19239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8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3" y="12"/>
                </a:cxn>
              </a:cxnLst>
              <a:rect l="0" t="0" r="r" b="b"/>
              <a:pathLst>
                <a:path w="7" h="12">
                  <a:moveTo>
                    <a:pt x="3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3" name="Freeform 1009"/>
            <p:cNvSpPr>
              <a:spLocks/>
            </p:cNvSpPr>
            <p:nvPr/>
          </p:nvSpPr>
          <p:spPr bwMode="gray">
            <a:xfrm>
              <a:off x="7124100" y="2890061"/>
              <a:ext cx="2960" cy="1122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4" name="Freeform 1010"/>
            <p:cNvSpPr>
              <a:spLocks/>
            </p:cNvSpPr>
            <p:nvPr/>
          </p:nvSpPr>
          <p:spPr bwMode="gray">
            <a:xfrm>
              <a:off x="7375685" y="2660797"/>
              <a:ext cx="2960" cy="64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4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5" name="Freeform 1012"/>
            <p:cNvSpPr>
              <a:spLocks/>
            </p:cNvSpPr>
            <p:nvPr/>
          </p:nvSpPr>
          <p:spPr bwMode="gray">
            <a:xfrm>
              <a:off x="6996826" y="4881294"/>
              <a:ext cx="10360" cy="1122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lnTo>
                    <a:pt x="7" y="5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6" name="Freeform 1013"/>
            <p:cNvSpPr>
              <a:spLocks/>
            </p:cNvSpPr>
            <p:nvPr/>
          </p:nvSpPr>
          <p:spPr bwMode="gray">
            <a:xfrm>
              <a:off x="7091542" y="3515323"/>
              <a:ext cx="460255" cy="77116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29" y="67"/>
                </a:cxn>
                <a:cxn ang="0">
                  <a:pos x="29" y="50"/>
                </a:cxn>
                <a:cxn ang="0">
                  <a:pos x="29" y="43"/>
                </a:cxn>
                <a:cxn ang="0">
                  <a:pos x="26" y="34"/>
                </a:cxn>
                <a:cxn ang="0">
                  <a:pos x="24" y="34"/>
                </a:cxn>
                <a:cxn ang="0">
                  <a:pos x="7" y="19"/>
                </a:cxn>
                <a:cxn ang="0">
                  <a:pos x="7" y="12"/>
                </a:cxn>
                <a:cxn ang="0">
                  <a:pos x="12" y="5"/>
                </a:cxn>
                <a:cxn ang="0">
                  <a:pos x="29" y="26"/>
                </a:cxn>
                <a:cxn ang="0">
                  <a:pos x="53" y="48"/>
                </a:cxn>
                <a:cxn ang="0">
                  <a:pos x="77" y="72"/>
                </a:cxn>
                <a:cxn ang="0">
                  <a:pos x="91" y="93"/>
                </a:cxn>
                <a:cxn ang="0">
                  <a:pos x="89" y="98"/>
                </a:cxn>
                <a:cxn ang="0">
                  <a:pos x="91" y="108"/>
                </a:cxn>
                <a:cxn ang="0">
                  <a:pos x="108" y="129"/>
                </a:cxn>
                <a:cxn ang="0">
                  <a:pos x="117" y="144"/>
                </a:cxn>
                <a:cxn ang="0">
                  <a:pos x="120" y="144"/>
                </a:cxn>
                <a:cxn ang="0">
                  <a:pos x="132" y="153"/>
                </a:cxn>
                <a:cxn ang="0">
                  <a:pos x="148" y="168"/>
                </a:cxn>
                <a:cxn ang="0">
                  <a:pos x="177" y="201"/>
                </a:cxn>
                <a:cxn ang="0">
                  <a:pos x="187" y="208"/>
                </a:cxn>
                <a:cxn ang="0">
                  <a:pos x="223" y="239"/>
                </a:cxn>
                <a:cxn ang="0">
                  <a:pos x="254" y="259"/>
                </a:cxn>
                <a:cxn ang="0">
                  <a:pos x="270" y="271"/>
                </a:cxn>
                <a:cxn ang="0">
                  <a:pos x="256" y="263"/>
                </a:cxn>
                <a:cxn ang="0">
                  <a:pos x="237" y="256"/>
                </a:cxn>
                <a:cxn ang="0">
                  <a:pos x="215" y="256"/>
                </a:cxn>
                <a:cxn ang="0">
                  <a:pos x="194" y="266"/>
                </a:cxn>
                <a:cxn ang="0">
                  <a:pos x="211" y="261"/>
                </a:cxn>
                <a:cxn ang="0">
                  <a:pos x="196" y="271"/>
                </a:cxn>
                <a:cxn ang="0">
                  <a:pos x="194" y="285"/>
                </a:cxn>
                <a:cxn ang="0">
                  <a:pos x="199" y="297"/>
                </a:cxn>
                <a:cxn ang="0">
                  <a:pos x="208" y="335"/>
                </a:cxn>
                <a:cxn ang="0">
                  <a:pos x="215" y="361"/>
                </a:cxn>
                <a:cxn ang="0">
                  <a:pos x="237" y="381"/>
                </a:cxn>
                <a:cxn ang="0">
                  <a:pos x="273" y="405"/>
                </a:cxn>
                <a:cxn ang="0">
                  <a:pos x="285" y="405"/>
                </a:cxn>
                <a:cxn ang="0">
                  <a:pos x="292" y="405"/>
                </a:cxn>
                <a:cxn ang="0">
                  <a:pos x="306" y="421"/>
                </a:cxn>
                <a:cxn ang="0">
                  <a:pos x="311" y="443"/>
                </a:cxn>
                <a:cxn ang="0">
                  <a:pos x="294" y="424"/>
                </a:cxn>
                <a:cxn ang="0">
                  <a:pos x="282" y="419"/>
                </a:cxn>
                <a:cxn ang="0">
                  <a:pos x="263" y="424"/>
                </a:cxn>
                <a:cxn ang="0">
                  <a:pos x="256" y="431"/>
                </a:cxn>
                <a:cxn ang="0">
                  <a:pos x="266" y="481"/>
                </a:cxn>
                <a:cxn ang="0">
                  <a:pos x="239" y="460"/>
                </a:cxn>
                <a:cxn ang="0">
                  <a:pos x="227" y="426"/>
                </a:cxn>
                <a:cxn ang="0">
                  <a:pos x="220" y="409"/>
                </a:cxn>
                <a:cxn ang="0">
                  <a:pos x="201" y="373"/>
                </a:cxn>
                <a:cxn ang="0">
                  <a:pos x="196" y="359"/>
                </a:cxn>
                <a:cxn ang="0">
                  <a:pos x="182" y="342"/>
                </a:cxn>
                <a:cxn ang="0">
                  <a:pos x="163" y="330"/>
                </a:cxn>
                <a:cxn ang="0">
                  <a:pos x="160" y="311"/>
                </a:cxn>
                <a:cxn ang="0">
                  <a:pos x="151" y="287"/>
                </a:cxn>
                <a:cxn ang="0">
                  <a:pos x="139" y="263"/>
                </a:cxn>
                <a:cxn ang="0">
                  <a:pos x="120" y="235"/>
                </a:cxn>
                <a:cxn ang="0">
                  <a:pos x="103" y="206"/>
                </a:cxn>
                <a:cxn ang="0">
                  <a:pos x="101" y="192"/>
                </a:cxn>
                <a:cxn ang="0">
                  <a:pos x="74" y="172"/>
                </a:cxn>
                <a:cxn ang="0">
                  <a:pos x="48" y="151"/>
                </a:cxn>
                <a:cxn ang="0">
                  <a:pos x="38" y="139"/>
                </a:cxn>
                <a:cxn ang="0">
                  <a:pos x="29" y="103"/>
                </a:cxn>
              </a:cxnLst>
              <a:rect l="0" t="0" r="r" b="b"/>
              <a:pathLst>
                <a:path w="311" h="481">
                  <a:moveTo>
                    <a:pt x="19" y="89"/>
                  </a:moveTo>
                  <a:lnTo>
                    <a:pt x="17" y="86"/>
                  </a:lnTo>
                  <a:lnTo>
                    <a:pt x="15" y="81"/>
                  </a:lnTo>
                  <a:lnTo>
                    <a:pt x="12" y="81"/>
                  </a:lnTo>
                  <a:lnTo>
                    <a:pt x="10" y="7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4" y="65"/>
                  </a:lnTo>
                  <a:lnTo>
                    <a:pt x="24" y="67"/>
                  </a:lnTo>
                  <a:lnTo>
                    <a:pt x="26" y="67"/>
                  </a:lnTo>
                  <a:lnTo>
                    <a:pt x="29" y="67"/>
                  </a:lnTo>
                  <a:lnTo>
                    <a:pt x="31" y="62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9" y="53"/>
                  </a:lnTo>
                  <a:lnTo>
                    <a:pt x="26" y="53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1" y="41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4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5" y="24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9" y="7"/>
                  </a:lnTo>
                  <a:lnTo>
                    <a:pt x="24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9" y="26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6" y="34"/>
                  </a:lnTo>
                  <a:lnTo>
                    <a:pt x="41" y="36"/>
                  </a:lnTo>
                  <a:lnTo>
                    <a:pt x="48" y="41"/>
                  </a:lnTo>
                  <a:lnTo>
                    <a:pt x="50" y="43"/>
                  </a:lnTo>
                  <a:lnTo>
                    <a:pt x="53" y="48"/>
                  </a:lnTo>
                  <a:lnTo>
                    <a:pt x="53" y="50"/>
                  </a:lnTo>
                  <a:lnTo>
                    <a:pt x="55" y="48"/>
                  </a:lnTo>
                  <a:lnTo>
                    <a:pt x="58" y="48"/>
                  </a:lnTo>
                  <a:lnTo>
                    <a:pt x="60" y="50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77" y="72"/>
                  </a:lnTo>
                  <a:lnTo>
                    <a:pt x="79" y="74"/>
                  </a:lnTo>
                  <a:lnTo>
                    <a:pt x="81" y="79"/>
                  </a:lnTo>
                  <a:lnTo>
                    <a:pt x="84" y="81"/>
                  </a:lnTo>
                  <a:lnTo>
                    <a:pt x="84" y="84"/>
                  </a:lnTo>
                  <a:lnTo>
                    <a:pt x="86" y="89"/>
                  </a:lnTo>
                  <a:lnTo>
                    <a:pt x="89" y="91"/>
                  </a:lnTo>
                  <a:lnTo>
                    <a:pt x="91" y="93"/>
                  </a:lnTo>
                  <a:lnTo>
                    <a:pt x="91" y="96"/>
                  </a:lnTo>
                  <a:lnTo>
                    <a:pt x="91" y="98"/>
                  </a:lnTo>
                  <a:lnTo>
                    <a:pt x="91" y="101"/>
                  </a:lnTo>
                  <a:lnTo>
                    <a:pt x="91" y="103"/>
                  </a:lnTo>
                  <a:lnTo>
                    <a:pt x="91" y="105"/>
                  </a:lnTo>
                  <a:lnTo>
                    <a:pt x="89" y="101"/>
                  </a:lnTo>
                  <a:lnTo>
                    <a:pt x="89" y="98"/>
                  </a:lnTo>
                  <a:lnTo>
                    <a:pt x="86" y="91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4" y="91"/>
                  </a:lnTo>
                  <a:lnTo>
                    <a:pt x="89" y="103"/>
                  </a:lnTo>
                  <a:lnTo>
                    <a:pt x="91" y="105"/>
                  </a:lnTo>
                  <a:lnTo>
                    <a:pt x="91" y="108"/>
                  </a:lnTo>
                  <a:lnTo>
                    <a:pt x="96" y="117"/>
                  </a:lnTo>
                  <a:lnTo>
                    <a:pt x="98" y="120"/>
                  </a:lnTo>
                  <a:lnTo>
                    <a:pt x="101" y="127"/>
                  </a:lnTo>
                  <a:lnTo>
                    <a:pt x="103" y="129"/>
                  </a:lnTo>
                  <a:lnTo>
                    <a:pt x="105" y="132"/>
                  </a:lnTo>
                  <a:lnTo>
                    <a:pt x="108" y="132"/>
                  </a:lnTo>
                  <a:lnTo>
                    <a:pt x="108" y="129"/>
                  </a:lnTo>
                  <a:lnTo>
                    <a:pt x="115" y="134"/>
                  </a:lnTo>
                  <a:lnTo>
                    <a:pt x="115" y="137"/>
                  </a:lnTo>
                  <a:lnTo>
                    <a:pt x="117" y="137"/>
                  </a:lnTo>
                  <a:lnTo>
                    <a:pt x="115" y="137"/>
                  </a:lnTo>
                  <a:lnTo>
                    <a:pt x="115" y="139"/>
                  </a:lnTo>
                  <a:lnTo>
                    <a:pt x="115" y="141"/>
                  </a:lnTo>
                  <a:lnTo>
                    <a:pt x="117" y="144"/>
                  </a:lnTo>
                  <a:lnTo>
                    <a:pt x="120" y="148"/>
                  </a:lnTo>
                  <a:lnTo>
                    <a:pt x="120" y="151"/>
                  </a:lnTo>
                  <a:lnTo>
                    <a:pt x="122" y="151"/>
                  </a:lnTo>
                  <a:lnTo>
                    <a:pt x="122" y="148"/>
                  </a:lnTo>
                  <a:lnTo>
                    <a:pt x="122" y="146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20" y="141"/>
                  </a:lnTo>
                  <a:lnTo>
                    <a:pt x="120" y="139"/>
                  </a:lnTo>
                  <a:lnTo>
                    <a:pt x="122" y="139"/>
                  </a:lnTo>
                  <a:lnTo>
                    <a:pt x="129" y="146"/>
                  </a:lnTo>
                  <a:lnTo>
                    <a:pt x="132" y="151"/>
                  </a:lnTo>
                  <a:lnTo>
                    <a:pt x="134" y="153"/>
                  </a:lnTo>
                  <a:lnTo>
                    <a:pt x="132" y="153"/>
                  </a:lnTo>
                  <a:lnTo>
                    <a:pt x="132" y="156"/>
                  </a:lnTo>
                  <a:lnTo>
                    <a:pt x="136" y="158"/>
                  </a:lnTo>
                  <a:lnTo>
                    <a:pt x="136" y="156"/>
                  </a:lnTo>
                  <a:lnTo>
                    <a:pt x="139" y="156"/>
                  </a:lnTo>
                  <a:lnTo>
                    <a:pt x="139" y="158"/>
                  </a:lnTo>
                  <a:lnTo>
                    <a:pt x="146" y="165"/>
                  </a:lnTo>
                  <a:lnTo>
                    <a:pt x="148" y="168"/>
                  </a:lnTo>
                  <a:lnTo>
                    <a:pt x="151" y="170"/>
                  </a:lnTo>
                  <a:lnTo>
                    <a:pt x="158" y="177"/>
                  </a:lnTo>
                  <a:lnTo>
                    <a:pt x="158" y="180"/>
                  </a:lnTo>
                  <a:lnTo>
                    <a:pt x="163" y="184"/>
                  </a:lnTo>
                  <a:lnTo>
                    <a:pt x="165" y="187"/>
                  </a:lnTo>
                  <a:lnTo>
                    <a:pt x="170" y="194"/>
                  </a:lnTo>
                  <a:lnTo>
                    <a:pt x="177" y="201"/>
                  </a:lnTo>
                  <a:lnTo>
                    <a:pt x="180" y="201"/>
                  </a:lnTo>
                  <a:lnTo>
                    <a:pt x="180" y="204"/>
                  </a:lnTo>
                  <a:lnTo>
                    <a:pt x="182" y="204"/>
                  </a:lnTo>
                  <a:lnTo>
                    <a:pt x="182" y="206"/>
                  </a:lnTo>
                  <a:lnTo>
                    <a:pt x="184" y="206"/>
                  </a:lnTo>
                  <a:lnTo>
                    <a:pt x="187" y="206"/>
                  </a:lnTo>
                  <a:lnTo>
                    <a:pt x="187" y="208"/>
                  </a:lnTo>
                  <a:lnTo>
                    <a:pt x="189" y="208"/>
                  </a:lnTo>
                  <a:lnTo>
                    <a:pt x="192" y="211"/>
                  </a:lnTo>
                  <a:lnTo>
                    <a:pt x="196" y="213"/>
                  </a:lnTo>
                  <a:lnTo>
                    <a:pt x="199" y="213"/>
                  </a:lnTo>
                  <a:lnTo>
                    <a:pt x="199" y="215"/>
                  </a:lnTo>
                  <a:lnTo>
                    <a:pt x="206" y="223"/>
                  </a:lnTo>
                  <a:lnTo>
                    <a:pt x="223" y="239"/>
                  </a:lnTo>
                  <a:lnTo>
                    <a:pt x="225" y="242"/>
                  </a:lnTo>
                  <a:lnTo>
                    <a:pt x="227" y="242"/>
                  </a:lnTo>
                  <a:lnTo>
                    <a:pt x="232" y="249"/>
                  </a:lnTo>
                  <a:lnTo>
                    <a:pt x="244" y="259"/>
                  </a:lnTo>
                  <a:lnTo>
                    <a:pt x="247" y="259"/>
                  </a:lnTo>
                  <a:lnTo>
                    <a:pt x="251" y="259"/>
                  </a:lnTo>
                  <a:lnTo>
                    <a:pt x="254" y="259"/>
                  </a:lnTo>
                  <a:lnTo>
                    <a:pt x="254" y="261"/>
                  </a:lnTo>
                  <a:lnTo>
                    <a:pt x="258" y="261"/>
                  </a:lnTo>
                  <a:lnTo>
                    <a:pt x="261" y="261"/>
                  </a:lnTo>
                  <a:lnTo>
                    <a:pt x="266" y="266"/>
                  </a:lnTo>
                  <a:lnTo>
                    <a:pt x="266" y="268"/>
                  </a:lnTo>
                  <a:lnTo>
                    <a:pt x="268" y="271"/>
                  </a:lnTo>
                  <a:lnTo>
                    <a:pt x="270" y="271"/>
                  </a:lnTo>
                  <a:lnTo>
                    <a:pt x="270" y="273"/>
                  </a:lnTo>
                  <a:lnTo>
                    <a:pt x="268" y="273"/>
                  </a:lnTo>
                  <a:lnTo>
                    <a:pt x="266" y="271"/>
                  </a:lnTo>
                  <a:lnTo>
                    <a:pt x="266" y="268"/>
                  </a:lnTo>
                  <a:lnTo>
                    <a:pt x="263" y="268"/>
                  </a:lnTo>
                  <a:lnTo>
                    <a:pt x="261" y="266"/>
                  </a:lnTo>
                  <a:lnTo>
                    <a:pt x="256" y="263"/>
                  </a:lnTo>
                  <a:lnTo>
                    <a:pt x="254" y="261"/>
                  </a:lnTo>
                  <a:lnTo>
                    <a:pt x="249" y="261"/>
                  </a:lnTo>
                  <a:lnTo>
                    <a:pt x="249" y="259"/>
                  </a:lnTo>
                  <a:lnTo>
                    <a:pt x="244" y="261"/>
                  </a:lnTo>
                  <a:lnTo>
                    <a:pt x="239" y="259"/>
                  </a:lnTo>
                  <a:lnTo>
                    <a:pt x="237" y="259"/>
                  </a:lnTo>
                  <a:lnTo>
                    <a:pt x="237" y="256"/>
                  </a:lnTo>
                  <a:lnTo>
                    <a:pt x="230" y="256"/>
                  </a:lnTo>
                  <a:lnTo>
                    <a:pt x="227" y="254"/>
                  </a:lnTo>
                  <a:lnTo>
                    <a:pt x="225" y="254"/>
                  </a:lnTo>
                  <a:lnTo>
                    <a:pt x="223" y="256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5" y="256"/>
                  </a:lnTo>
                  <a:lnTo>
                    <a:pt x="211" y="259"/>
                  </a:lnTo>
                  <a:lnTo>
                    <a:pt x="201" y="261"/>
                  </a:lnTo>
                  <a:lnTo>
                    <a:pt x="199" y="261"/>
                  </a:lnTo>
                  <a:lnTo>
                    <a:pt x="196" y="261"/>
                  </a:lnTo>
                  <a:lnTo>
                    <a:pt x="194" y="263"/>
                  </a:lnTo>
                  <a:lnTo>
                    <a:pt x="192" y="266"/>
                  </a:lnTo>
                  <a:lnTo>
                    <a:pt x="194" y="266"/>
                  </a:lnTo>
                  <a:lnTo>
                    <a:pt x="196" y="268"/>
                  </a:lnTo>
                  <a:lnTo>
                    <a:pt x="199" y="266"/>
                  </a:lnTo>
                  <a:lnTo>
                    <a:pt x="201" y="266"/>
                  </a:lnTo>
                  <a:lnTo>
                    <a:pt x="201" y="263"/>
                  </a:lnTo>
                  <a:lnTo>
                    <a:pt x="203" y="263"/>
                  </a:lnTo>
                  <a:lnTo>
                    <a:pt x="208" y="261"/>
                  </a:lnTo>
                  <a:lnTo>
                    <a:pt x="211" y="261"/>
                  </a:lnTo>
                  <a:lnTo>
                    <a:pt x="208" y="261"/>
                  </a:lnTo>
                  <a:lnTo>
                    <a:pt x="206" y="263"/>
                  </a:lnTo>
                  <a:lnTo>
                    <a:pt x="203" y="263"/>
                  </a:lnTo>
                  <a:lnTo>
                    <a:pt x="201" y="266"/>
                  </a:lnTo>
                  <a:lnTo>
                    <a:pt x="199" y="268"/>
                  </a:lnTo>
                  <a:lnTo>
                    <a:pt x="199" y="271"/>
                  </a:lnTo>
                  <a:lnTo>
                    <a:pt x="196" y="271"/>
                  </a:lnTo>
                  <a:lnTo>
                    <a:pt x="196" y="273"/>
                  </a:lnTo>
                  <a:lnTo>
                    <a:pt x="194" y="275"/>
                  </a:lnTo>
                  <a:lnTo>
                    <a:pt x="194" y="278"/>
                  </a:lnTo>
                  <a:lnTo>
                    <a:pt x="194" y="280"/>
                  </a:lnTo>
                  <a:lnTo>
                    <a:pt x="192" y="282"/>
                  </a:lnTo>
                  <a:lnTo>
                    <a:pt x="192" y="285"/>
                  </a:lnTo>
                  <a:lnTo>
                    <a:pt x="194" y="285"/>
                  </a:lnTo>
                  <a:lnTo>
                    <a:pt x="194" y="287"/>
                  </a:lnTo>
                  <a:lnTo>
                    <a:pt x="194" y="290"/>
                  </a:lnTo>
                  <a:lnTo>
                    <a:pt x="194" y="292"/>
                  </a:lnTo>
                  <a:lnTo>
                    <a:pt x="196" y="292"/>
                  </a:lnTo>
                  <a:lnTo>
                    <a:pt x="196" y="294"/>
                  </a:lnTo>
                  <a:lnTo>
                    <a:pt x="199" y="294"/>
                  </a:lnTo>
                  <a:lnTo>
                    <a:pt x="199" y="297"/>
                  </a:lnTo>
                  <a:lnTo>
                    <a:pt x="201" y="302"/>
                  </a:lnTo>
                  <a:lnTo>
                    <a:pt x="201" y="311"/>
                  </a:lnTo>
                  <a:lnTo>
                    <a:pt x="203" y="321"/>
                  </a:lnTo>
                  <a:lnTo>
                    <a:pt x="203" y="323"/>
                  </a:lnTo>
                  <a:lnTo>
                    <a:pt x="203" y="326"/>
                  </a:lnTo>
                  <a:lnTo>
                    <a:pt x="206" y="326"/>
                  </a:lnTo>
                  <a:lnTo>
                    <a:pt x="208" y="335"/>
                  </a:lnTo>
                  <a:lnTo>
                    <a:pt x="208" y="342"/>
                  </a:lnTo>
                  <a:lnTo>
                    <a:pt x="211" y="345"/>
                  </a:lnTo>
                  <a:lnTo>
                    <a:pt x="211" y="347"/>
                  </a:lnTo>
                  <a:lnTo>
                    <a:pt x="211" y="352"/>
                  </a:lnTo>
                  <a:lnTo>
                    <a:pt x="213" y="354"/>
                  </a:lnTo>
                  <a:lnTo>
                    <a:pt x="213" y="357"/>
                  </a:lnTo>
                  <a:lnTo>
                    <a:pt x="215" y="361"/>
                  </a:lnTo>
                  <a:lnTo>
                    <a:pt x="218" y="361"/>
                  </a:lnTo>
                  <a:lnTo>
                    <a:pt x="220" y="366"/>
                  </a:lnTo>
                  <a:lnTo>
                    <a:pt x="223" y="371"/>
                  </a:lnTo>
                  <a:lnTo>
                    <a:pt x="225" y="373"/>
                  </a:lnTo>
                  <a:lnTo>
                    <a:pt x="227" y="376"/>
                  </a:lnTo>
                  <a:lnTo>
                    <a:pt x="230" y="376"/>
                  </a:lnTo>
                  <a:lnTo>
                    <a:pt x="237" y="381"/>
                  </a:lnTo>
                  <a:lnTo>
                    <a:pt x="242" y="381"/>
                  </a:lnTo>
                  <a:lnTo>
                    <a:pt x="244" y="381"/>
                  </a:lnTo>
                  <a:lnTo>
                    <a:pt x="247" y="381"/>
                  </a:lnTo>
                  <a:lnTo>
                    <a:pt x="249" y="383"/>
                  </a:lnTo>
                  <a:lnTo>
                    <a:pt x="256" y="385"/>
                  </a:lnTo>
                  <a:lnTo>
                    <a:pt x="270" y="402"/>
                  </a:lnTo>
                  <a:lnTo>
                    <a:pt x="273" y="405"/>
                  </a:lnTo>
                  <a:lnTo>
                    <a:pt x="273" y="407"/>
                  </a:lnTo>
                  <a:lnTo>
                    <a:pt x="273" y="409"/>
                  </a:lnTo>
                  <a:lnTo>
                    <a:pt x="278" y="412"/>
                  </a:lnTo>
                  <a:lnTo>
                    <a:pt x="280" y="412"/>
                  </a:lnTo>
                  <a:lnTo>
                    <a:pt x="287" y="409"/>
                  </a:lnTo>
                  <a:lnTo>
                    <a:pt x="287" y="407"/>
                  </a:lnTo>
                  <a:lnTo>
                    <a:pt x="285" y="405"/>
                  </a:lnTo>
                  <a:lnTo>
                    <a:pt x="285" y="402"/>
                  </a:lnTo>
                  <a:lnTo>
                    <a:pt x="285" y="400"/>
                  </a:lnTo>
                  <a:lnTo>
                    <a:pt x="285" y="397"/>
                  </a:lnTo>
                  <a:lnTo>
                    <a:pt x="287" y="397"/>
                  </a:lnTo>
                  <a:lnTo>
                    <a:pt x="287" y="400"/>
                  </a:lnTo>
                  <a:lnTo>
                    <a:pt x="292" y="402"/>
                  </a:lnTo>
                  <a:lnTo>
                    <a:pt x="292" y="405"/>
                  </a:lnTo>
                  <a:lnTo>
                    <a:pt x="294" y="407"/>
                  </a:lnTo>
                  <a:lnTo>
                    <a:pt x="297" y="409"/>
                  </a:lnTo>
                  <a:lnTo>
                    <a:pt x="299" y="414"/>
                  </a:lnTo>
                  <a:lnTo>
                    <a:pt x="302" y="414"/>
                  </a:lnTo>
                  <a:lnTo>
                    <a:pt x="304" y="419"/>
                  </a:lnTo>
                  <a:lnTo>
                    <a:pt x="306" y="419"/>
                  </a:lnTo>
                  <a:lnTo>
                    <a:pt x="306" y="421"/>
                  </a:lnTo>
                  <a:lnTo>
                    <a:pt x="309" y="428"/>
                  </a:lnTo>
                  <a:lnTo>
                    <a:pt x="309" y="431"/>
                  </a:lnTo>
                  <a:lnTo>
                    <a:pt x="309" y="433"/>
                  </a:lnTo>
                  <a:lnTo>
                    <a:pt x="309" y="436"/>
                  </a:lnTo>
                  <a:lnTo>
                    <a:pt x="311" y="436"/>
                  </a:lnTo>
                  <a:lnTo>
                    <a:pt x="311" y="438"/>
                  </a:lnTo>
                  <a:lnTo>
                    <a:pt x="311" y="443"/>
                  </a:lnTo>
                  <a:lnTo>
                    <a:pt x="309" y="440"/>
                  </a:lnTo>
                  <a:lnTo>
                    <a:pt x="309" y="436"/>
                  </a:lnTo>
                  <a:lnTo>
                    <a:pt x="306" y="433"/>
                  </a:lnTo>
                  <a:lnTo>
                    <a:pt x="304" y="431"/>
                  </a:lnTo>
                  <a:lnTo>
                    <a:pt x="302" y="428"/>
                  </a:lnTo>
                  <a:lnTo>
                    <a:pt x="297" y="426"/>
                  </a:lnTo>
                  <a:lnTo>
                    <a:pt x="294" y="424"/>
                  </a:lnTo>
                  <a:lnTo>
                    <a:pt x="294" y="421"/>
                  </a:lnTo>
                  <a:lnTo>
                    <a:pt x="294" y="419"/>
                  </a:lnTo>
                  <a:lnTo>
                    <a:pt x="294" y="416"/>
                  </a:lnTo>
                  <a:lnTo>
                    <a:pt x="292" y="416"/>
                  </a:lnTo>
                  <a:lnTo>
                    <a:pt x="292" y="414"/>
                  </a:lnTo>
                  <a:lnTo>
                    <a:pt x="290" y="414"/>
                  </a:lnTo>
                  <a:lnTo>
                    <a:pt x="282" y="419"/>
                  </a:lnTo>
                  <a:lnTo>
                    <a:pt x="280" y="419"/>
                  </a:lnTo>
                  <a:lnTo>
                    <a:pt x="280" y="421"/>
                  </a:lnTo>
                  <a:lnTo>
                    <a:pt x="278" y="421"/>
                  </a:lnTo>
                  <a:lnTo>
                    <a:pt x="273" y="424"/>
                  </a:lnTo>
                  <a:lnTo>
                    <a:pt x="268" y="426"/>
                  </a:lnTo>
                  <a:lnTo>
                    <a:pt x="266" y="424"/>
                  </a:lnTo>
                  <a:lnTo>
                    <a:pt x="263" y="424"/>
                  </a:lnTo>
                  <a:lnTo>
                    <a:pt x="263" y="421"/>
                  </a:lnTo>
                  <a:lnTo>
                    <a:pt x="261" y="421"/>
                  </a:lnTo>
                  <a:lnTo>
                    <a:pt x="261" y="419"/>
                  </a:lnTo>
                  <a:lnTo>
                    <a:pt x="258" y="424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6" y="431"/>
                  </a:lnTo>
                  <a:lnTo>
                    <a:pt x="256" y="436"/>
                  </a:lnTo>
                  <a:lnTo>
                    <a:pt x="258" y="450"/>
                  </a:lnTo>
                  <a:lnTo>
                    <a:pt x="261" y="460"/>
                  </a:lnTo>
                  <a:lnTo>
                    <a:pt x="263" y="464"/>
                  </a:lnTo>
                  <a:lnTo>
                    <a:pt x="266" y="472"/>
                  </a:lnTo>
                  <a:lnTo>
                    <a:pt x="266" y="479"/>
                  </a:lnTo>
                  <a:lnTo>
                    <a:pt x="266" y="481"/>
                  </a:lnTo>
                  <a:lnTo>
                    <a:pt x="263" y="479"/>
                  </a:lnTo>
                  <a:lnTo>
                    <a:pt x="261" y="479"/>
                  </a:lnTo>
                  <a:lnTo>
                    <a:pt x="254" y="476"/>
                  </a:lnTo>
                  <a:lnTo>
                    <a:pt x="254" y="474"/>
                  </a:lnTo>
                  <a:lnTo>
                    <a:pt x="247" y="464"/>
                  </a:lnTo>
                  <a:lnTo>
                    <a:pt x="244" y="462"/>
                  </a:lnTo>
                  <a:lnTo>
                    <a:pt x="239" y="460"/>
                  </a:lnTo>
                  <a:lnTo>
                    <a:pt x="239" y="457"/>
                  </a:lnTo>
                  <a:lnTo>
                    <a:pt x="237" y="457"/>
                  </a:lnTo>
                  <a:lnTo>
                    <a:pt x="237" y="455"/>
                  </a:lnTo>
                  <a:lnTo>
                    <a:pt x="235" y="450"/>
                  </a:lnTo>
                  <a:lnTo>
                    <a:pt x="232" y="448"/>
                  </a:lnTo>
                  <a:lnTo>
                    <a:pt x="227" y="428"/>
                  </a:lnTo>
                  <a:lnTo>
                    <a:pt x="227" y="426"/>
                  </a:lnTo>
                  <a:lnTo>
                    <a:pt x="227" y="424"/>
                  </a:lnTo>
                  <a:lnTo>
                    <a:pt x="227" y="421"/>
                  </a:lnTo>
                  <a:lnTo>
                    <a:pt x="227" y="419"/>
                  </a:lnTo>
                  <a:lnTo>
                    <a:pt x="225" y="416"/>
                  </a:lnTo>
                  <a:lnTo>
                    <a:pt x="225" y="414"/>
                  </a:lnTo>
                  <a:lnTo>
                    <a:pt x="223" y="412"/>
                  </a:lnTo>
                  <a:lnTo>
                    <a:pt x="220" y="409"/>
                  </a:lnTo>
                  <a:lnTo>
                    <a:pt x="218" y="407"/>
                  </a:lnTo>
                  <a:lnTo>
                    <a:pt x="215" y="407"/>
                  </a:lnTo>
                  <a:lnTo>
                    <a:pt x="208" y="397"/>
                  </a:lnTo>
                  <a:lnTo>
                    <a:pt x="206" y="390"/>
                  </a:lnTo>
                  <a:lnTo>
                    <a:pt x="203" y="383"/>
                  </a:lnTo>
                  <a:lnTo>
                    <a:pt x="201" y="376"/>
                  </a:lnTo>
                  <a:lnTo>
                    <a:pt x="201" y="373"/>
                  </a:lnTo>
                  <a:lnTo>
                    <a:pt x="201" y="371"/>
                  </a:lnTo>
                  <a:lnTo>
                    <a:pt x="201" y="369"/>
                  </a:lnTo>
                  <a:lnTo>
                    <a:pt x="201" y="366"/>
                  </a:lnTo>
                  <a:lnTo>
                    <a:pt x="201" y="364"/>
                  </a:lnTo>
                  <a:lnTo>
                    <a:pt x="199" y="364"/>
                  </a:lnTo>
                  <a:lnTo>
                    <a:pt x="199" y="361"/>
                  </a:lnTo>
                  <a:lnTo>
                    <a:pt x="196" y="359"/>
                  </a:lnTo>
                  <a:lnTo>
                    <a:pt x="194" y="354"/>
                  </a:lnTo>
                  <a:lnTo>
                    <a:pt x="192" y="352"/>
                  </a:lnTo>
                  <a:lnTo>
                    <a:pt x="189" y="349"/>
                  </a:lnTo>
                  <a:lnTo>
                    <a:pt x="189" y="347"/>
                  </a:lnTo>
                  <a:lnTo>
                    <a:pt x="187" y="347"/>
                  </a:lnTo>
                  <a:lnTo>
                    <a:pt x="184" y="345"/>
                  </a:lnTo>
                  <a:lnTo>
                    <a:pt x="182" y="342"/>
                  </a:lnTo>
                  <a:lnTo>
                    <a:pt x="177" y="340"/>
                  </a:lnTo>
                  <a:lnTo>
                    <a:pt x="172" y="338"/>
                  </a:lnTo>
                  <a:lnTo>
                    <a:pt x="170" y="335"/>
                  </a:lnTo>
                  <a:lnTo>
                    <a:pt x="168" y="335"/>
                  </a:lnTo>
                  <a:lnTo>
                    <a:pt x="168" y="333"/>
                  </a:lnTo>
                  <a:lnTo>
                    <a:pt x="165" y="330"/>
                  </a:lnTo>
                  <a:lnTo>
                    <a:pt x="163" y="330"/>
                  </a:lnTo>
                  <a:lnTo>
                    <a:pt x="163" y="328"/>
                  </a:lnTo>
                  <a:lnTo>
                    <a:pt x="163" y="326"/>
                  </a:lnTo>
                  <a:lnTo>
                    <a:pt x="163" y="323"/>
                  </a:lnTo>
                  <a:lnTo>
                    <a:pt x="163" y="321"/>
                  </a:lnTo>
                  <a:lnTo>
                    <a:pt x="163" y="316"/>
                  </a:lnTo>
                  <a:lnTo>
                    <a:pt x="163" y="314"/>
                  </a:lnTo>
                  <a:lnTo>
                    <a:pt x="160" y="311"/>
                  </a:lnTo>
                  <a:lnTo>
                    <a:pt x="156" y="299"/>
                  </a:lnTo>
                  <a:lnTo>
                    <a:pt x="156" y="297"/>
                  </a:lnTo>
                  <a:lnTo>
                    <a:pt x="153" y="297"/>
                  </a:lnTo>
                  <a:lnTo>
                    <a:pt x="153" y="294"/>
                  </a:lnTo>
                  <a:lnTo>
                    <a:pt x="151" y="292"/>
                  </a:lnTo>
                  <a:lnTo>
                    <a:pt x="151" y="290"/>
                  </a:lnTo>
                  <a:lnTo>
                    <a:pt x="151" y="287"/>
                  </a:lnTo>
                  <a:lnTo>
                    <a:pt x="151" y="285"/>
                  </a:lnTo>
                  <a:lnTo>
                    <a:pt x="148" y="282"/>
                  </a:lnTo>
                  <a:lnTo>
                    <a:pt x="148" y="280"/>
                  </a:lnTo>
                  <a:lnTo>
                    <a:pt x="146" y="275"/>
                  </a:lnTo>
                  <a:lnTo>
                    <a:pt x="141" y="266"/>
                  </a:lnTo>
                  <a:lnTo>
                    <a:pt x="139" y="266"/>
                  </a:lnTo>
                  <a:lnTo>
                    <a:pt x="139" y="263"/>
                  </a:lnTo>
                  <a:lnTo>
                    <a:pt x="136" y="263"/>
                  </a:lnTo>
                  <a:lnTo>
                    <a:pt x="136" y="261"/>
                  </a:lnTo>
                  <a:lnTo>
                    <a:pt x="134" y="259"/>
                  </a:lnTo>
                  <a:lnTo>
                    <a:pt x="134" y="254"/>
                  </a:lnTo>
                  <a:lnTo>
                    <a:pt x="132" y="249"/>
                  </a:lnTo>
                  <a:lnTo>
                    <a:pt x="122" y="237"/>
                  </a:lnTo>
                  <a:lnTo>
                    <a:pt x="120" y="235"/>
                  </a:lnTo>
                  <a:lnTo>
                    <a:pt x="117" y="235"/>
                  </a:lnTo>
                  <a:lnTo>
                    <a:pt x="117" y="232"/>
                  </a:lnTo>
                  <a:lnTo>
                    <a:pt x="113" y="230"/>
                  </a:lnTo>
                  <a:lnTo>
                    <a:pt x="113" y="227"/>
                  </a:lnTo>
                  <a:lnTo>
                    <a:pt x="110" y="225"/>
                  </a:lnTo>
                  <a:lnTo>
                    <a:pt x="105" y="211"/>
                  </a:lnTo>
                  <a:lnTo>
                    <a:pt x="103" y="206"/>
                  </a:lnTo>
                  <a:lnTo>
                    <a:pt x="103" y="204"/>
                  </a:lnTo>
                  <a:lnTo>
                    <a:pt x="103" y="201"/>
                  </a:lnTo>
                  <a:lnTo>
                    <a:pt x="103" y="199"/>
                  </a:lnTo>
                  <a:lnTo>
                    <a:pt x="103" y="196"/>
                  </a:lnTo>
                  <a:lnTo>
                    <a:pt x="103" y="194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1" y="189"/>
                  </a:lnTo>
                  <a:lnTo>
                    <a:pt x="98" y="189"/>
                  </a:lnTo>
                  <a:lnTo>
                    <a:pt x="84" y="180"/>
                  </a:lnTo>
                  <a:lnTo>
                    <a:pt x="84" y="177"/>
                  </a:lnTo>
                  <a:lnTo>
                    <a:pt x="81" y="175"/>
                  </a:lnTo>
                  <a:lnTo>
                    <a:pt x="79" y="175"/>
                  </a:lnTo>
                  <a:lnTo>
                    <a:pt x="74" y="172"/>
                  </a:lnTo>
                  <a:lnTo>
                    <a:pt x="67" y="170"/>
                  </a:lnTo>
                  <a:lnTo>
                    <a:pt x="65" y="168"/>
                  </a:lnTo>
                  <a:lnTo>
                    <a:pt x="62" y="165"/>
                  </a:lnTo>
                  <a:lnTo>
                    <a:pt x="62" y="163"/>
                  </a:lnTo>
                  <a:lnTo>
                    <a:pt x="60" y="163"/>
                  </a:lnTo>
                  <a:lnTo>
                    <a:pt x="55" y="163"/>
                  </a:lnTo>
                  <a:lnTo>
                    <a:pt x="48" y="151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3" y="141"/>
                  </a:lnTo>
                  <a:lnTo>
                    <a:pt x="41" y="139"/>
                  </a:lnTo>
                  <a:lnTo>
                    <a:pt x="38" y="139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8" y="129"/>
                  </a:lnTo>
                  <a:lnTo>
                    <a:pt x="38" y="127"/>
                  </a:lnTo>
                  <a:lnTo>
                    <a:pt x="38" y="120"/>
                  </a:lnTo>
                  <a:lnTo>
                    <a:pt x="34" y="113"/>
                  </a:lnTo>
                  <a:lnTo>
                    <a:pt x="29" y="103"/>
                  </a:lnTo>
                  <a:lnTo>
                    <a:pt x="29" y="98"/>
                  </a:lnTo>
                  <a:lnTo>
                    <a:pt x="26" y="93"/>
                  </a:lnTo>
                  <a:lnTo>
                    <a:pt x="24" y="91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19" y="8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7" name="Freeform 1014"/>
            <p:cNvSpPr>
              <a:spLocks/>
            </p:cNvSpPr>
            <p:nvPr/>
          </p:nvSpPr>
          <p:spPr bwMode="gray">
            <a:xfrm>
              <a:off x="7818183" y="4067276"/>
              <a:ext cx="63637" cy="171548"/>
            </a:xfrm>
            <a:custGeom>
              <a:avLst/>
              <a:gdLst/>
              <a:ahLst/>
              <a:cxnLst>
                <a:cxn ang="0">
                  <a:pos x="4" y="107"/>
                </a:cxn>
                <a:cxn ang="0">
                  <a:pos x="2" y="102"/>
                </a:cxn>
                <a:cxn ang="0">
                  <a:pos x="4" y="95"/>
                </a:cxn>
                <a:cxn ang="0">
                  <a:pos x="7" y="88"/>
                </a:cxn>
                <a:cxn ang="0">
                  <a:pos x="7" y="83"/>
                </a:cxn>
                <a:cxn ang="0">
                  <a:pos x="0" y="81"/>
                </a:cxn>
                <a:cxn ang="0">
                  <a:pos x="4" y="71"/>
                </a:cxn>
                <a:cxn ang="0">
                  <a:pos x="7" y="62"/>
                </a:cxn>
                <a:cxn ang="0">
                  <a:pos x="7" y="57"/>
                </a:cxn>
                <a:cxn ang="0">
                  <a:pos x="9" y="52"/>
                </a:cxn>
                <a:cxn ang="0">
                  <a:pos x="9" y="47"/>
                </a:cxn>
                <a:cxn ang="0">
                  <a:pos x="9" y="43"/>
                </a:cxn>
                <a:cxn ang="0">
                  <a:pos x="11" y="40"/>
                </a:cxn>
                <a:cxn ang="0">
                  <a:pos x="11" y="35"/>
                </a:cxn>
                <a:cxn ang="0">
                  <a:pos x="7" y="31"/>
                </a:cxn>
                <a:cxn ang="0">
                  <a:pos x="7" y="26"/>
                </a:cxn>
                <a:cxn ang="0">
                  <a:pos x="14" y="28"/>
                </a:cxn>
                <a:cxn ang="0">
                  <a:pos x="16" y="33"/>
                </a:cxn>
                <a:cxn ang="0">
                  <a:pos x="28" y="26"/>
                </a:cxn>
                <a:cxn ang="0">
                  <a:pos x="28" y="21"/>
                </a:cxn>
                <a:cxn ang="0">
                  <a:pos x="28" y="14"/>
                </a:cxn>
                <a:cxn ang="0">
                  <a:pos x="33" y="2"/>
                </a:cxn>
                <a:cxn ang="0">
                  <a:pos x="38" y="0"/>
                </a:cxn>
                <a:cxn ang="0">
                  <a:pos x="43" y="7"/>
                </a:cxn>
                <a:cxn ang="0">
                  <a:pos x="43" y="11"/>
                </a:cxn>
                <a:cxn ang="0">
                  <a:pos x="40" y="14"/>
                </a:cxn>
                <a:cxn ang="0">
                  <a:pos x="35" y="14"/>
                </a:cxn>
                <a:cxn ang="0">
                  <a:pos x="33" y="19"/>
                </a:cxn>
                <a:cxn ang="0">
                  <a:pos x="33" y="23"/>
                </a:cxn>
                <a:cxn ang="0">
                  <a:pos x="28" y="26"/>
                </a:cxn>
                <a:cxn ang="0">
                  <a:pos x="26" y="31"/>
                </a:cxn>
                <a:cxn ang="0">
                  <a:pos x="23" y="43"/>
                </a:cxn>
                <a:cxn ang="0">
                  <a:pos x="23" y="47"/>
                </a:cxn>
                <a:cxn ang="0">
                  <a:pos x="21" y="52"/>
                </a:cxn>
                <a:cxn ang="0">
                  <a:pos x="16" y="57"/>
                </a:cxn>
                <a:cxn ang="0">
                  <a:pos x="14" y="57"/>
                </a:cxn>
                <a:cxn ang="0">
                  <a:pos x="11" y="59"/>
                </a:cxn>
                <a:cxn ang="0">
                  <a:pos x="16" y="62"/>
                </a:cxn>
                <a:cxn ang="0">
                  <a:pos x="14" y="71"/>
                </a:cxn>
                <a:cxn ang="0">
                  <a:pos x="11" y="83"/>
                </a:cxn>
                <a:cxn ang="0">
                  <a:pos x="11" y="88"/>
                </a:cxn>
                <a:cxn ang="0">
                  <a:pos x="11" y="93"/>
                </a:cxn>
                <a:cxn ang="0">
                  <a:pos x="9" y="95"/>
                </a:cxn>
                <a:cxn ang="0">
                  <a:pos x="7" y="98"/>
                </a:cxn>
                <a:cxn ang="0">
                  <a:pos x="7" y="102"/>
                </a:cxn>
                <a:cxn ang="0">
                  <a:pos x="7" y="107"/>
                </a:cxn>
              </a:cxnLst>
              <a:rect l="0" t="0" r="r" b="b"/>
              <a:pathLst>
                <a:path w="43" h="107">
                  <a:moveTo>
                    <a:pt x="7" y="107"/>
                  </a:moveTo>
                  <a:lnTo>
                    <a:pt x="4" y="107"/>
                  </a:lnTo>
                  <a:lnTo>
                    <a:pt x="2" y="105"/>
                  </a:lnTo>
                  <a:lnTo>
                    <a:pt x="2" y="102"/>
                  </a:lnTo>
                  <a:lnTo>
                    <a:pt x="2" y="98"/>
                  </a:lnTo>
                  <a:lnTo>
                    <a:pt x="4" y="95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7" y="86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1"/>
                  </a:lnTo>
                  <a:lnTo>
                    <a:pt x="7" y="67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1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8" y="26"/>
                  </a:lnTo>
                  <a:lnTo>
                    <a:pt x="28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40" y="11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6" y="31"/>
                  </a:lnTo>
                  <a:lnTo>
                    <a:pt x="23" y="40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3" y="47"/>
                  </a:lnTo>
                  <a:lnTo>
                    <a:pt x="23" y="50"/>
                  </a:lnTo>
                  <a:lnTo>
                    <a:pt x="21" y="52"/>
                  </a:lnTo>
                  <a:lnTo>
                    <a:pt x="19" y="57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1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9"/>
                  </a:lnTo>
                  <a:lnTo>
                    <a:pt x="14" y="71"/>
                  </a:lnTo>
                  <a:lnTo>
                    <a:pt x="11" y="78"/>
                  </a:lnTo>
                  <a:lnTo>
                    <a:pt x="11" y="83"/>
                  </a:lnTo>
                  <a:lnTo>
                    <a:pt x="11" y="86"/>
                  </a:lnTo>
                  <a:lnTo>
                    <a:pt x="11" y="88"/>
                  </a:lnTo>
                  <a:lnTo>
                    <a:pt x="11" y="90"/>
                  </a:lnTo>
                  <a:lnTo>
                    <a:pt x="11" y="93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7" y="95"/>
                  </a:lnTo>
                  <a:lnTo>
                    <a:pt x="7" y="98"/>
                  </a:lnTo>
                  <a:lnTo>
                    <a:pt x="7" y="100"/>
                  </a:lnTo>
                  <a:lnTo>
                    <a:pt x="7" y="102"/>
                  </a:lnTo>
                  <a:lnTo>
                    <a:pt x="7" y="105"/>
                  </a:lnTo>
                  <a:lnTo>
                    <a:pt x="7" y="10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8" name="Freeform 1016"/>
            <p:cNvSpPr>
              <a:spLocks/>
            </p:cNvSpPr>
            <p:nvPr/>
          </p:nvSpPr>
          <p:spPr bwMode="gray">
            <a:xfrm>
              <a:off x="7770823" y="4246843"/>
              <a:ext cx="35518" cy="107417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5" y="7"/>
                </a:cxn>
                <a:cxn ang="0">
                  <a:pos x="17" y="7"/>
                </a:cxn>
                <a:cxn ang="0">
                  <a:pos x="22" y="5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5"/>
                </a:cxn>
                <a:cxn ang="0">
                  <a:pos x="24" y="7"/>
                </a:cxn>
                <a:cxn ang="0">
                  <a:pos x="20" y="14"/>
                </a:cxn>
                <a:cxn ang="0">
                  <a:pos x="17" y="19"/>
                </a:cxn>
                <a:cxn ang="0">
                  <a:pos x="15" y="19"/>
                </a:cxn>
                <a:cxn ang="0">
                  <a:pos x="15" y="22"/>
                </a:cxn>
                <a:cxn ang="0">
                  <a:pos x="12" y="22"/>
                </a:cxn>
                <a:cxn ang="0">
                  <a:pos x="12" y="24"/>
                </a:cxn>
                <a:cxn ang="0">
                  <a:pos x="12" y="33"/>
                </a:cxn>
                <a:cxn ang="0">
                  <a:pos x="10" y="41"/>
                </a:cxn>
                <a:cxn ang="0">
                  <a:pos x="10" y="43"/>
                </a:cxn>
                <a:cxn ang="0">
                  <a:pos x="12" y="43"/>
                </a:cxn>
                <a:cxn ang="0">
                  <a:pos x="12" y="45"/>
                </a:cxn>
                <a:cxn ang="0">
                  <a:pos x="12" y="48"/>
                </a:cxn>
                <a:cxn ang="0">
                  <a:pos x="10" y="50"/>
                </a:cxn>
                <a:cxn ang="0">
                  <a:pos x="8" y="53"/>
                </a:cxn>
                <a:cxn ang="0">
                  <a:pos x="8" y="55"/>
                </a:cxn>
                <a:cxn ang="0">
                  <a:pos x="8" y="57"/>
                </a:cxn>
                <a:cxn ang="0">
                  <a:pos x="10" y="60"/>
                </a:cxn>
                <a:cxn ang="0">
                  <a:pos x="10" y="62"/>
                </a:cxn>
                <a:cxn ang="0">
                  <a:pos x="12" y="67"/>
                </a:cxn>
                <a:cxn ang="0">
                  <a:pos x="8" y="67"/>
                </a:cxn>
                <a:cxn ang="0">
                  <a:pos x="5" y="65"/>
                </a:cxn>
                <a:cxn ang="0">
                  <a:pos x="0" y="62"/>
                </a:cxn>
                <a:cxn ang="0">
                  <a:pos x="3" y="55"/>
                </a:cxn>
                <a:cxn ang="0">
                  <a:pos x="3" y="53"/>
                </a:cxn>
                <a:cxn ang="0">
                  <a:pos x="5" y="48"/>
                </a:cxn>
                <a:cxn ang="0">
                  <a:pos x="5" y="45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5" y="38"/>
                </a:cxn>
                <a:cxn ang="0">
                  <a:pos x="5" y="36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8" y="24"/>
                </a:cxn>
                <a:cxn ang="0">
                  <a:pos x="8" y="19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8" y="7"/>
                </a:cxn>
              </a:cxnLst>
              <a:rect l="0" t="0" r="r" b="b"/>
              <a:pathLst>
                <a:path w="24" h="67">
                  <a:moveTo>
                    <a:pt x="8" y="7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0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12" y="24"/>
                  </a:lnTo>
                  <a:lnTo>
                    <a:pt x="12" y="33"/>
                  </a:lnTo>
                  <a:lnTo>
                    <a:pt x="10" y="41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2" y="48"/>
                  </a:lnTo>
                  <a:lnTo>
                    <a:pt x="10" y="50"/>
                  </a:lnTo>
                  <a:lnTo>
                    <a:pt x="8" y="53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60"/>
                  </a:lnTo>
                  <a:lnTo>
                    <a:pt x="10" y="62"/>
                  </a:lnTo>
                  <a:lnTo>
                    <a:pt x="12" y="67"/>
                  </a:lnTo>
                  <a:lnTo>
                    <a:pt x="8" y="67"/>
                  </a:lnTo>
                  <a:lnTo>
                    <a:pt x="5" y="65"/>
                  </a:lnTo>
                  <a:lnTo>
                    <a:pt x="0" y="62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39" name="Freeform 1017"/>
            <p:cNvSpPr>
              <a:spLocks/>
            </p:cNvSpPr>
            <p:nvPr/>
          </p:nvSpPr>
          <p:spPr bwMode="gray">
            <a:xfrm>
              <a:off x="7899576" y="3940618"/>
              <a:ext cx="23678" cy="94592"/>
            </a:xfrm>
            <a:custGeom>
              <a:avLst/>
              <a:gdLst/>
              <a:ahLst/>
              <a:cxnLst>
                <a:cxn ang="0">
                  <a:pos x="2" y="57"/>
                </a:cxn>
                <a:cxn ang="0">
                  <a:pos x="2" y="50"/>
                </a:cxn>
                <a:cxn ang="0">
                  <a:pos x="0" y="43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4" y="31"/>
                </a:cxn>
                <a:cxn ang="0">
                  <a:pos x="4" y="26"/>
                </a:cxn>
                <a:cxn ang="0">
                  <a:pos x="4" y="23"/>
                </a:cxn>
                <a:cxn ang="0">
                  <a:pos x="4" y="21"/>
                </a:cxn>
                <a:cxn ang="0">
                  <a:pos x="4" y="19"/>
                </a:cxn>
                <a:cxn ang="0">
                  <a:pos x="7" y="16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6" y="7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4" y="19"/>
                </a:cxn>
                <a:cxn ang="0">
                  <a:pos x="16" y="21"/>
                </a:cxn>
                <a:cxn ang="0">
                  <a:pos x="16" y="23"/>
                </a:cxn>
                <a:cxn ang="0">
                  <a:pos x="14" y="28"/>
                </a:cxn>
                <a:cxn ang="0">
                  <a:pos x="14" y="31"/>
                </a:cxn>
                <a:cxn ang="0">
                  <a:pos x="11" y="31"/>
                </a:cxn>
                <a:cxn ang="0">
                  <a:pos x="9" y="38"/>
                </a:cxn>
                <a:cxn ang="0">
                  <a:pos x="9" y="40"/>
                </a:cxn>
                <a:cxn ang="0">
                  <a:pos x="9" y="43"/>
                </a:cxn>
                <a:cxn ang="0">
                  <a:pos x="9" y="50"/>
                </a:cxn>
                <a:cxn ang="0">
                  <a:pos x="4" y="55"/>
                </a:cxn>
                <a:cxn ang="0">
                  <a:pos x="4" y="57"/>
                </a:cxn>
                <a:cxn ang="0">
                  <a:pos x="2" y="59"/>
                </a:cxn>
                <a:cxn ang="0">
                  <a:pos x="2" y="57"/>
                </a:cxn>
              </a:cxnLst>
              <a:rect l="0" t="0" r="r" b="b"/>
              <a:pathLst>
                <a:path w="16" h="59">
                  <a:moveTo>
                    <a:pt x="2" y="57"/>
                  </a:moveTo>
                  <a:lnTo>
                    <a:pt x="2" y="50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4" y="31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6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11" y="31"/>
                  </a:lnTo>
                  <a:lnTo>
                    <a:pt x="9" y="38"/>
                  </a:lnTo>
                  <a:lnTo>
                    <a:pt x="9" y="40"/>
                  </a:lnTo>
                  <a:lnTo>
                    <a:pt x="9" y="43"/>
                  </a:lnTo>
                  <a:lnTo>
                    <a:pt x="9" y="50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2" y="59"/>
                  </a:lnTo>
                  <a:lnTo>
                    <a:pt x="2" y="5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0" name="Freeform 1021"/>
            <p:cNvSpPr>
              <a:spLocks/>
            </p:cNvSpPr>
            <p:nvPr/>
          </p:nvSpPr>
          <p:spPr bwMode="gray">
            <a:xfrm>
              <a:off x="7948416" y="3786711"/>
              <a:ext cx="14799" cy="5290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14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5" y="33"/>
                </a:cxn>
                <a:cxn ang="0">
                  <a:pos x="2" y="33"/>
                </a:cxn>
                <a:cxn ang="0">
                  <a:pos x="0" y="31"/>
                </a:cxn>
                <a:cxn ang="0">
                  <a:pos x="2" y="29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5"/>
                </a:cxn>
              </a:cxnLst>
              <a:rect l="0" t="0" r="r" b="b"/>
              <a:pathLst>
                <a:path w="10" h="33">
                  <a:moveTo>
                    <a:pt x="7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1" name="Freeform 1022"/>
            <p:cNvSpPr>
              <a:spLocks/>
            </p:cNvSpPr>
            <p:nvPr/>
          </p:nvSpPr>
          <p:spPr bwMode="gray">
            <a:xfrm>
              <a:off x="7841861" y="4282111"/>
              <a:ext cx="14799" cy="22446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10" h="14">
                  <a:moveTo>
                    <a:pt x="7" y="2"/>
                  </a:moveTo>
                  <a:lnTo>
                    <a:pt x="10" y="2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2" name="Freeform 1026"/>
            <p:cNvSpPr>
              <a:spLocks/>
            </p:cNvSpPr>
            <p:nvPr/>
          </p:nvSpPr>
          <p:spPr bwMode="gray">
            <a:xfrm>
              <a:off x="7955815" y="3759453"/>
              <a:ext cx="10360" cy="11223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2" y="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3" name="Freeform 1029"/>
            <p:cNvSpPr>
              <a:spLocks/>
            </p:cNvSpPr>
            <p:nvPr/>
          </p:nvSpPr>
          <p:spPr bwMode="gray">
            <a:xfrm>
              <a:off x="7828542" y="4338223"/>
              <a:ext cx="5920" cy="80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4" name="Freeform 1032"/>
            <p:cNvSpPr>
              <a:spLocks/>
            </p:cNvSpPr>
            <p:nvPr/>
          </p:nvSpPr>
          <p:spPr bwMode="gray">
            <a:xfrm>
              <a:off x="7923257" y="3902143"/>
              <a:ext cx="7399" cy="64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5" name="Rectangle 1033"/>
            <p:cNvSpPr>
              <a:spLocks noChangeArrowheads="1"/>
            </p:cNvSpPr>
            <p:nvPr/>
          </p:nvSpPr>
          <p:spPr bwMode="gray">
            <a:xfrm>
              <a:off x="7905496" y="3886109"/>
              <a:ext cx="4440" cy="3207"/>
            </a:xfrm>
            <a:prstGeom prst="rect">
              <a:avLst/>
            </a:pr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6" name="Freeform 1040"/>
            <p:cNvSpPr>
              <a:spLocks/>
            </p:cNvSpPr>
            <p:nvPr/>
          </p:nvSpPr>
          <p:spPr bwMode="gray">
            <a:xfrm>
              <a:off x="5774412" y="1397439"/>
              <a:ext cx="241227" cy="219645"/>
            </a:xfrm>
            <a:custGeom>
              <a:avLst/>
              <a:gdLst/>
              <a:ahLst/>
              <a:cxnLst>
                <a:cxn ang="0">
                  <a:pos x="125" y="84"/>
                </a:cxn>
                <a:cxn ang="0">
                  <a:pos x="132" y="82"/>
                </a:cxn>
                <a:cxn ang="0">
                  <a:pos x="118" y="86"/>
                </a:cxn>
                <a:cxn ang="0">
                  <a:pos x="106" y="98"/>
                </a:cxn>
                <a:cxn ang="0">
                  <a:pos x="96" y="110"/>
                </a:cxn>
                <a:cxn ang="0">
                  <a:pos x="79" y="110"/>
                </a:cxn>
                <a:cxn ang="0">
                  <a:pos x="84" y="120"/>
                </a:cxn>
                <a:cxn ang="0">
                  <a:pos x="84" y="132"/>
                </a:cxn>
                <a:cxn ang="0">
                  <a:pos x="77" y="134"/>
                </a:cxn>
                <a:cxn ang="0">
                  <a:pos x="58" y="137"/>
                </a:cxn>
                <a:cxn ang="0">
                  <a:pos x="48" y="130"/>
                </a:cxn>
                <a:cxn ang="0">
                  <a:pos x="36" y="125"/>
                </a:cxn>
                <a:cxn ang="0">
                  <a:pos x="12" y="106"/>
                </a:cxn>
                <a:cxn ang="0">
                  <a:pos x="22" y="106"/>
                </a:cxn>
                <a:cxn ang="0">
                  <a:pos x="17" y="98"/>
                </a:cxn>
                <a:cxn ang="0">
                  <a:pos x="12" y="84"/>
                </a:cxn>
                <a:cxn ang="0">
                  <a:pos x="10" y="89"/>
                </a:cxn>
                <a:cxn ang="0">
                  <a:pos x="8" y="82"/>
                </a:cxn>
                <a:cxn ang="0">
                  <a:pos x="5" y="70"/>
                </a:cxn>
                <a:cxn ang="0">
                  <a:pos x="5" y="63"/>
                </a:cxn>
                <a:cxn ang="0">
                  <a:pos x="3" y="51"/>
                </a:cxn>
                <a:cxn ang="0">
                  <a:pos x="8" y="43"/>
                </a:cxn>
                <a:cxn ang="0">
                  <a:pos x="12" y="39"/>
                </a:cxn>
                <a:cxn ang="0">
                  <a:pos x="12" y="29"/>
                </a:cxn>
                <a:cxn ang="0">
                  <a:pos x="22" y="29"/>
                </a:cxn>
                <a:cxn ang="0">
                  <a:pos x="36" y="34"/>
                </a:cxn>
                <a:cxn ang="0">
                  <a:pos x="43" y="36"/>
                </a:cxn>
                <a:cxn ang="0">
                  <a:pos x="55" y="39"/>
                </a:cxn>
                <a:cxn ang="0">
                  <a:pos x="65" y="43"/>
                </a:cxn>
                <a:cxn ang="0">
                  <a:pos x="77" y="48"/>
                </a:cxn>
                <a:cxn ang="0">
                  <a:pos x="67" y="31"/>
                </a:cxn>
                <a:cxn ang="0">
                  <a:pos x="60" y="17"/>
                </a:cxn>
                <a:cxn ang="0">
                  <a:pos x="67" y="10"/>
                </a:cxn>
                <a:cxn ang="0">
                  <a:pos x="77" y="8"/>
                </a:cxn>
                <a:cxn ang="0">
                  <a:pos x="96" y="12"/>
                </a:cxn>
                <a:cxn ang="0">
                  <a:pos x="110" y="8"/>
                </a:cxn>
                <a:cxn ang="0">
                  <a:pos x="127" y="3"/>
                </a:cxn>
                <a:cxn ang="0">
                  <a:pos x="144" y="5"/>
                </a:cxn>
                <a:cxn ang="0">
                  <a:pos x="158" y="5"/>
                </a:cxn>
                <a:cxn ang="0">
                  <a:pos x="153" y="17"/>
                </a:cxn>
                <a:cxn ang="0">
                  <a:pos x="158" y="29"/>
                </a:cxn>
                <a:cxn ang="0">
                  <a:pos x="161" y="36"/>
                </a:cxn>
                <a:cxn ang="0">
                  <a:pos x="163" y="48"/>
                </a:cxn>
                <a:cxn ang="0">
                  <a:pos x="151" y="55"/>
                </a:cxn>
                <a:cxn ang="0">
                  <a:pos x="134" y="60"/>
                </a:cxn>
                <a:cxn ang="0">
                  <a:pos x="122" y="53"/>
                </a:cxn>
                <a:cxn ang="0">
                  <a:pos x="110" y="36"/>
                </a:cxn>
                <a:cxn ang="0">
                  <a:pos x="113" y="22"/>
                </a:cxn>
                <a:cxn ang="0">
                  <a:pos x="101" y="24"/>
                </a:cxn>
                <a:cxn ang="0">
                  <a:pos x="103" y="43"/>
                </a:cxn>
                <a:cxn ang="0">
                  <a:pos x="118" y="58"/>
                </a:cxn>
                <a:cxn ang="0">
                  <a:pos x="132" y="65"/>
                </a:cxn>
                <a:cxn ang="0">
                  <a:pos x="146" y="63"/>
                </a:cxn>
                <a:cxn ang="0">
                  <a:pos x="153" y="67"/>
                </a:cxn>
                <a:cxn ang="0">
                  <a:pos x="141" y="79"/>
                </a:cxn>
              </a:cxnLst>
              <a:rect l="0" t="0" r="r" b="b"/>
              <a:pathLst>
                <a:path w="163" h="137">
                  <a:moveTo>
                    <a:pt x="139" y="86"/>
                  </a:moveTo>
                  <a:lnTo>
                    <a:pt x="137" y="89"/>
                  </a:lnTo>
                  <a:lnTo>
                    <a:pt x="134" y="89"/>
                  </a:lnTo>
                  <a:lnTo>
                    <a:pt x="127" y="86"/>
                  </a:lnTo>
                  <a:lnTo>
                    <a:pt x="125" y="86"/>
                  </a:lnTo>
                  <a:lnTo>
                    <a:pt x="125" y="84"/>
                  </a:lnTo>
                  <a:lnTo>
                    <a:pt x="122" y="84"/>
                  </a:lnTo>
                  <a:lnTo>
                    <a:pt x="122" y="82"/>
                  </a:lnTo>
                  <a:lnTo>
                    <a:pt x="125" y="82"/>
                  </a:lnTo>
                  <a:lnTo>
                    <a:pt x="127" y="82"/>
                  </a:lnTo>
                  <a:lnTo>
                    <a:pt x="129" y="82"/>
                  </a:lnTo>
                  <a:lnTo>
                    <a:pt x="132" y="82"/>
                  </a:lnTo>
                  <a:lnTo>
                    <a:pt x="132" y="79"/>
                  </a:lnTo>
                  <a:lnTo>
                    <a:pt x="127" y="77"/>
                  </a:lnTo>
                  <a:lnTo>
                    <a:pt x="125" y="77"/>
                  </a:lnTo>
                  <a:lnTo>
                    <a:pt x="122" y="79"/>
                  </a:lnTo>
                  <a:lnTo>
                    <a:pt x="118" y="82"/>
                  </a:lnTo>
                  <a:lnTo>
                    <a:pt x="118" y="86"/>
                  </a:lnTo>
                  <a:lnTo>
                    <a:pt x="115" y="89"/>
                  </a:lnTo>
                  <a:lnTo>
                    <a:pt x="115" y="91"/>
                  </a:lnTo>
                  <a:lnTo>
                    <a:pt x="110" y="94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1"/>
                  </a:lnTo>
                  <a:lnTo>
                    <a:pt x="103" y="101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98" y="106"/>
                  </a:lnTo>
                  <a:lnTo>
                    <a:pt x="96" y="110"/>
                  </a:lnTo>
                  <a:lnTo>
                    <a:pt x="94" y="113"/>
                  </a:lnTo>
                  <a:lnTo>
                    <a:pt x="89" y="108"/>
                  </a:lnTo>
                  <a:lnTo>
                    <a:pt x="84" y="108"/>
                  </a:lnTo>
                  <a:lnTo>
                    <a:pt x="82" y="106"/>
                  </a:lnTo>
                  <a:lnTo>
                    <a:pt x="79" y="106"/>
                  </a:lnTo>
                  <a:lnTo>
                    <a:pt x="79" y="110"/>
                  </a:lnTo>
                  <a:lnTo>
                    <a:pt x="77" y="110"/>
                  </a:lnTo>
                  <a:lnTo>
                    <a:pt x="77" y="113"/>
                  </a:lnTo>
                  <a:lnTo>
                    <a:pt x="79" y="115"/>
                  </a:lnTo>
                  <a:lnTo>
                    <a:pt x="82" y="115"/>
                  </a:lnTo>
                  <a:lnTo>
                    <a:pt x="84" y="115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6" y="122"/>
                  </a:lnTo>
                  <a:lnTo>
                    <a:pt x="86" y="127"/>
                  </a:lnTo>
                  <a:lnTo>
                    <a:pt x="86" y="130"/>
                  </a:lnTo>
                  <a:lnTo>
                    <a:pt x="84" y="130"/>
                  </a:lnTo>
                  <a:lnTo>
                    <a:pt x="84" y="132"/>
                  </a:lnTo>
                  <a:lnTo>
                    <a:pt x="84" y="134"/>
                  </a:lnTo>
                  <a:lnTo>
                    <a:pt x="82" y="134"/>
                  </a:lnTo>
                  <a:lnTo>
                    <a:pt x="82" y="137"/>
                  </a:lnTo>
                  <a:lnTo>
                    <a:pt x="79" y="137"/>
                  </a:lnTo>
                  <a:lnTo>
                    <a:pt x="79" y="134"/>
                  </a:lnTo>
                  <a:lnTo>
                    <a:pt x="77" y="134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67" y="134"/>
                  </a:lnTo>
                  <a:lnTo>
                    <a:pt x="63" y="134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4"/>
                  </a:lnTo>
                  <a:lnTo>
                    <a:pt x="55" y="134"/>
                  </a:lnTo>
                  <a:lnTo>
                    <a:pt x="53" y="134"/>
                  </a:lnTo>
                  <a:lnTo>
                    <a:pt x="51" y="134"/>
                  </a:lnTo>
                  <a:lnTo>
                    <a:pt x="51" y="132"/>
                  </a:lnTo>
                  <a:lnTo>
                    <a:pt x="48" y="130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3" y="125"/>
                  </a:lnTo>
                  <a:lnTo>
                    <a:pt x="41" y="125"/>
                  </a:lnTo>
                  <a:lnTo>
                    <a:pt x="39" y="125"/>
                  </a:lnTo>
                  <a:lnTo>
                    <a:pt x="36" y="125"/>
                  </a:lnTo>
                  <a:lnTo>
                    <a:pt x="31" y="122"/>
                  </a:lnTo>
                  <a:lnTo>
                    <a:pt x="27" y="120"/>
                  </a:lnTo>
                  <a:lnTo>
                    <a:pt x="19" y="115"/>
                  </a:lnTo>
                  <a:lnTo>
                    <a:pt x="17" y="113"/>
                  </a:lnTo>
                  <a:lnTo>
                    <a:pt x="15" y="108"/>
                  </a:lnTo>
                  <a:lnTo>
                    <a:pt x="12" y="106"/>
                  </a:lnTo>
                  <a:lnTo>
                    <a:pt x="15" y="106"/>
                  </a:lnTo>
                  <a:lnTo>
                    <a:pt x="15" y="103"/>
                  </a:lnTo>
                  <a:lnTo>
                    <a:pt x="17" y="103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2" y="106"/>
                  </a:lnTo>
                  <a:lnTo>
                    <a:pt x="24" y="103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98"/>
                  </a:lnTo>
                  <a:lnTo>
                    <a:pt x="19" y="98"/>
                  </a:lnTo>
                  <a:lnTo>
                    <a:pt x="17" y="98"/>
                  </a:lnTo>
                  <a:lnTo>
                    <a:pt x="17" y="101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2" y="91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5" y="86"/>
                  </a:lnTo>
                  <a:lnTo>
                    <a:pt x="8" y="89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8" y="79"/>
                  </a:lnTo>
                  <a:lnTo>
                    <a:pt x="5" y="79"/>
                  </a:lnTo>
                  <a:lnTo>
                    <a:pt x="3" y="79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5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0" y="67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3" y="53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8" y="39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5" y="41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7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4" y="31"/>
                  </a:lnTo>
                  <a:lnTo>
                    <a:pt x="36" y="34"/>
                  </a:lnTo>
                  <a:lnTo>
                    <a:pt x="39" y="34"/>
                  </a:lnTo>
                  <a:lnTo>
                    <a:pt x="41" y="34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9"/>
                  </a:lnTo>
                  <a:lnTo>
                    <a:pt x="46" y="41"/>
                  </a:lnTo>
                  <a:lnTo>
                    <a:pt x="51" y="41"/>
                  </a:lnTo>
                  <a:lnTo>
                    <a:pt x="53" y="41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8" y="39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3" y="41"/>
                  </a:lnTo>
                  <a:lnTo>
                    <a:pt x="65" y="41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7" y="51"/>
                  </a:lnTo>
                  <a:lnTo>
                    <a:pt x="72" y="51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77" y="46"/>
                  </a:lnTo>
                  <a:lnTo>
                    <a:pt x="77" y="43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70" y="36"/>
                  </a:lnTo>
                  <a:lnTo>
                    <a:pt x="67" y="31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3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3" y="12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67" y="10"/>
                  </a:lnTo>
                  <a:lnTo>
                    <a:pt x="63" y="5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7" y="8"/>
                  </a:lnTo>
                  <a:lnTo>
                    <a:pt x="82" y="8"/>
                  </a:lnTo>
                  <a:lnTo>
                    <a:pt x="89" y="10"/>
                  </a:lnTo>
                  <a:lnTo>
                    <a:pt x="91" y="10"/>
                  </a:lnTo>
                  <a:lnTo>
                    <a:pt x="91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101" y="12"/>
                  </a:lnTo>
                  <a:lnTo>
                    <a:pt x="103" y="12"/>
                  </a:lnTo>
                  <a:lnTo>
                    <a:pt x="106" y="12"/>
                  </a:lnTo>
                  <a:lnTo>
                    <a:pt x="108" y="10"/>
                  </a:lnTo>
                  <a:lnTo>
                    <a:pt x="110" y="8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7" y="3"/>
                  </a:lnTo>
                  <a:lnTo>
                    <a:pt x="134" y="3"/>
                  </a:lnTo>
                  <a:lnTo>
                    <a:pt x="137" y="3"/>
                  </a:lnTo>
                  <a:lnTo>
                    <a:pt x="139" y="3"/>
                  </a:lnTo>
                  <a:lnTo>
                    <a:pt x="141" y="3"/>
                  </a:lnTo>
                  <a:lnTo>
                    <a:pt x="144" y="3"/>
                  </a:lnTo>
                  <a:lnTo>
                    <a:pt x="144" y="5"/>
                  </a:lnTo>
                  <a:lnTo>
                    <a:pt x="146" y="3"/>
                  </a:lnTo>
                  <a:lnTo>
                    <a:pt x="149" y="3"/>
                  </a:lnTo>
                  <a:lnTo>
                    <a:pt x="151" y="3"/>
                  </a:lnTo>
                  <a:lnTo>
                    <a:pt x="153" y="3"/>
                  </a:lnTo>
                  <a:lnTo>
                    <a:pt x="156" y="3"/>
                  </a:lnTo>
                  <a:lnTo>
                    <a:pt x="158" y="5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56" y="12"/>
                  </a:lnTo>
                  <a:lnTo>
                    <a:pt x="153" y="12"/>
                  </a:lnTo>
                  <a:lnTo>
                    <a:pt x="153" y="15"/>
                  </a:lnTo>
                  <a:lnTo>
                    <a:pt x="153" y="17"/>
                  </a:lnTo>
                  <a:lnTo>
                    <a:pt x="151" y="17"/>
                  </a:lnTo>
                  <a:lnTo>
                    <a:pt x="151" y="19"/>
                  </a:lnTo>
                  <a:lnTo>
                    <a:pt x="151" y="22"/>
                  </a:lnTo>
                  <a:lnTo>
                    <a:pt x="153" y="27"/>
                  </a:lnTo>
                  <a:lnTo>
                    <a:pt x="156" y="27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61" y="27"/>
                  </a:lnTo>
                  <a:lnTo>
                    <a:pt x="163" y="29"/>
                  </a:lnTo>
                  <a:lnTo>
                    <a:pt x="161" y="31"/>
                  </a:lnTo>
                  <a:lnTo>
                    <a:pt x="161" y="34"/>
                  </a:lnTo>
                  <a:lnTo>
                    <a:pt x="161" y="36"/>
                  </a:lnTo>
                  <a:lnTo>
                    <a:pt x="163" y="39"/>
                  </a:lnTo>
                  <a:lnTo>
                    <a:pt x="163" y="41"/>
                  </a:lnTo>
                  <a:lnTo>
                    <a:pt x="161" y="43"/>
                  </a:lnTo>
                  <a:lnTo>
                    <a:pt x="161" y="46"/>
                  </a:lnTo>
                  <a:lnTo>
                    <a:pt x="163" y="46"/>
                  </a:lnTo>
                  <a:lnTo>
                    <a:pt x="163" y="48"/>
                  </a:lnTo>
                  <a:lnTo>
                    <a:pt x="161" y="51"/>
                  </a:lnTo>
                  <a:lnTo>
                    <a:pt x="158" y="53"/>
                  </a:lnTo>
                  <a:lnTo>
                    <a:pt x="158" y="55"/>
                  </a:lnTo>
                  <a:lnTo>
                    <a:pt x="156" y="55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46" y="55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1" y="60"/>
                  </a:lnTo>
                  <a:lnTo>
                    <a:pt x="139" y="60"/>
                  </a:lnTo>
                  <a:lnTo>
                    <a:pt x="134" y="60"/>
                  </a:lnTo>
                  <a:lnTo>
                    <a:pt x="132" y="60"/>
                  </a:lnTo>
                  <a:lnTo>
                    <a:pt x="129" y="60"/>
                  </a:lnTo>
                  <a:lnTo>
                    <a:pt x="129" y="58"/>
                  </a:lnTo>
                  <a:lnTo>
                    <a:pt x="127" y="55"/>
                  </a:lnTo>
                  <a:lnTo>
                    <a:pt x="125" y="55"/>
                  </a:lnTo>
                  <a:lnTo>
                    <a:pt x="122" y="53"/>
                  </a:lnTo>
                  <a:lnTo>
                    <a:pt x="120" y="51"/>
                  </a:lnTo>
                  <a:lnTo>
                    <a:pt x="118" y="51"/>
                  </a:lnTo>
                  <a:lnTo>
                    <a:pt x="115" y="48"/>
                  </a:lnTo>
                  <a:lnTo>
                    <a:pt x="110" y="43"/>
                  </a:lnTo>
                  <a:lnTo>
                    <a:pt x="110" y="41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3" y="31"/>
                  </a:lnTo>
                  <a:lnTo>
                    <a:pt x="113" y="29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3" y="22"/>
                  </a:lnTo>
                  <a:lnTo>
                    <a:pt x="110" y="22"/>
                  </a:lnTo>
                  <a:lnTo>
                    <a:pt x="110" y="19"/>
                  </a:lnTo>
                  <a:lnTo>
                    <a:pt x="108" y="19"/>
                  </a:lnTo>
                  <a:lnTo>
                    <a:pt x="103" y="22"/>
                  </a:lnTo>
                  <a:lnTo>
                    <a:pt x="101" y="22"/>
                  </a:lnTo>
                  <a:lnTo>
                    <a:pt x="101" y="24"/>
                  </a:lnTo>
                  <a:lnTo>
                    <a:pt x="98" y="24"/>
                  </a:lnTo>
                  <a:lnTo>
                    <a:pt x="101" y="27"/>
                  </a:lnTo>
                  <a:lnTo>
                    <a:pt x="101" y="29"/>
                  </a:lnTo>
                  <a:lnTo>
                    <a:pt x="98" y="31"/>
                  </a:lnTo>
                  <a:lnTo>
                    <a:pt x="98" y="36"/>
                  </a:lnTo>
                  <a:lnTo>
                    <a:pt x="103" y="43"/>
                  </a:lnTo>
                  <a:lnTo>
                    <a:pt x="108" y="51"/>
                  </a:lnTo>
                  <a:lnTo>
                    <a:pt x="110" y="53"/>
                  </a:lnTo>
                  <a:lnTo>
                    <a:pt x="113" y="55"/>
                  </a:lnTo>
                  <a:lnTo>
                    <a:pt x="115" y="55"/>
                  </a:lnTo>
                  <a:lnTo>
                    <a:pt x="118" y="55"/>
                  </a:lnTo>
                  <a:lnTo>
                    <a:pt x="118" y="58"/>
                  </a:lnTo>
                  <a:lnTo>
                    <a:pt x="125" y="63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9" y="65"/>
                  </a:lnTo>
                  <a:lnTo>
                    <a:pt x="129" y="67"/>
                  </a:lnTo>
                  <a:lnTo>
                    <a:pt x="132" y="65"/>
                  </a:lnTo>
                  <a:lnTo>
                    <a:pt x="134" y="65"/>
                  </a:lnTo>
                  <a:lnTo>
                    <a:pt x="137" y="65"/>
                  </a:lnTo>
                  <a:lnTo>
                    <a:pt x="139" y="63"/>
                  </a:lnTo>
                  <a:lnTo>
                    <a:pt x="141" y="65"/>
                  </a:lnTo>
                  <a:lnTo>
                    <a:pt x="146" y="65"/>
                  </a:lnTo>
                  <a:lnTo>
                    <a:pt x="146" y="63"/>
                  </a:lnTo>
                  <a:lnTo>
                    <a:pt x="149" y="63"/>
                  </a:lnTo>
                  <a:lnTo>
                    <a:pt x="151" y="63"/>
                  </a:lnTo>
                  <a:lnTo>
                    <a:pt x="153" y="63"/>
                  </a:lnTo>
                  <a:lnTo>
                    <a:pt x="153" y="65"/>
                  </a:lnTo>
                  <a:lnTo>
                    <a:pt x="156" y="65"/>
                  </a:lnTo>
                  <a:lnTo>
                    <a:pt x="153" y="67"/>
                  </a:lnTo>
                  <a:lnTo>
                    <a:pt x="153" y="72"/>
                  </a:lnTo>
                  <a:lnTo>
                    <a:pt x="151" y="72"/>
                  </a:lnTo>
                  <a:lnTo>
                    <a:pt x="149" y="72"/>
                  </a:lnTo>
                  <a:lnTo>
                    <a:pt x="146" y="75"/>
                  </a:lnTo>
                  <a:lnTo>
                    <a:pt x="144" y="77"/>
                  </a:lnTo>
                  <a:lnTo>
                    <a:pt x="141" y="79"/>
                  </a:lnTo>
                  <a:lnTo>
                    <a:pt x="139" y="79"/>
                  </a:lnTo>
                  <a:lnTo>
                    <a:pt x="139" y="84"/>
                  </a:lnTo>
                  <a:lnTo>
                    <a:pt x="141" y="82"/>
                  </a:lnTo>
                  <a:lnTo>
                    <a:pt x="141" y="84"/>
                  </a:lnTo>
                  <a:lnTo>
                    <a:pt x="139" y="8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7" name="Freeform 1041"/>
            <p:cNvSpPr>
              <a:spLocks/>
            </p:cNvSpPr>
            <p:nvPr/>
          </p:nvSpPr>
          <p:spPr bwMode="gray">
            <a:xfrm>
              <a:off x="5473990" y="1923299"/>
              <a:ext cx="147992" cy="157118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2" y="22"/>
                </a:cxn>
                <a:cxn ang="0">
                  <a:pos x="5" y="15"/>
                </a:cxn>
                <a:cxn ang="0">
                  <a:pos x="17" y="17"/>
                </a:cxn>
                <a:cxn ang="0">
                  <a:pos x="10" y="7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9" y="5"/>
                </a:cxn>
                <a:cxn ang="0">
                  <a:pos x="36" y="7"/>
                </a:cxn>
                <a:cxn ang="0">
                  <a:pos x="38" y="5"/>
                </a:cxn>
                <a:cxn ang="0">
                  <a:pos x="41" y="7"/>
                </a:cxn>
                <a:cxn ang="0">
                  <a:pos x="48" y="15"/>
                </a:cxn>
                <a:cxn ang="0">
                  <a:pos x="53" y="10"/>
                </a:cxn>
                <a:cxn ang="0">
                  <a:pos x="55" y="15"/>
                </a:cxn>
                <a:cxn ang="0">
                  <a:pos x="55" y="22"/>
                </a:cxn>
                <a:cxn ang="0">
                  <a:pos x="57" y="17"/>
                </a:cxn>
                <a:cxn ang="0">
                  <a:pos x="67" y="5"/>
                </a:cxn>
                <a:cxn ang="0">
                  <a:pos x="72" y="12"/>
                </a:cxn>
                <a:cxn ang="0">
                  <a:pos x="69" y="19"/>
                </a:cxn>
                <a:cxn ang="0">
                  <a:pos x="74" y="15"/>
                </a:cxn>
                <a:cxn ang="0">
                  <a:pos x="81" y="19"/>
                </a:cxn>
                <a:cxn ang="0">
                  <a:pos x="81" y="26"/>
                </a:cxn>
                <a:cxn ang="0">
                  <a:pos x="86" y="31"/>
                </a:cxn>
                <a:cxn ang="0">
                  <a:pos x="89" y="43"/>
                </a:cxn>
                <a:cxn ang="0">
                  <a:pos x="86" y="50"/>
                </a:cxn>
                <a:cxn ang="0">
                  <a:pos x="86" y="58"/>
                </a:cxn>
                <a:cxn ang="0">
                  <a:pos x="91" y="62"/>
                </a:cxn>
                <a:cxn ang="0">
                  <a:pos x="93" y="82"/>
                </a:cxn>
                <a:cxn ang="0">
                  <a:pos x="98" y="86"/>
                </a:cxn>
                <a:cxn ang="0">
                  <a:pos x="98" y="98"/>
                </a:cxn>
                <a:cxn ang="0">
                  <a:pos x="91" y="96"/>
                </a:cxn>
                <a:cxn ang="0">
                  <a:pos x="81" y="93"/>
                </a:cxn>
                <a:cxn ang="0">
                  <a:pos x="74" y="91"/>
                </a:cxn>
                <a:cxn ang="0">
                  <a:pos x="65" y="86"/>
                </a:cxn>
                <a:cxn ang="0">
                  <a:pos x="60" y="82"/>
                </a:cxn>
                <a:cxn ang="0">
                  <a:pos x="53" y="84"/>
                </a:cxn>
                <a:cxn ang="0">
                  <a:pos x="45" y="82"/>
                </a:cxn>
                <a:cxn ang="0">
                  <a:pos x="38" y="79"/>
                </a:cxn>
                <a:cxn ang="0">
                  <a:pos x="31" y="79"/>
                </a:cxn>
                <a:cxn ang="0">
                  <a:pos x="26" y="79"/>
                </a:cxn>
                <a:cxn ang="0">
                  <a:pos x="22" y="77"/>
                </a:cxn>
                <a:cxn ang="0">
                  <a:pos x="14" y="79"/>
                </a:cxn>
                <a:cxn ang="0">
                  <a:pos x="2" y="77"/>
                </a:cxn>
                <a:cxn ang="0">
                  <a:pos x="0" y="72"/>
                </a:cxn>
                <a:cxn ang="0">
                  <a:pos x="7" y="72"/>
                </a:cxn>
                <a:cxn ang="0">
                  <a:pos x="14" y="77"/>
                </a:cxn>
                <a:cxn ang="0">
                  <a:pos x="19" y="72"/>
                </a:cxn>
                <a:cxn ang="0">
                  <a:pos x="17" y="67"/>
                </a:cxn>
                <a:cxn ang="0">
                  <a:pos x="19" y="53"/>
                </a:cxn>
                <a:cxn ang="0">
                  <a:pos x="19" y="55"/>
                </a:cxn>
                <a:cxn ang="0">
                  <a:pos x="22" y="50"/>
                </a:cxn>
              </a:cxnLst>
              <a:rect l="0" t="0" r="r" b="b"/>
              <a:pathLst>
                <a:path w="100" h="98">
                  <a:moveTo>
                    <a:pt x="17" y="50"/>
                  </a:moveTo>
                  <a:lnTo>
                    <a:pt x="12" y="46"/>
                  </a:lnTo>
                  <a:lnTo>
                    <a:pt x="5" y="3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10" y="19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3" y="12"/>
                  </a:lnTo>
                  <a:lnTo>
                    <a:pt x="45" y="15"/>
                  </a:lnTo>
                  <a:lnTo>
                    <a:pt x="48" y="15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53" y="10"/>
                  </a:lnTo>
                  <a:lnTo>
                    <a:pt x="53" y="12"/>
                  </a:lnTo>
                  <a:lnTo>
                    <a:pt x="55" y="12"/>
                  </a:lnTo>
                  <a:lnTo>
                    <a:pt x="55" y="15"/>
                  </a:lnTo>
                  <a:lnTo>
                    <a:pt x="53" y="17"/>
                  </a:lnTo>
                  <a:lnTo>
                    <a:pt x="55" y="19"/>
                  </a:lnTo>
                  <a:lnTo>
                    <a:pt x="55" y="22"/>
                  </a:lnTo>
                  <a:lnTo>
                    <a:pt x="57" y="19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7" y="5"/>
                  </a:lnTo>
                  <a:lnTo>
                    <a:pt x="69" y="7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69" y="12"/>
                  </a:lnTo>
                  <a:lnTo>
                    <a:pt x="67" y="12"/>
                  </a:lnTo>
                  <a:lnTo>
                    <a:pt x="69" y="19"/>
                  </a:lnTo>
                  <a:lnTo>
                    <a:pt x="72" y="17"/>
                  </a:lnTo>
                  <a:lnTo>
                    <a:pt x="72" y="15"/>
                  </a:lnTo>
                  <a:lnTo>
                    <a:pt x="74" y="15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4" y="26"/>
                  </a:lnTo>
                  <a:lnTo>
                    <a:pt x="84" y="29"/>
                  </a:lnTo>
                  <a:lnTo>
                    <a:pt x="86" y="31"/>
                  </a:lnTo>
                  <a:lnTo>
                    <a:pt x="89" y="36"/>
                  </a:lnTo>
                  <a:lnTo>
                    <a:pt x="89" y="38"/>
                  </a:lnTo>
                  <a:lnTo>
                    <a:pt x="89" y="43"/>
                  </a:lnTo>
                  <a:lnTo>
                    <a:pt x="86" y="46"/>
                  </a:lnTo>
                  <a:lnTo>
                    <a:pt x="86" y="48"/>
                  </a:lnTo>
                  <a:lnTo>
                    <a:pt x="86" y="50"/>
                  </a:lnTo>
                  <a:lnTo>
                    <a:pt x="86" y="53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9" y="58"/>
                  </a:lnTo>
                  <a:lnTo>
                    <a:pt x="91" y="60"/>
                  </a:lnTo>
                  <a:lnTo>
                    <a:pt x="91" y="62"/>
                  </a:lnTo>
                  <a:lnTo>
                    <a:pt x="91" y="70"/>
                  </a:lnTo>
                  <a:lnTo>
                    <a:pt x="93" y="79"/>
                  </a:lnTo>
                  <a:lnTo>
                    <a:pt x="93" y="82"/>
                  </a:lnTo>
                  <a:lnTo>
                    <a:pt x="96" y="82"/>
                  </a:lnTo>
                  <a:lnTo>
                    <a:pt x="96" y="84"/>
                  </a:lnTo>
                  <a:lnTo>
                    <a:pt x="98" y="86"/>
                  </a:lnTo>
                  <a:lnTo>
                    <a:pt x="100" y="91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96" y="96"/>
                  </a:lnTo>
                  <a:lnTo>
                    <a:pt x="93" y="96"/>
                  </a:lnTo>
                  <a:lnTo>
                    <a:pt x="91" y="96"/>
                  </a:lnTo>
                  <a:lnTo>
                    <a:pt x="89" y="96"/>
                  </a:lnTo>
                  <a:lnTo>
                    <a:pt x="86" y="96"/>
                  </a:lnTo>
                  <a:lnTo>
                    <a:pt x="81" y="93"/>
                  </a:lnTo>
                  <a:lnTo>
                    <a:pt x="79" y="91"/>
                  </a:lnTo>
                  <a:lnTo>
                    <a:pt x="77" y="91"/>
                  </a:lnTo>
                  <a:lnTo>
                    <a:pt x="74" y="91"/>
                  </a:lnTo>
                  <a:lnTo>
                    <a:pt x="72" y="89"/>
                  </a:lnTo>
                  <a:lnTo>
                    <a:pt x="69" y="86"/>
                  </a:lnTo>
                  <a:lnTo>
                    <a:pt x="65" y="86"/>
                  </a:lnTo>
                  <a:lnTo>
                    <a:pt x="62" y="86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57" y="82"/>
                  </a:lnTo>
                  <a:lnTo>
                    <a:pt x="55" y="82"/>
                  </a:lnTo>
                  <a:lnTo>
                    <a:pt x="53" y="84"/>
                  </a:lnTo>
                  <a:lnTo>
                    <a:pt x="50" y="84"/>
                  </a:lnTo>
                  <a:lnTo>
                    <a:pt x="48" y="84"/>
                  </a:lnTo>
                  <a:lnTo>
                    <a:pt x="45" y="82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3" y="79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31" y="79"/>
                  </a:lnTo>
                  <a:lnTo>
                    <a:pt x="26" y="79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17" y="77"/>
                  </a:lnTo>
                  <a:lnTo>
                    <a:pt x="17" y="79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4" y="77"/>
                  </a:lnTo>
                  <a:lnTo>
                    <a:pt x="17" y="77"/>
                  </a:lnTo>
                  <a:lnTo>
                    <a:pt x="17" y="74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4" y="55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19" y="55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2" y="50"/>
                  </a:lnTo>
                  <a:lnTo>
                    <a:pt x="19" y="50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8" name="Freeform 1042"/>
            <p:cNvSpPr>
              <a:spLocks/>
            </p:cNvSpPr>
            <p:nvPr/>
          </p:nvSpPr>
          <p:spPr bwMode="gray">
            <a:xfrm>
              <a:off x="6030439" y="1339721"/>
              <a:ext cx="155392" cy="92989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2" y="27"/>
                </a:cxn>
                <a:cxn ang="0">
                  <a:pos x="9" y="29"/>
                </a:cxn>
                <a:cxn ang="0">
                  <a:pos x="16" y="36"/>
                </a:cxn>
                <a:cxn ang="0">
                  <a:pos x="21" y="36"/>
                </a:cxn>
                <a:cxn ang="0">
                  <a:pos x="23" y="34"/>
                </a:cxn>
                <a:cxn ang="0">
                  <a:pos x="28" y="32"/>
                </a:cxn>
                <a:cxn ang="0">
                  <a:pos x="26" y="29"/>
                </a:cxn>
                <a:cxn ang="0">
                  <a:pos x="23" y="32"/>
                </a:cxn>
                <a:cxn ang="0">
                  <a:pos x="23" y="27"/>
                </a:cxn>
                <a:cxn ang="0">
                  <a:pos x="26" y="24"/>
                </a:cxn>
                <a:cxn ang="0">
                  <a:pos x="31" y="22"/>
                </a:cxn>
                <a:cxn ang="0">
                  <a:pos x="38" y="17"/>
                </a:cxn>
                <a:cxn ang="0">
                  <a:pos x="40" y="15"/>
                </a:cxn>
                <a:cxn ang="0">
                  <a:pos x="47" y="15"/>
                </a:cxn>
                <a:cxn ang="0">
                  <a:pos x="47" y="20"/>
                </a:cxn>
                <a:cxn ang="0">
                  <a:pos x="50" y="22"/>
                </a:cxn>
                <a:cxn ang="0">
                  <a:pos x="55" y="27"/>
                </a:cxn>
                <a:cxn ang="0">
                  <a:pos x="57" y="24"/>
                </a:cxn>
                <a:cxn ang="0">
                  <a:pos x="59" y="20"/>
                </a:cxn>
                <a:cxn ang="0">
                  <a:pos x="64" y="12"/>
                </a:cxn>
                <a:cxn ang="0">
                  <a:pos x="69" y="10"/>
                </a:cxn>
                <a:cxn ang="0">
                  <a:pos x="76" y="8"/>
                </a:cxn>
                <a:cxn ang="0">
                  <a:pos x="81" y="5"/>
                </a:cxn>
                <a:cxn ang="0">
                  <a:pos x="93" y="10"/>
                </a:cxn>
                <a:cxn ang="0">
                  <a:pos x="95" y="5"/>
                </a:cxn>
                <a:cxn ang="0">
                  <a:pos x="93" y="3"/>
                </a:cxn>
                <a:cxn ang="0">
                  <a:pos x="98" y="0"/>
                </a:cxn>
                <a:cxn ang="0">
                  <a:pos x="98" y="5"/>
                </a:cxn>
                <a:cxn ang="0">
                  <a:pos x="102" y="15"/>
                </a:cxn>
                <a:cxn ang="0">
                  <a:pos x="105" y="17"/>
                </a:cxn>
                <a:cxn ang="0">
                  <a:pos x="102" y="24"/>
                </a:cxn>
                <a:cxn ang="0">
                  <a:pos x="100" y="32"/>
                </a:cxn>
                <a:cxn ang="0">
                  <a:pos x="95" y="36"/>
                </a:cxn>
                <a:cxn ang="0">
                  <a:pos x="95" y="41"/>
                </a:cxn>
                <a:cxn ang="0">
                  <a:pos x="93" y="44"/>
                </a:cxn>
                <a:cxn ang="0">
                  <a:pos x="86" y="48"/>
                </a:cxn>
                <a:cxn ang="0">
                  <a:pos x="78" y="53"/>
                </a:cxn>
                <a:cxn ang="0">
                  <a:pos x="76" y="55"/>
                </a:cxn>
                <a:cxn ang="0">
                  <a:pos x="67" y="58"/>
                </a:cxn>
                <a:cxn ang="0">
                  <a:pos x="57" y="55"/>
                </a:cxn>
                <a:cxn ang="0">
                  <a:pos x="52" y="55"/>
                </a:cxn>
                <a:cxn ang="0">
                  <a:pos x="47" y="55"/>
                </a:cxn>
                <a:cxn ang="0">
                  <a:pos x="45" y="58"/>
                </a:cxn>
                <a:cxn ang="0">
                  <a:pos x="40" y="58"/>
                </a:cxn>
                <a:cxn ang="0">
                  <a:pos x="35" y="55"/>
                </a:cxn>
                <a:cxn ang="0">
                  <a:pos x="28" y="55"/>
                </a:cxn>
                <a:cxn ang="0">
                  <a:pos x="21" y="55"/>
                </a:cxn>
                <a:cxn ang="0">
                  <a:pos x="14" y="55"/>
                </a:cxn>
                <a:cxn ang="0">
                  <a:pos x="12" y="53"/>
                </a:cxn>
                <a:cxn ang="0">
                  <a:pos x="9" y="51"/>
                </a:cxn>
                <a:cxn ang="0">
                  <a:pos x="7" y="46"/>
                </a:cxn>
                <a:cxn ang="0">
                  <a:pos x="2" y="29"/>
                </a:cxn>
                <a:cxn ang="0">
                  <a:pos x="2" y="24"/>
                </a:cxn>
              </a:cxnLst>
              <a:rect l="0" t="0" r="r" b="b"/>
              <a:pathLst>
                <a:path w="105" h="58">
                  <a:moveTo>
                    <a:pt x="2" y="24"/>
                  </a:moveTo>
                  <a:lnTo>
                    <a:pt x="4" y="24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6" y="32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7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28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5" y="27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1" y="5"/>
                  </a:lnTo>
                  <a:lnTo>
                    <a:pt x="83" y="8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5" y="5"/>
                  </a:lnTo>
                  <a:lnTo>
                    <a:pt x="93" y="5"/>
                  </a:lnTo>
                  <a:lnTo>
                    <a:pt x="93" y="3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98" y="3"/>
                  </a:lnTo>
                  <a:lnTo>
                    <a:pt x="98" y="5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2" y="17"/>
                  </a:lnTo>
                  <a:lnTo>
                    <a:pt x="105" y="17"/>
                  </a:lnTo>
                  <a:lnTo>
                    <a:pt x="105" y="22"/>
                  </a:lnTo>
                  <a:lnTo>
                    <a:pt x="102" y="24"/>
                  </a:lnTo>
                  <a:lnTo>
                    <a:pt x="102" y="27"/>
                  </a:lnTo>
                  <a:lnTo>
                    <a:pt x="100" y="32"/>
                  </a:lnTo>
                  <a:lnTo>
                    <a:pt x="98" y="32"/>
                  </a:lnTo>
                  <a:lnTo>
                    <a:pt x="95" y="36"/>
                  </a:lnTo>
                  <a:lnTo>
                    <a:pt x="95" y="39"/>
                  </a:lnTo>
                  <a:lnTo>
                    <a:pt x="95" y="41"/>
                  </a:lnTo>
                  <a:lnTo>
                    <a:pt x="95" y="44"/>
                  </a:lnTo>
                  <a:lnTo>
                    <a:pt x="93" y="44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3" y="51"/>
                  </a:lnTo>
                  <a:lnTo>
                    <a:pt x="78" y="53"/>
                  </a:lnTo>
                  <a:lnTo>
                    <a:pt x="78" y="55"/>
                  </a:lnTo>
                  <a:lnTo>
                    <a:pt x="76" y="55"/>
                  </a:lnTo>
                  <a:lnTo>
                    <a:pt x="69" y="58"/>
                  </a:lnTo>
                  <a:lnTo>
                    <a:pt x="67" y="58"/>
                  </a:lnTo>
                  <a:lnTo>
                    <a:pt x="64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5" y="58"/>
                  </a:lnTo>
                  <a:lnTo>
                    <a:pt x="43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6" y="55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9" y="48"/>
                  </a:lnTo>
                  <a:lnTo>
                    <a:pt x="7" y="46"/>
                  </a:lnTo>
                  <a:lnTo>
                    <a:pt x="4" y="39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49" name="Freeform 1043"/>
            <p:cNvSpPr>
              <a:spLocks/>
            </p:cNvSpPr>
            <p:nvPr/>
          </p:nvSpPr>
          <p:spPr bwMode="gray">
            <a:xfrm>
              <a:off x="5590903" y="1920094"/>
              <a:ext cx="91755" cy="14108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7" y="28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5" y="14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10" y="0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29" y="2"/>
                </a:cxn>
                <a:cxn ang="0">
                  <a:pos x="31" y="7"/>
                </a:cxn>
                <a:cxn ang="0">
                  <a:pos x="36" y="5"/>
                </a:cxn>
                <a:cxn ang="0">
                  <a:pos x="38" y="7"/>
                </a:cxn>
                <a:cxn ang="0">
                  <a:pos x="38" y="12"/>
                </a:cxn>
                <a:cxn ang="0">
                  <a:pos x="43" y="9"/>
                </a:cxn>
                <a:cxn ang="0">
                  <a:pos x="48" y="9"/>
                </a:cxn>
                <a:cxn ang="0">
                  <a:pos x="55" y="12"/>
                </a:cxn>
                <a:cxn ang="0">
                  <a:pos x="55" y="17"/>
                </a:cxn>
                <a:cxn ang="0">
                  <a:pos x="55" y="19"/>
                </a:cxn>
                <a:cxn ang="0">
                  <a:pos x="57" y="17"/>
                </a:cxn>
                <a:cxn ang="0">
                  <a:pos x="60" y="14"/>
                </a:cxn>
                <a:cxn ang="0">
                  <a:pos x="62" y="21"/>
                </a:cxn>
                <a:cxn ang="0">
                  <a:pos x="60" y="24"/>
                </a:cxn>
                <a:cxn ang="0">
                  <a:pos x="55" y="33"/>
                </a:cxn>
                <a:cxn ang="0">
                  <a:pos x="50" y="36"/>
                </a:cxn>
                <a:cxn ang="0">
                  <a:pos x="48" y="40"/>
                </a:cxn>
                <a:cxn ang="0">
                  <a:pos x="50" y="45"/>
                </a:cxn>
                <a:cxn ang="0">
                  <a:pos x="48" y="48"/>
                </a:cxn>
                <a:cxn ang="0">
                  <a:pos x="45" y="50"/>
                </a:cxn>
                <a:cxn ang="0">
                  <a:pos x="43" y="52"/>
                </a:cxn>
                <a:cxn ang="0">
                  <a:pos x="41" y="55"/>
                </a:cxn>
                <a:cxn ang="0">
                  <a:pos x="38" y="57"/>
                </a:cxn>
                <a:cxn ang="0">
                  <a:pos x="36" y="60"/>
                </a:cxn>
                <a:cxn ang="0">
                  <a:pos x="31" y="67"/>
                </a:cxn>
                <a:cxn ang="0">
                  <a:pos x="29" y="74"/>
                </a:cxn>
                <a:cxn ang="0">
                  <a:pos x="24" y="76"/>
                </a:cxn>
                <a:cxn ang="0">
                  <a:pos x="21" y="81"/>
                </a:cxn>
                <a:cxn ang="0">
                  <a:pos x="21" y="86"/>
                </a:cxn>
                <a:cxn ang="0">
                  <a:pos x="26" y="86"/>
                </a:cxn>
                <a:cxn ang="0">
                  <a:pos x="24" y="88"/>
                </a:cxn>
                <a:cxn ang="0">
                  <a:pos x="19" y="86"/>
                </a:cxn>
                <a:cxn ang="0">
                  <a:pos x="17" y="84"/>
                </a:cxn>
                <a:cxn ang="0">
                  <a:pos x="12" y="62"/>
                </a:cxn>
                <a:cxn ang="0">
                  <a:pos x="10" y="60"/>
                </a:cxn>
                <a:cxn ang="0">
                  <a:pos x="7" y="57"/>
                </a:cxn>
                <a:cxn ang="0">
                  <a:pos x="7" y="52"/>
                </a:cxn>
                <a:cxn ang="0">
                  <a:pos x="12" y="45"/>
                </a:cxn>
                <a:cxn ang="0">
                  <a:pos x="12" y="40"/>
                </a:cxn>
              </a:cxnLst>
              <a:rect l="0" t="0" r="r" b="b"/>
              <a:pathLst>
                <a:path w="62" h="88">
                  <a:moveTo>
                    <a:pt x="12" y="38"/>
                  </a:moveTo>
                  <a:lnTo>
                    <a:pt x="12" y="36"/>
                  </a:lnTo>
                  <a:lnTo>
                    <a:pt x="10" y="31"/>
                  </a:lnTo>
                  <a:lnTo>
                    <a:pt x="7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3" y="9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5" y="17"/>
                  </a:lnTo>
                  <a:lnTo>
                    <a:pt x="55" y="21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2" y="21"/>
                  </a:lnTo>
                  <a:lnTo>
                    <a:pt x="62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55" y="33"/>
                  </a:lnTo>
                  <a:lnTo>
                    <a:pt x="53" y="33"/>
                  </a:lnTo>
                  <a:lnTo>
                    <a:pt x="50" y="36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48" y="45"/>
                  </a:lnTo>
                  <a:lnTo>
                    <a:pt x="48" y="48"/>
                  </a:lnTo>
                  <a:lnTo>
                    <a:pt x="45" y="48"/>
                  </a:lnTo>
                  <a:lnTo>
                    <a:pt x="45" y="50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1" y="55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6" y="60"/>
                  </a:lnTo>
                  <a:lnTo>
                    <a:pt x="33" y="60"/>
                  </a:lnTo>
                  <a:lnTo>
                    <a:pt x="31" y="67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1" y="79"/>
                  </a:lnTo>
                  <a:lnTo>
                    <a:pt x="21" y="81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4" y="88"/>
                  </a:lnTo>
                  <a:lnTo>
                    <a:pt x="21" y="88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7" y="84"/>
                  </a:lnTo>
                  <a:lnTo>
                    <a:pt x="12" y="69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2"/>
                  </a:lnTo>
                  <a:lnTo>
                    <a:pt x="10" y="50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0" name="Freeform 1044"/>
            <p:cNvSpPr>
              <a:spLocks/>
            </p:cNvSpPr>
            <p:nvPr/>
          </p:nvSpPr>
          <p:spPr bwMode="gray">
            <a:xfrm>
              <a:off x="5983081" y="1642732"/>
              <a:ext cx="121353" cy="104212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7" y="12"/>
                </a:cxn>
                <a:cxn ang="0">
                  <a:pos x="17" y="8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6" y="0"/>
                </a:cxn>
                <a:cxn ang="0">
                  <a:pos x="41" y="0"/>
                </a:cxn>
                <a:cxn ang="0">
                  <a:pos x="44" y="3"/>
                </a:cxn>
                <a:cxn ang="0">
                  <a:pos x="55" y="8"/>
                </a:cxn>
                <a:cxn ang="0">
                  <a:pos x="60" y="8"/>
                </a:cxn>
                <a:cxn ang="0">
                  <a:pos x="75" y="15"/>
                </a:cxn>
                <a:cxn ang="0">
                  <a:pos x="75" y="20"/>
                </a:cxn>
                <a:cxn ang="0">
                  <a:pos x="77" y="22"/>
                </a:cxn>
                <a:cxn ang="0">
                  <a:pos x="79" y="27"/>
                </a:cxn>
                <a:cxn ang="0">
                  <a:pos x="82" y="32"/>
                </a:cxn>
                <a:cxn ang="0">
                  <a:pos x="75" y="36"/>
                </a:cxn>
                <a:cxn ang="0">
                  <a:pos x="70" y="36"/>
                </a:cxn>
                <a:cxn ang="0">
                  <a:pos x="63" y="39"/>
                </a:cxn>
                <a:cxn ang="0">
                  <a:pos x="60" y="44"/>
                </a:cxn>
                <a:cxn ang="0">
                  <a:pos x="55" y="44"/>
                </a:cxn>
                <a:cxn ang="0">
                  <a:pos x="51" y="44"/>
                </a:cxn>
                <a:cxn ang="0">
                  <a:pos x="48" y="46"/>
                </a:cxn>
                <a:cxn ang="0">
                  <a:pos x="44" y="48"/>
                </a:cxn>
                <a:cxn ang="0">
                  <a:pos x="39" y="48"/>
                </a:cxn>
                <a:cxn ang="0">
                  <a:pos x="27" y="48"/>
                </a:cxn>
                <a:cxn ang="0">
                  <a:pos x="20" y="48"/>
                </a:cxn>
                <a:cxn ang="0">
                  <a:pos x="17" y="51"/>
                </a:cxn>
                <a:cxn ang="0">
                  <a:pos x="12" y="56"/>
                </a:cxn>
                <a:cxn ang="0">
                  <a:pos x="10" y="63"/>
                </a:cxn>
                <a:cxn ang="0">
                  <a:pos x="8" y="65"/>
                </a:cxn>
                <a:cxn ang="0">
                  <a:pos x="3" y="65"/>
                </a:cxn>
                <a:cxn ang="0">
                  <a:pos x="0" y="63"/>
                </a:cxn>
                <a:cxn ang="0">
                  <a:pos x="8" y="56"/>
                </a:cxn>
                <a:cxn ang="0">
                  <a:pos x="10" y="53"/>
                </a:cxn>
                <a:cxn ang="0">
                  <a:pos x="12" y="48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0" y="27"/>
                </a:cxn>
                <a:cxn ang="0">
                  <a:pos x="10" y="20"/>
                </a:cxn>
              </a:cxnLst>
              <a:rect l="0" t="0" r="r" b="b"/>
              <a:pathLst>
                <a:path w="82" h="65">
                  <a:moveTo>
                    <a:pt x="10" y="15"/>
                  </a:moveTo>
                  <a:lnTo>
                    <a:pt x="12" y="15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20" y="5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4" y="3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70" y="12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5" y="20"/>
                  </a:lnTo>
                  <a:lnTo>
                    <a:pt x="75" y="22"/>
                  </a:lnTo>
                  <a:lnTo>
                    <a:pt x="77" y="22"/>
                  </a:lnTo>
                  <a:lnTo>
                    <a:pt x="79" y="24"/>
                  </a:lnTo>
                  <a:lnTo>
                    <a:pt x="79" y="27"/>
                  </a:lnTo>
                  <a:lnTo>
                    <a:pt x="82" y="27"/>
                  </a:lnTo>
                  <a:lnTo>
                    <a:pt x="82" y="32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6"/>
                  </a:lnTo>
                  <a:lnTo>
                    <a:pt x="70" y="36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3" y="41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5" y="44"/>
                  </a:lnTo>
                  <a:lnTo>
                    <a:pt x="53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2" y="48"/>
                  </a:lnTo>
                  <a:lnTo>
                    <a:pt x="27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7" y="48"/>
                  </a:lnTo>
                  <a:lnTo>
                    <a:pt x="17" y="51"/>
                  </a:lnTo>
                  <a:lnTo>
                    <a:pt x="15" y="53"/>
                  </a:lnTo>
                  <a:lnTo>
                    <a:pt x="12" y="56"/>
                  </a:lnTo>
                  <a:lnTo>
                    <a:pt x="10" y="60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" y="56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2" y="34"/>
                  </a:lnTo>
                  <a:lnTo>
                    <a:pt x="10" y="27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1" name="Freeform 1045"/>
            <p:cNvSpPr>
              <a:spLocks/>
            </p:cNvSpPr>
            <p:nvPr/>
          </p:nvSpPr>
          <p:spPr bwMode="gray">
            <a:xfrm>
              <a:off x="5629380" y="2016291"/>
              <a:ext cx="106554" cy="5290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46" y="7"/>
                </a:cxn>
                <a:cxn ang="0">
                  <a:pos x="48" y="4"/>
                </a:cxn>
                <a:cxn ang="0">
                  <a:pos x="5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7"/>
                </a:cxn>
                <a:cxn ang="0">
                  <a:pos x="65" y="9"/>
                </a:cxn>
                <a:cxn ang="0">
                  <a:pos x="62" y="14"/>
                </a:cxn>
                <a:cxn ang="0">
                  <a:pos x="67" y="14"/>
                </a:cxn>
                <a:cxn ang="0">
                  <a:pos x="70" y="16"/>
                </a:cxn>
                <a:cxn ang="0">
                  <a:pos x="65" y="24"/>
                </a:cxn>
                <a:cxn ang="0">
                  <a:pos x="67" y="26"/>
                </a:cxn>
                <a:cxn ang="0">
                  <a:pos x="70" y="24"/>
                </a:cxn>
                <a:cxn ang="0">
                  <a:pos x="70" y="26"/>
                </a:cxn>
                <a:cxn ang="0">
                  <a:pos x="62" y="31"/>
                </a:cxn>
                <a:cxn ang="0">
                  <a:pos x="58" y="33"/>
                </a:cxn>
                <a:cxn ang="0">
                  <a:pos x="50" y="31"/>
                </a:cxn>
                <a:cxn ang="0">
                  <a:pos x="50" y="28"/>
                </a:cxn>
                <a:cxn ang="0">
                  <a:pos x="46" y="28"/>
                </a:cxn>
                <a:cxn ang="0">
                  <a:pos x="36" y="24"/>
                </a:cxn>
                <a:cxn ang="0">
                  <a:pos x="31" y="21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12" y="21"/>
                </a:cxn>
                <a:cxn ang="0">
                  <a:pos x="10" y="24"/>
                </a:cxn>
                <a:cxn ang="0">
                  <a:pos x="0" y="26"/>
                </a:cxn>
              </a:cxnLst>
              <a:rect l="0" t="0" r="r" b="b"/>
              <a:pathLst>
                <a:path w="72" h="33">
                  <a:moveTo>
                    <a:pt x="0" y="26"/>
                  </a:moveTo>
                  <a:lnTo>
                    <a:pt x="0" y="21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4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41" y="4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3" y="2"/>
                  </a:lnTo>
                  <a:lnTo>
                    <a:pt x="55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5" y="9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67" y="16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67" y="26"/>
                  </a:lnTo>
                  <a:lnTo>
                    <a:pt x="67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0" y="26"/>
                  </a:lnTo>
                  <a:lnTo>
                    <a:pt x="67" y="28"/>
                  </a:lnTo>
                  <a:lnTo>
                    <a:pt x="62" y="31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1" y="26"/>
                  </a:lnTo>
                  <a:lnTo>
                    <a:pt x="36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5" y="2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2" name="Freeform 1046"/>
            <p:cNvSpPr>
              <a:spLocks/>
            </p:cNvSpPr>
            <p:nvPr/>
          </p:nvSpPr>
          <p:spPr bwMode="gray">
            <a:xfrm>
              <a:off x="5080332" y="1942541"/>
              <a:ext cx="60677" cy="54511"/>
            </a:xfrm>
            <a:custGeom>
              <a:avLst/>
              <a:gdLst/>
              <a:ahLst/>
              <a:cxnLst>
                <a:cxn ang="0">
                  <a:pos x="34" y="34"/>
                </a:cxn>
                <a:cxn ang="0">
                  <a:pos x="32" y="34"/>
                </a:cxn>
                <a:cxn ang="0">
                  <a:pos x="29" y="34"/>
                </a:cxn>
                <a:cxn ang="0">
                  <a:pos x="27" y="34"/>
                </a:cxn>
                <a:cxn ang="0">
                  <a:pos x="24" y="34"/>
                </a:cxn>
                <a:cxn ang="0">
                  <a:pos x="22" y="34"/>
                </a:cxn>
                <a:cxn ang="0">
                  <a:pos x="20" y="34"/>
                </a:cxn>
                <a:cxn ang="0">
                  <a:pos x="17" y="34"/>
                </a:cxn>
                <a:cxn ang="0">
                  <a:pos x="17" y="31"/>
                </a:cxn>
                <a:cxn ang="0">
                  <a:pos x="15" y="29"/>
                </a:cxn>
                <a:cxn ang="0">
                  <a:pos x="12" y="29"/>
                </a:cxn>
                <a:cxn ang="0">
                  <a:pos x="10" y="29"/>
                </a:cxn>
                <a:cxn ang="0">
                  <a:pos x="8" y="26"/>
                </a:cxn>
                <a:cxn ang="0">
                  <a:pos x="5" y="26"/>
                </a:cxn>
                <a:cxn ang="0">
                  <a:pos x="3" y="24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8" y="17"/>
                </a:cxn>
                <a:cxn ang="0">
                  <a:pos x="8" y="19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5" y="3"/>
                </a:cxn>
                <a:cxn ang="0">
                  <a:pos x="17" y="3"/>
                </a:cxn>
                <a:cxn ang="0">
                  <a:pos x="24" y="3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6" y="3"/>
                </a:cxn>
                <a:cxn ang="0">
                  <a:pos x="39" y="3"/>
                </a:cxn>
                <a:cxn ang="0">
                  <a:pos x="41" y="3"/>
                </a:cxn>
                <a:cxn ang="0">
                  <a:pos x="41" y="5"/>
                </a:cxn>
                <a:cxn ang="0">
                  <a:pos x="41" y="7"/>
                </a:cxn>
                <a:cxn ang="0">
                  <a:pos x="41" y="12"/>
                </a:cxn>
                <a:cxn ang="0">
                  <a:pos x="41" y="14"/>
                </a:cxn>
                <a:cxn ang="0">
                  <a:pos x="41" y="22"/>
                </a:cxn>
                <a:cxn ang="0">
                  <a:pos x="39" y="22"/>
                </a:cxn>
                <a:cxn ang="0">
                  <a:pos x="39" y="24"/>
                </a:cxn>
                <a:cxn ang="0">
                  <a:pos x="36" y="24"/>
                </a:cxn>
                <a:cxn ang="0">
                  <a:pos x="36" y="26"/>
                </a:cxn>
                <a:cxn ang="0">
                  <a:pos x="36" y="29"/>
                </a:cxn>
                <a:cxn ang="0">
                  <a:pos x="34" y="34"/>
                </a:cxn>
              </a:cxnLst>
              <a:rect l="0" t="0" r="r" b="b"/>
              <a:pathLst>
                <a:path w="41" h="34">
                  <a:moveTo>
                    <a:pt x="34" y="34"/>
                  </a:moveTo>
                  <a:lnTo>
                    <a:pt x="32" y="34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4" y="34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7" y="34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8" y="26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1" y="22"/>
                  </a:lnTo>
                  <a:lnTo>
                    <a:pt x="39" y="22"/>
                  </a:lnTo>
                  <a:lnTo>
                    <a:pt x="39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6" y="29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3" name="Freeform 1047"/>
            <p:cNvSpPr>
              <a:spLocks/>
            </p:cNvSpPr>
            <p:nvPr/>
          </p:nvSpPr>
          <p:spPr bwMode="gray">
            <a:xfrm>
              <a:off x="5952002" y="1625100"/>
              <a:ext cx="35518" cy="49701"/>
            </a:xfrm>
            <a:custGeom>
              <a:avLst/>
              <a:gdLst/>
              <a:ahLst/>
              <a:cxnLst>
                <a:cxn ang="0">
                  <a:pos x="17" y="31"/>
                </a:cxn>
                <a:cxn ang="0">
                  <a:pos x="14" y="31"/>
                </a:cxn>
                <a:cxn ang="0">
                  <a:pos x="12" y="28"/>
                </a:cxn>
                <a:cxn ang="0">
                  <a:pos x="7" y="26"/>
                </a:cxn>
                <a:cxn ang="0">
                  <a:pos x="5" y="26"/>
                </a:cxn>
                <a:cxn ang="0">
                  <a:pos x="5" y="23"/>
                </a:cxn>
                <a:cxn ang="0">
                  <a:pos x="2" y="23"/>
                </a:cxn>
                <a:cxn ang="0">
                  <a:pos x="2" y="2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9" y="4"/>
                </a:cxn>
                <a:cxn ang="0">
                  <a:pos x="19" y="7"/>
                </a:cxn>
                <a:cxn ang="0">
                  <a:pos x="24" y="11"/>
                </a:cxn>
                <a:cxn ang="0">
                  <a:pos x="24" y="16"/>
                </a:cxn>
                <a:cxn ang="0">
                  <a:pos x="24" y="19"/>
                </a:cxn>
                <a:cxn ang="0">
                  <a:pos x="24" y="21"/>
                </a:cxn>
                <a:cxn ang="0">
                  <a:pos x="21" y="21"/>
                </a:cxn>
                <a:cxn ang="0">
                  <a:pos x="19" y="26"/>
                </a:cxn>
                <a:cxn ang="0">
                  <a:pos x="19" y="28"/>
                </a:cxn>
                <a:cxn ang="0">
                  <a:pos x="17" y="31"/>
                </a:cxn>
              </a:cxnLst>
              <a:rect l="0" t="0" r="r" b="b"/>
              <a:pathLst>
                <a:path w="24" h="31">
                  <a:moveTo>
                    <a:pt x="17" y="31"/>
                  </a:moveTo>
                  <a:lnTo>
                    <a:pt x="14" y="31"/>
                  </a:lnTo>
                  <a:lnTo>
                    <a:pt x="12" y="28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4" y="11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4" name="Freeform 1048"/>
            <p:cNvSpPr>
              <a:spLocks/>
            </p:cNvSpPr>
            <p:nvPr/>
          </p:nvSpPr>
          <p:spPr bwMode="gray">
            <a:xfrm>
              <a:off x="5735934" y="1528900"/>
              <a:ext cx="32558" cy="60924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0" y="31"/>
                </a:cxn>
                <a:cxn ang="0">
                  <a:pos x="10" y="28"/>
                </a:cxn>
                <a:cxn ang="0">
                  <a:pos x="10" y="26"/>
                </a:cxn>
                <a:cxn ang="0">
                  <a:pos x="7" y="21"/>
                </a:cxn>
                <a:cxn ang="0">
                  <a:pos x="7" y="19"/>
                </a:cxn>
                <a:cxn ang="0">
                  <a:pos x="5" y="16"/>
                </a:cxn>
                <a:cxn ang="0">
                  <a:pos x="2" y="14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7" y="21"/>
                </a:cxn>
                <a:cxn ang="0">
                  <a:pos x="17" y="24"/>
                </a:cxn>
                <a:cxn ang="0">
                  <a:pos x="19" y="24"/>
                </a:cxn>
                <a:cxn ang="0">
                  <a:pos x="19" y="26"/>
                </a:cxn>
                <a:cxn ang="0">
                  <a:pos x="22" y="26"/>
                </a:cxn>
                <a:cxn ang="0">
                  <a:pos x="22" y="28"/>
                </a:cxn>
                <a:cxn ang="0">
                  <a:pos x="22" y="31"/>
                </a:cxn>
                <a:cxn ang="0">
                  <a:pos x="19" y="31"/>
                </a:cxn>
                <a:cxn ang="0">
                  <a:pos x="19" y="33"/>
                </a:cxn>
                <a:cxn ang="0">
                  <a:pos x="17" y="36"/>
                </a:cxn>
                <a:cxn ang="0">
                  <a:pos x="14" y="38"/>
                </a:cxn>
                <a:cxn ang="0">
                  <a:pos x="12" y="38"/>
                </a:cxn>
                <a:cxn ang="0">
                  <a:pos x="12" y="36"/>
                </a:cxn>
              </a:cxnLst>
              <a:rect l="0" t="0" r="r" b="b"/>
              <a:pathLst>
                <a:path w="22" h="38">
                  <a:moveTo>
                    <a:pt x="12" y="36"/>
                  </a:moveTo>
                  <a:lnTo>
                    <a:pt x="10" y="31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2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5" name="Freeform 1049"/>
            <p:cNvSpPr>
              <a:spLocks/>
            </p:cNvSpPr>
            <p:nvPr/>
          </p:nvSpPr>
          <p:spPr bwMode="gray">
            <a:xfrm>
              <a:off x="5644180" y="1989034"/>
              <a:ext cx="59197" cy="3366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9" y="7"/>
                </a:cxn>
                <a:cxn ang="0">
                  <a:pos x="14" y="5"/>
                </a:cxn>
                <a:cxn ang="0">
                  <a:pos x="17" y="2"/>
                </a:cxn>
                <a:cxn ang="0">
                  <a:pos x="21" y="2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0" y="0"/>
                </a:cxn>
                <a:cxn ang="0">
                  <a:pos x="40" y="5"/>
                </a:cxn>
                <a:cxn ang="0">
                  <a:pos x="38" y="5"/>
                </a:cxn>
                <a:cxn ang="0">
                  <a:pos x="33" y="5"/>
                </a:cxn>
                <a:cxn ang="0">
                  <a:pos x="29" y="7"/>
                </a:cxn>
                <a:cxn ang="0">
                  <a:pos x="26" y="7"/>
                </a:cxn>
                <a:cxn ang="0">
                  <a:pos x="24" y="7"/>
                </a:cxn>
                <a:cxn ang="0">
                  <a:pos x="21" y="9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7" y="14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7" y="17"/>
                </a:cxn>
                <a:cxn ang="0">
                  <a:pos x="2" y="19"/>
                </a:cxn>
                <a:cxn ang="0">
                  <a:pos x="0" y="21"/>
                </a:cxn>
              </a:cxnLst>
              <a:rect l="0" t="0" r="r" b="b"/>
              <a:pathLst>
                <a:path w="40" h="21">
                  <a:moveTo>
                    <a:pt x="0" y="21"/>
                  </a:move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7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6" name="Freeform 1050"/>
            <p:cNvSpPr>
              <a:spLocks/>
            </p:cNvSpPr>
            <p:nvPr/>
          </p:nvSpPr>
          <p:spPr bwMode="gray">
            <a:xfrm>
              <a:off x="6865115" y="1620289"/>
              <a:ext cx="53277" cy="54511"/>
            </a:xfrm>
            <a:custGeom>
              <a:avLst/>
              <a:gdLst/>
              <a:ahLst/>
              <a:cxnLst>
                <a:cxn ang="0">
                  <a:pos x="36" y="34"/>
                </a:cxn>
                <a:cxn ang="0">
                  <a:pos x="34" y="34"/>
                </a:cxn>
                <a:cxn ang="0">
                  <a:pos x="34" y="31"/>
                </a:cxn>
                <a:cxn ang="0">
                  <a:pos x="31" y="29"/>
                </a:cxn>
                <a:cxn ang="0">
                  <a:pos x="29" y="26"/>
                </a:cxn>
                <a:cxn ang="0">
                  <a:pos x="26" y="26"/>
                </a:cxn>
                <a:cxn ang="0">
                  <a:pos x="24" y="29"/>
                </a:cxn>
                <a:cxn ang="0">
                  <a:pos x="22" y="29"/>
                </a:cxn>
                <a:cxn ang="0">
                  <a:pos x="19" y="29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12" y="22"/>
                </a:cxn>
                <a:cxn ang="0">
                  <a:pos x="12" y="19"/>
                </a:cxn>
                <a:cxn ang="0">
                  <a:pos x="10" y="19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10" y="10"/>
                </a:cxn>
                <a:cxn ang="0">
                  <a:pos x="14" y="17"/>
                </a:cxn>
                <a:cxn ang="0">
                  <a:pos x="17" y="17"/>
                </a:cxn>
                <a:cxn ang="0">
                  <a:pos x="24" y="24"/>
                </a:cxn>
                <a:cxn ang="0">
                  <a:pos x="26" y="24"/>
                </a:cxn>
                <a:cxn ang="0">
                  <a:pos x="26" y="26"/>
                </a:cxn>
                <a:cxn ang="0">
                  <a:pos x="29" y="26"/>
                </a:cxn>
                <a:cxn ang="0">
                  <a:pos x="31" y="26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6" y="31"/>
                </a:cxn>
                <a:cxn ang="0">
                  <a:pos x="36" y="34"/>
                </a:cxn>
              </a:cxnLst>
              <a:rect l="0" t="0" r="r" b="b"/>
              <a:pathLst>
                <a:path w="36" h="34">
                  <a:moveTo>
                    <a:pt x="36" y="34"/>
                  </a:moveTo>
                  <a:lnTo>
                    <a:pt x="34" y="34"/>
                  </a:lnTo>
                  <a:lnTo>
                    <a:pt x="34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6" y="31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7" name="Freeform 1051"/>
            <p:cNvSpPr>
              <a:spLocks/>
            </p:cNvSpPr>
            <p:nvPr/>
          </p:nvSpPr>
          <p:spPr bwMode="gray">
            <a:xfrm>
              <a:off x="6005281" y="1977809"/>
              <a:ext cx="31079" cy="22446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4"/>
                </a:cxn>
                <a:cxn ang="0">
                  <a:pos x="21" y="9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9" y="14"/>
                </a:cxn>
                <a:cxn ang="0">
                  <a:pos x="5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5" y="7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</a:cxnLst>
              <a:rect l="0" t="0" r="r" b="b"/>
              <a:pathLst>
                <a:path w="21" h="14">
                  <a:moveTo>
                    <a:pt x="21" y="2"/>
                  </a:moveTo>
                  <a:lnTo>
                    <a:pt x="21" y="4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4"/>
                  </a:lnTo>
                  <a:lnTo>
                    <a:pt x="7" y="4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8" name="Freeform 1052"/>
            <p:cNvSpPr>
              <a:spLocks/>
            </p:cNvSpPr>
            <p:nvPr/>
          </p:nvSpPr>
          <p:spPr bwMode="gray">
            <a:xfrm>
              <a:off x="5809930" y="1719687"/>
              <a:ext cx="45878" cy="3046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3"/>
                </a:cxn>
                <a:cxn ang="0">
                  <a:pos x="22" y="5"/>
                </a:cxn>
                <a:cxn ang="0">
                  <a:pos x="27" y="10"/>
                </a:cxn>
                <a:cxn ang="0">
                  <a:pos x="29" y="10"/>
                </a:cxn>
                <a:cxn ang="0">
                  <a:pos x="31" y="15"/>
                </a:cxn>
                <a:cxn ang="0">
                  <a:pos x="31" y="17"/>
                </a:cxn>
                <a:cxn ang="0">
                  <a:pos x="31" y="19"/>
                </a:cxn>
                <a:cxn ang="0">
                  <a:pos x="29" y="19"/>
                </a:cxn>
                <a:cxn ang="0">
                  <a:pos x="29" y="17"/>
                </a:cxn>
                <a:cxn ang="0">
                  <a:pos x="27" y="17"/>
                </a:cxn>
                <a:cxn ang="0">
                  <a:pos x="22" y="12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5" y="10"/>
                </a:cxn>
                <a:cxn ang="0">
                  <a:pos x="15" y="8"/>
                </a:cxn>
                <a:cxn ang="0">
                  <a:pos x="12" y="8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1" h="19">
                  <a:moveTo>
                    <a:pt x="3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7" y="3"/>
                  </a:lnTo>
                  <a:lnTo>
                    <a:pt x="22" y="5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59" name="Freeform 1053"/>
            <p:cNvSpPr>
              <a:spLocks/>
            </p:cNvSpPr>
            <p:nvPr/>
          </p:nvSpPr>
          <p:spPr bwMode="gray">
            <a:xfrm>
              <a:off x="5664897" y="1973004"/>
              <a:ext cx="35518" cy="19239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19" y="7"/>
                </a:cxn>
                <a:cxn ang="0">
                  <a:pos x="12" y="7"/>
                </a:cxn>
                <a:cxn ang="0">
                  <a:pos x="7" y="10"/>
                </a:cxn>
                <a:cxn ang="0">
                  <a:pos x="3" y="12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2" y="5"/>
                </a:cxn>
              </a:cxnLst>
              <a:rect l="0" t="0" r="r" b="b"/>
              <a:pathLst>
                <a:path w="24" h="12">
                  <a:moveTo>
                    <a:pt x="22" y="5"/>
                  </a:moveTo>
                  <a:lnTo>
                    <a:pt x="19" y="7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0" name="Freeform 1054"/>
            <p:cNvSpPr>
              <a:spLocks/>
            </p:cNvSpPr>
            <p:nvPr/>
          </p:nvSpPr>
          <p:spPr bwMode="gray">
            <a:xfrm>
              <a:off x="5669338" y="2000259"/>
              <a:ext cx="28119" cy="192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7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19" h="12">
                  <a:moveTo>
                    <a:pt x="0" y="10"/>
                  </a:moveTo>
                  <a:lnTo>
                    <a:pt x="2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1" name="Freeform 1056"/>
            <p:cNvSpPr>
              <a:spLocks/>
            </p:cNvSpPr>
            <p:nvPr/>
          </p:nvSpPr>
          <p:spPr bwMode="gray">
            <a:xfrm>
              <a:off x="5377794" y="2049956"/>
              <a:ext cx="22199" cy="16032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8" y="10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10" y="10"/>
                </a:cxn>
              </a:cxnLst>
              <a:rect l="0" t="0" r="r" b="b"/>
              <a:pathLst>
                <a:path w="15" h="10">
                  <a:moveTo>
                    <a:pt x="10" y="10"/>
                  </a:moveTo>
                  <a:lnTo>
                    <a:pt x="8" y="1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2" name="Freeform 1057"/>
            <p:cNvSpPr>
              <a:spLocks/>
            </p:cNvSpPr>
            <p:nvPr/>
          </p:nvSpPr>
          <p:spPr bwMode="gray">
            <a:xfrm>
              <a:off x="5471027" y="2049960"/>
              <a:ext cx="45878" cy="112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6" y="3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28" y="5"/>
                </a:cxn>
                <a:cxn ang="0">
                  <a:pos x="26" y="7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1" h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3" name="Freeform 1058"/>
            <p:cNvSpPr>
              <a:spLocks/>
            </p:cNvSpPr>
            <p:nvPr/>
          </p:nvSpPr>
          <p:spPr bwMode="gray">
            <a:xfrm>
              <a:off x="6862153" y="1609063"/>
              <a:ext cx="20719" cy="22446"/>
            </a:xfrm>
            <a:custGeom>
              <a:avLst/>
              <a:gdLst/>
              <a:ahLst/>
              <a:cxnLst>
                <a:cxn ang="0">
                  <a:pos x="9" y="14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9" y="14"/>
                </a:cxn>
              </a:cxnLst>
              <a:rect l="0" t="0" r="r" b="b"/>
              <a:pathLst>
                <a:path w="14" h="14">
                  <a:moveTo>
                    <a:pt x="9" y="14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4" name="Freeform 1060"/>
            <p:cNvSpPr>
              <a:spLocks/>
            </p:cNvSpPr>
            <p:nvPr/>
          </p:nvSpPr>
          <p:spPr bwMode="gray">
            <a:xfrm>
              <a:off x="6734882" y="1520888"/>
              <a:ext cx="17759" cy="1122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2" y="5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5" name="Freeform 1061"/>
            <p:cNvSpPr>
              <a:spLocks/>
            </p:cNvSpPr>
            <p:nvPr/>
          </p:nvSpPr>
          <p:spPr bwMode="gray">
            <a:xfrm>
              <a:off x="5499146" y="1904062"/>
              <a:ext cx="10360" cy="16032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10"/>
                </a:cxn>
              </a:cxnLst>
              <a:rect l="0" t="0" r="r" b="b"/>
              <a:pathLst>
                <a:path w="7" h="10">
                  <a:moveTo>
                    <a:pt x="5" y="10"/>
                  </a:moveTo>
                  <a:lnTo>
                    <a:pt x="5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6" name="Freeform 1062"/>
            <p:cNvSpPr>
              <a:spLocks/>
            </p:cNvSpPr>
            <p:nvPr/>
          </p:nvSpPr>
          <p:spPr bwMode="gray">
            <a:xfrm>
              <a:off x="5608662" y="1912077"/>
              <a:ext cx="20719" cy="80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7" y="5"/>
                </a:cxn>
                <a:cxn ang="0">
                  <a:pos x="0" y="5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7" name="Freeform 1063"/>
            <p:cNvSpPr>
              <a:spLocks/>
            </p:cNvSpPr>
            <p:nvPr/>
          </p:nvSpPr>
          <p:spPr bwMode="gray">
            <a:xfrm>
              <a:off x="5222402" y="1939331"/>
              <a:ext cx="7399" cy="80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8" name="Freeform 1064"/>
            <p:cNvSpPr>
              <a:spLocks/>
            </p:cNvSpPr>
            <p:nvPr/>
          </p:nvSpPr>
          <p:spPr bwMode="gray">
            <a:xfrm>
              <a:off x="5855807" y="1410264"/>
              <a:ext cx="7399" cy="11223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69" name="Freeform 1065"/>
            <p:cNvSpPr>
              <a:spLocks/>
            </p:cNvSpPr>
            <p:nvPr/>
          </p:nvSpPr>
          <p:spPr bwMode="gray">
            <a:xfrm>
              <a:off x="6768918" y="1501645"/>
              <a:ext cx="14799" cy="801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2"/>
                </a:cxn>
              </a:cxnLst>
              <a:rect l="0" t="0" r="r" b="b"/>
              <a:pathLst>
                <a:path w="10" h="5">
                  <a:moveTo>
                    <a:pt x="10" y="2"/>
                  </a:moveTo>
                  <a:lnTo>
                    <a:pt x="10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0" name="Freeform 1066"/>
            <p:cNvSpPr>
              <a:spLocks/>
            </p:cNvSpPr>
            <p:nvPr/>
          </p:nvSpPr>
          <p:spPr bwMode="gray">
            <a:xfrm>
              <a:off x="5870606" y="1466374"/>
              <a:ext cx="10360" cy="801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1" name="Freeform 1068"/>
            <p:cNvSpPr>
              <a:spLocks/>
            </p:cNvSpPr>
            <p:nvPr/>
          </p:nvSpPr>
          <p:spPr bwMode="gray">
            <a:xfrm>
              <a:off x="6030438" y="1931315"/>
              <a:ext cx="5920" cy="801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2" name="Freeform 1069"/>
            <p:cNvSpPr>
              <a:spLocks/>
            </p:cNvSpPr>
            <p:nvPr/>
          </p:nvSpPr>
          <p:spPr bwMode="gray">
            <a:xfrm>
              <a:off x="6804438" y="1493629"/>
              <a:ext cx="7399" cy="80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3" name="Freeform 1070"/>
            <p:cNvSpPr>
              <a:spLocks/>
            </p:cNvSpPr>
            <p:nvPr/>
          </p:nvSpPr>
          <p:spPr bwMode="gray">
            <a:xfrm>
              <a:off x="6705282" y="4275267"/>
              <a:ext cx="261946" cy="203613"/>
            </a:xfrm>
            <a:custGeom>
              <a:avLst/>
              <a:gdLst/>
              <a:ahLst/>
              <a:cxnLst>
                <a:cxn ang="0">
                  <a:pos x="149" y="36"/>
                </a:cxn>
                <a:cxn ang="0">
                  <a:pos x="142" y="43"/>
                </a:cxn>
                <a:cxn ang="0">
                  <a:pos x="134" y="55"/>
                </a:cxn>
                <a:cxn ang="0">
                  <a:pos x="132" y="60"/>
                </a:cxn>
                <a:cxn ang="0">
                  <a:pos x="120" y="62"/>
                </a:cxn>
                <a:cxn ang="0">
                  <a:pos x="110" y="76"/>
                </a:cxn>
                <a:cxn ang="0">
                  <a:pos x="106" y="98"/>
                </a:cxn>
                <a:cxn ang="0">
                  <a:pos x="98" y="100"/>
                </a:cxn>
                <a:cxn ang="0">
                  <a:pos x="96" y="100"/>
                </a:cxn>
                <a:cxn ang="0">
                  <a:pos x="82" y="112"/>
                </a:cxn>
                <a:cxn ang="0">
                  <a:pos x="67" y="117"/>
                </a:cxn>
                <a:cxn ang="0">
                  <a:pos x="63" y="115"/>
                </a:cxn>
                <a:cxn ang="0">
                  <a:pos x="53" y="122"/>
                </a:cxn>
                <a:cxn ang="0">
                  <a:pos x="48" y="127"/>
                </a:cxn>
                <a:cxn ang="0">
                  <a:pos x="43" y="124"/>
                </a:cxn>
                <a:cxn ang="0">
                  <a:pos x="41" y="120"/>
                </a:cxn>
                <a:cxn ang="0">
                  <a:pos x="36" y="115"/>
                </a:cxn>
                <a:cxn ang="0">
                  <a:pos x="29" y="112"/>
                </a:cxn>
                <a:cxn ang="0">
                  <a:pos x="22" y="105"/>
                </a:cxn>
                <a:cxn ang="0">
                  <a:pos x="22" y="93"/>
                </a:cxn>
                <a:cxn ang="0">
                  <a:pos x="10" y="84"/>
                </a:cxn>
                <a:cxn ang="0">
                  <a:pos x="3" y="79"/>
                </a:cxn>
                <a:cxn ang="0">
                  <a:pos x="3" y="65"/>
                </a:cxn>
                <a:cxn ang="0">
                  <a:pos x="3" y="62"/>
                </a:cxn>
                <a:cxn ang="0">
                  <a:pos x="0" y="60"/>
                </a:cxn>
                <a:cxn ang="0">
                  <a:pos x="5" y="55"/>
                </a:cxn>
                <a:cxn ang="0">
                  <a:pos x="12" y="53"/>
                </a:cxn>
                <a:cxn ang="0">
                  <a:pos x="12" y="45"/>
                </a:cxn>
                <a:cxn ang="0">
                  <a:pos x="20" y="29"/>
                </a:cxn>
                <a:cxn ang="0">
                  <a:pos x="24" y="29"/>
                </a:cxn>
                <a:cxn ang="0">
                  <a:pos x="36" y="19"/>
                </a:cxn>
                <a:cxn ang="0">
                  <a:pos x="43" y="17"/>
                </a:cxn>
                <a:cxn ang="0">
                  <a:pos x="43" y="2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60" y="9"/>
                </a:cxn>
                <a:cxn ang="0">
                  <a:pos x="70" y="2"/>
                </a:cxn>
                <a:cxn ang="0">
                  <a:pos x="75" y="2"/>
                </a:cxn>
                <a:cxn ang="0">
                  <a:pos x="84" y="2"/>
                </a:cxn>
                <a:cxn ang="0">
                  <a:pos x="96" y="7"/>
                </a:cxn>
                <a:cxn ang="0">
                  <a:pos x="103" y="19"/>
                </a:cxn>
                <a:cxn ang="0">
                  <a:pos x="115" y="17"/>
                </a:cxn>
                <a:cxn ang="0">
                  <a:pos x="125" y="17"/>
                </a:cxn>
                <a:cxn ang="0">
                  <a:pos x="130" y="19"/>
                </a:cxn>
                <a:cxn ang="0">
                  <a:pos x="139" y="17"/>
                </a:cxn>
                <a:cxn ang="0">
                  <a:pos x="144" y="9"/>
                </a:cxn>
                <a:cxn ang="0">
                  <a:pos x="149" y="5"/>
                </a:cxn>
                <a:cxn ang="0">
                  <a:pos x="154" y="7"/>
                </a:cxn>
                <a:cxn ang="0">
                  <a:pos x="168" y="9"/>
                </a:cxn>
                <a:cxn ang="0">
                  <a:pos x="173" y="2"/>
                </a:cxn>
                <a:cxn ang="0">
                  <a:pos x="175" y="14"/>
                </a:cxn>
                <a:cxn ang="0">
                  <a:pos x="173" y="19"/>
                </a:cxn>
                <a:cxn ang="0">
                  <a:pos x="165" y="19"/>
                </a:cxn>
                <a:cxn ang="0">
                  <a:pos x="161" y="24"/>
                </a:cxn>
              </a:cxnLst>
              <a:rect l="0" t="0" r="r" b="b"/>
              <a:pathLst>
                <a:path w="177" h="127">
                  <a:moveTo>
                    <a:pt x="158" y="24"/>
                  </a:moveTo>
                  <a:lnTo>
                    <a:pt x="154" y="31"/>
                  </a:lnTo>
                  <a:lnTo>
                    <a:pt x="149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2" y="43"/>
                  </a:lnTo>
                  <a:lnTo>
                    <a:pt x="137" y="45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2" y="60"/>
                  </a:lnTo>
                  <a:lnTo>
                    <a:pt x="130" y="60"/>
                  </a:lnTo>
                  <a:lnTo>
                    <a:pt x="122" y="62"/>
                  </a:lnTo>
                  <a:lnTo>
                    <a:pt x="120" y="62"/>
                  </a:lnTo>
                  <a:lnTo>
                    <a:pt x="115" y="65"/>
                  </a:lnTo>
                  <a:lnTo>
                    <a:pt x="115" y="67"/>
                  </a:lnTo>
                  <a:lnTo>
                    <a:pt x="110" y="76"/>
                  </a:lnTo>
                  <a:lnTo>
                    <a:pt x="106" y="86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3" y="98"/>
                  </a:lnTo>
                  <a:lnTo>
                    <a:pt x="101" y="100"/>
                  </a:lnTo>
                  <a:lnTo>
                    <a:pt x="98" y="100"/>
                  </a:lnTo>
                  <a:lnTo>
                    <a:pt x="98" y="98"/>
                  </a:lnTo>
                  <a:lnTo>
                    <a:pt x="98" y="100"/>
                  </a:lnTo>
                  <a:lnTo>
                    <a:pt x="96" y="100"/>
                  </a:lnTo>
                  <a:lnTo>
                    <a:pt x="94" y="103"/>
                  </a:lnTo>
                  <a:lnTo>
                    <a:pt x="89" y="108"/>
                  </a:lnTo>
                  <a:lnTo>
                    <a:pt x="82" y="112"/>
                  </a:lnTo>
                  <a:lnTo>
                    <a:pt x="79" y="112"/>
                  </a:lnTo>
                  <a:lnTo>
                    <a:pt x="70" y="117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5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20"/>
                  </a:lnTo>
                  <a:lnTo>
                    <a:pt x="53" y="122"/>
                  </a:lnTo>
                  <a:lnTo>
                    <a:pt x="53" y="124"/>
                  </a:lnTo>
                  <a:lnTo>
                    <a:pt x="51" y="127"/>
                  </a:lnTo>
                  <a:lnTo>
                    <a:pt x="48" y="127"/>
                  </a:lnTo>
                  <a:lnTo>
                    <a:pt x="46" y="127"/>
                  </a:lnTo>
                  <a:lnTo>
                    <a:pt x="43" y="127"/>
                  </a:lnTo>
                  <a:lnTo>
                    <a:pt x="43" y="124"/>
                  </a:lnTo>
                  <a:lnTo>
                    <a:pt x="41" y="124"/>
                  </a:lnTo>
                  <a:lnTo>
                    <a:pt x="41" y="122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36" y="115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29" y="112"/>
                  </a:lnTo>
                  <a:lnTo>
                    <a:pt x="24" y="110"/>
                  </a:lnTo>
                  <a:lnTo>
                    <a:pt x="22" y="108"/>
                  </a:lnTo>
                  <a:lnTo>
                    <a:pt x="22" y="105"/>
                  </a:lnTo>
                  <a:lnTo>
                    <a:pt x="24" y="100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17" y="88"/>
                  </a:lnTo>
                  <a:lnTo>
                    <a:pt x="10" y="84"/>
                  </a:lnTo>
                  <a:lnTo>
                    <a:pt x="5" y="81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57"/>
                  </a:lnTo>
                  <a:lnTo>
                    <a:pt x="5" y="55"/>
                  </a:lnTo>
                  <a:lnTo>
                    <a:pt x="8" y="53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2" y="33"/>
                  </a:lnTo>
                  <a:lnTo>
                    <a:pt x="15" y="31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9" y="26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9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55" y="5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5" y="7"/>
                  </a:lnTo>
                  <a:lnTo>
                    <a:pt x="55" y="9"/>
                  </a:lnTo>
                  <a:lnTo>
                    <a:pt x="58" y="9"/>
                  </a:lnTo>
                  <a:lnTo>
                    <a:pt x="60" y="9"/>
                  </a:lnTo>
                  <a:lnTo>
                    <a:pt x="63" y="7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4" y="5"/>
                  </a:lnTo>
                  <a:lnTo>
                    <a:pt x="96" y="7"/>
                  </a:lnTo>
                  <a:lnTo>
                    <a:pt x="98" y="12"/>
                  </a:lnTo>
                  <a:lnTo>
                    <a:pt x="103" y="17"/>
                  </a:lnTo>
                  <a:lnTo>
                    <a:pt x="103" y="19"/>
                  </a:lnTo>
                  <a:lnTo>
                    <a:pt x="106" y="21"/>
                  </a:lnTo>
                  <a:lnTo>
                    <a:pt x="113" y="19"/>
                  </a:lnTo>
                  <a:lnTo>
                    <a:pt x="115" y="17"/>
                  </a:lnTo>
                  <a:lnTo>
                    <a:pt x="122" y="17"/>
                  </a:lnTo>
                  <a:lnTo>
                    <a:pt x="125" y="14"/>
                  </a:lnTo>
                  <a:lnTo>
                    <a:pt x="125" y="17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30" y="19"/>
                  </a:lnTo>
                  <a:lnTo>
                    <a:pt x="132" y="19"/>
                  </a:lnTo>
                  <a:lnTo>
                    <a:pt x="134" y="19"/>
                  </a:lnTo>
                  <a:lnTo>
                    <a:pt x="139" y="17"/>
                  </a:lnTo>
                  <a:lnTo>
                    <a:pt x="144" y="14"/>
                  </a:lnTo>
                  <a:lnTo>
                    <a:pt x="144" y="12"/>
                  </a:lnTo>
                  <a:lnTo>
                    <a:pt x="144" y="9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9" y="5"/>
                  </a:lnTo>
                  <a:lnTo>
                    <a:pt x="151" y="5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61" y="9"/>
                  </a:lnTo>
                  <a:lnTo>
                    <a:pt x="165" y="9"/>
                  </a:lnTo>
                  <a:lnTo>
                    <a:pt x="168" y="9"/>
                  </a:lnTo>
                  <a:lnTo>
                    <a:pt x="168" y="7"/>
                  </a:lnTo>
                  <a:lnTo>
                    <a:pt x="170" y="5"/>
                  </a:lnTo>
                  <a:lnTo>
                    <a:pt x="173" y="2"/>
                  </a:lnTo>
                  <a:lnTo>
                    <a:pt x="175" y="2"/>
                  </a:lnTo>
                  <a:lnTo>
                    <a:pt x="177" y="7"/>
                  </a:lnTo>
                  <a:lnTo>
                    <a:pt x="175" y="14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3" y="19"/>
                  </a:lnTo>
                  <a:lnTo>
                    <a:pt x="170" y="19"/>
                  </a:lnTo>
                  <a:lnTo>
                    <a:pt x="168" y="19"/>
                  </a:lnTo>
                  <a:lnTo>
                    <a:pt x="165" y="19"/>
                  </a:lnTo>
                  <a:lnTo>
                    <a:pt x="163" y="21"/>
                  </a:lnTo>
                  <a:lnTo>
                    <a:pt x="161" y="21"/>
                  </a:lnTo>
                  <a:lnTo>
                    <a:pt x="161" y="24"/>
                  </a:lnTo>
                  <a:lnTo>
                    <a:pt x="158" y="2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4" name="Freeform 1074"/>
            <p:cNvSpPr>
              <a:spLocks/>
            </p:cNvSpPr>
            <p:nvPr/>
          </p:nvSpPr>
          <p:spPr bwMode="gray">
            <a:xfrm>
              <a:off x="1732750" y="2837150"/>
              <a:ext cx="219028" cy="229264"/>
            </a:xfrm>
            <a:custGeom>
              <a:avLst/>
              <a:gdLst/>
              <a:ahLst/>
              <a:cxnLst>
                <a:cxn ang="0">
                  <a:pos x="2" y="100"/>
                </a:cxn>
                <a:cxn ang="0">
                  <a:pos x="14" y="86"/>
                </a:cxn>
                <a:cxn ang="0">
                  <a:pos x="16" y="81"/>
                </a:cxn>
                <a:cxn ang="0">
                  <a:pos x="24" y="81"/>
                </a:cxn>
                <a:cxn ang="0">
                  <a:pos x="21" y="76"/>
                </a:cxn>
                <a:cxn ang="0">
                  <a:pos x="16" y="71"/>
                </a:cxn>
                <a:cxn ang="0">
                  <a:pos x="19" y="57"/>
                </a:cxn>
                <a:cxn ang="0">
                  <a:pos x="19" y="45"/>
                </a:cxn>
                <a:cxn ang="0">
                  <a:pos x="19" y="28"/>
                </a:cxn>
                <a:cxn ang="0">
                  <a:pos x="33" y="26"/>
                </a:cxn>
                <a:cxn ang="0">
                  <a:pos x="36" y="24"/>
                </a:cxn>
                <a:cxn ang="0">
                  <a:pos x="33" y="16"/>
                </a:cxn>
                <a:cxn ang="0">
                  <a:pos x="38" y="7"/>
                </a:cxn>
                <a:cxn ang="0">
                  <a:pos x="43" y="7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64" y="2"/>
                </a:cxn>
                <a:cxn ang="0">
                  <a:pos x="69" y="2"/>
                </a:cxn>
                <a:cxn ang="0">
                  <a:pos x="79" y="4"/>
                </a:cxn>
                <a:cxn ang="0">
                  <a:pos x="86" y="9"/>
                </a:cxn>
                <a:cxn ang="0">
                  <a:pos x="95" y="16"/>
                </a:cxn>
                <a:cxn ang="0">
                  <a:pos x="100" y="14"/>
                </a:cxn>
                <a:cxn ang="0">
                  <a:pos x="105" y="7"/>
                </a:cxn>
                <a:cxn ang="0">
                  <a:pos x="114" y="16"/>
                </a:cxn>
                <a:cxn ang="0">
                  <a:pos x="124" y="31"/>
                </a:cxn>
                <a:cxn ang="0">
                  <a:pos x="126" y="45"/>
                </a:cxn>
                <a:cxn ang="0">
                  <a:pos x="126" y="57"/>
                </a:cxn>
                <a:cxn ang="0">
                  <a:pos x="136" y="62"/>
                </a:cxn>
                <a:cxn ang="0">
                  <a:pos x="141" y="59"/>
                </a:cxn>
                <a:cxn ang="0">
                  <a:pos x="148" y="69"/>
                </a:cxn>
                <a:cxn ang="0">
                  <a:pos x="146" y="86"/>
                </a:cxn>
                <a:cxn ang="0">
                  <a:pos x="136" y="86"/>
                </a:cxn>
                <a:cxn ang="0">
                  <a:pos x="129" y="91"/>
                </a:cxn>
                <a:cxn ang="0">
                  <a:pos x="114" y="95"/>
                </a:cxn>
                <a:cxn ang="0">
                  <a:pos x="103" y="112"/>
                </a:cxn>
                <a:cxn ang="0">
                  <a:pos x="100" y="117"/>
                </a:cxn>
                <a:cxn ang="0">
                  <a:pos x="95" y="112"/>
                </a:cxn>
                <a:cxn ang="0">
                  <a:pos x="88" y="114"/>
                </a:cxn>
                <a:cxn ang="0">
                  <a:pos x="86" y="122"/>
                </a:cxn>
                <a:cxn ang="0">
                  <a:pos x="81" y="126"/>
                </a:cxn>
                <a:cxn ang="0">
                  <a:pos x="74" y="124"/>
                </a:cxn>
                <a:cxn ang="0">
                  <a:pos x="71" y="126"/>
                </a:cxn>
                <a:cxn ang="0">
                  <a:pos x="69" y="122"/>
                </a:cxn>
                <a:cxn ang="0">
                  <a:pos x="59" y="122"/>
                </a:cxn>
                <a:cxn ang="0">
                  <a:pos x="45" y="122"/>
                </a:cxn>
                <a:cxn ang="0">
                  <a:pos x="38" y="129"/>
                </a:cxn>
                <a:cxn ang="0">
                  <a:pos x="33" y="134"/>
                </a:cxn>
                <a:cxn ang="0">
                  <a:pos x="26" y="138"/>
                </a:cxn>
                <a:cxn ang="0">
                  <a:pos x="19" y="143"/>
                </a:cxn>
                <a:cxn ang="0">
                  <a:pos x="14" y="136"/>
                </a:cxn>
                <a:cxn ang="0">
                  <a:pos x="9" y="131"/>
                </a:cxn>
                <a:cxn ang="0">
                  <a:pos x="2" y="126"/>
                </a:cxn>
                <a:cxn ang="0">
                  <a:pos x="0" y="114"/>
                </a:cxn>
                <a:cxn ang="0">
                  <a:pos x="0" y="107"/>
                </a:cxn>
              </a:cxnLst>
              <a:rect l="0" t="0" r="r" b="b"/>
              <a:pathLst>
                <a:path w="148" h="143">
                  <a:moveTo>
                    <a:pt x="0" y="107"/>
                  </a:moveTo>
                  <a:lnTo>
                    <a:pt x="0" y="105"/>
                  </a:lnTo>
                  <a:lnTo>
                    <a:pt x="2" y="100"/>
                  </a:lnTo>
                  <a:lnTo>
                    <a:pt x="9" y="93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6" y="81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4" y="81"/>
                  </a:lnTo>
                  <a:lnTo>
                    <a:pt x="24" y="79"/>
                  </a:lnTo>
                  <a:lnTo>
                    <a:pt x="24" y="76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6" y="74"/>
                  </a:lnTo>
                  <a:lnTo>
                    <a:pt x="16" y="71"/>
                  </a:lnTo>
                  <a:lnTo>
                    <a:pt x="14" y="69"/>
                  </a:lnTo>
                  <a:lnTo>
                    <a:pt x="14" y="64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1" y="50"/>
                  </a:lnTo>
                  <a:lnTo>
                    <a:pt x="19" y="45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4" y="26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8" y="7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9" y="4"/>
                  </a:lnTo>
                  <a:lnTo>
                    <a:pt x="83" y="12"/>
                  </a:lnTo>
                  <a:lnTo>
                    <a:pt x="86" y="12"/>
                  </a:lnTo>
                  <a:lnTo>
                    <a:pt x="86" y="9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95" y="19"/>
                  </a:lnTo>
                  <a:lnTo>
                    <a:pt x="98" y="19"/>
                  </a:lnTo>
                  <a:lnTo>
                    <a:pt x="100" y="14"/>
                  </a:lnTo>
                  <a:lnTo>
                    <a:pt x="103" y="12"/>
                  </a:lnTo>
                  <a:lnTo>
                    <a:pt x="103" y="9"/>
                  </a:lnTo>
                  <a:lnTo>
                    <a:pt x="105" y="7"/>
                  </a:lnTo>
                  <a:lnTo>
                    <a:pt x="107" y="9"/>
                  </a:lnTo>
                  <a:lnTo>
                    <a:pt x="110" y="9"/>
                  </a:lnTo>
                  <a:lnTo>
                    <a:pt x="114" y="16"/>
                  </a:lnTo>
                  <a:lnTo>
                    <a:pt x="117" y="21"/>
                  </a:lnTo>
                  <a:lnTo>
                    <a:pt x="122" y="24"/>
                  </a:lnTo>
                  <a:lnTo>
                    <a:pt x="124" y="31"/>
                  </a:lnTo>
                  <a:lnTo>
                    <a:pt x="124" y="36"/>
                  </a:lnTo>
                  <a:lnTo>
                    <a:pt x="126" y="38"/>
                  </a:lnTo>
                  <a:lnTo>
                    <a:pt x="126" y="45"/>
                  </a:lnTo>
                  <a:lnTo>
                    <a:pt x="124" y="50"/>
                  </a:lnTo>
                  <a:lnTo>
                    <a:pt x="124" y="55"/>
                  </a:lnTo>
                  <a:lnTo>
                    <a:pt x="126" y="57"/>
                  </a:lnTo>
                  <a:lnTo>
                    <a:pt x="131" y="59"/>
                  </a:lnTo>
                  <a:lnTo>
                    <a:pt x="134" y="62"/>
                  </a:lnTo>
                  <a:lnTo>
                    <a:pt x="136" y="62"/>
                  </a:lnTo>
                  <a:lnTo>
                    <a:pt x="136" y="59"/>
                  </a:lnTo>
                  <a:lnTo>
                    <a:pt x="138" y="59"/>
                  </a:lnTo>
                  <a:lnTo>
                    <a:pt x="141" y="59"/>
                  </a:lnTo>
                  <a:lnTo>
                    <a:pt x="143" y="64"/>
                  </a:lnTo>
                  <a:lnTo>
                    <a:pt x="146" y="67"/>
                  </a:lnTo>
                  <a:lnTo>
                    <a:pt x="148" y="69"/>
                  </a:lnTo>
                  <a:lnTo>
                    <a:pt x="148" y="71"/>
                  </a:lnTo>
                  <a:lnTo>
                    <a:pt x="148" y="74"/>
                  </a:lnTo>
                  <a:lnTo>
                    <a:pt x="146" y="86"/>
                  </a:lnTo>
                  <a:lnTo>
                    <a:pt x="141" y="86"/>
                  </a:lnTo>
                  <a:lnTo>
                    <a:pt x="138" y="86"/>
                  </a:lnTo>
                  <a:lnTo>
                    <a:pt x="136" y="86"/>
                  </a:lnTo>
                  <a:lnTo>
                    <a:pt x="131" y="88"/>
                  </a:lnTo>
                  <a:lnTo>
                    <a:pt x="129" y="88"/>
                  </a:lnTo>
                  <a:lnTo>
                    <a:pt x="129" y="91"/>
                  </a:lnTo>
                  <a:lnTo>
                    <a:pt x="129" y="93"/>
                  </a:lnTo>
                  <a:lnTo>
                    <a:pt x="124" y="93"/>
                  </a:lnTo>
                  <a:lnTo>
                    <a:pt x="114" y="95"/>
                  </a:lnTo>
                  <a:lnTo>
                    <a:pt x="112" y="95"/>
                  </a:lnTo>
                  <a:lnTo>
                    <a:pt x="112" y="98"/>
                  </a:lnTo>
                  <a:lnTo>
                    <a:pt x="103" y="112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98" y="117"/>
                  </a:lnTo>
                  <a:lnTo>
                    <a:pt x="98" y="114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1" y="114"/>
                  </a:lnTo>
                  <a:lnTo>
                    <a:pt x="88" y="114"/>
                  </a:lnTo>
                  <a:lnTo>
                    <a:pt x="88" y="117"/>
                  </a:lnTo>
                  <a:lnTo>
                    <a:pt x="88" y="122"/>
                  </a:lnTo>
                  <a:lnTo>
                    <a:pt x="86" y="122"/>
                  </a:lnTo>
                  <a:lnTo>
                    <a:pt x="83" y="126"/>
                  </a:lnTo>
                  <a:lnTo>
                    <a:pt x="83" y="129"/>
                  </a:lnTo>
                  <a:lnTo>
                    <a:pt x="81" y="126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6" y="124"/>
                  </a:lnTo>
                  <a:lnTo>
                    <a:pt x="74" y="126"/>
                  </a:lnTo>
                  <a:lnTo>
                    <a:pt x="71" y="126"/>
                  </a:lnTo>
                  <a:lnTo>
                    <a:pt x="71" y="124"/>
                  </a:lnTo>
                  <a:lnTo>
                    <a:pt x="69" y="124"/>
                  </a:lnTo>
                  <a:lnTo>
                    <a:pt x="69" y="122"/>
                  </a:lnTo>
                  <a:lnTo>
                    <a:pt x="67" y="122"/>
                  </a:lnTo>
                  <a:lnTo>
                    <a:pt x="62" y="122"/>
                  </a:lnTo>
                  <a:lnTo>
                    <a:pt x="59" y="122"/>
                  </a:lnTo>
                  <a:lnTo>
                    <a:pt x="57" y="124"/>
                  </a:lnTo>
                  <a:lnTo>
                    <a:pt x="52" y="122"/>
                  </a:lnTo>
                  <a:lnTo>
                    <a:pt x="45" y="122"/>
                  </a:lnTo>
                  <a:lnTo>
                    <a:pt x="43" y="126"/>
                  </a:lnTo>
                  <a:lnTo>
                    <a:pt x="40" y="129"/>
                  </a:lnTo>
                  <a:lnTo>
                    <a:pt x="38" y="129"/>
                  </a:lnTo>
                  <a:lnTo>
                    <a:pt x="36" y="129"/>
                  </a:lnTo>
                  <a:lnTo>
                    <a:pt x="33" y="131"/>
                  </a:lnTo>
                  <a:lnTo>
                    <a:pt x="33" y="134"/>
                  </a:lnTo>
                  <a:lnTo>
                    <a:pt x="31" y="131"/>
                  </a:lnTo>
                  <a:lnTo>
                    <a:pt x="26" y="136"/>
                  </a:lnTo>
                  <a:lnTo>
                    <a:pt x="26" y="138"/>
                  </a:lnTo>
                  <a:lnTo>
                    <a:pt x="24" y="141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9" y="141"/>
                  </a:lnTo>
                  <a:lnTo>
                    <a:pt x="16" y="136"/>
                  </a:lnTo>
                  <a:lnTo>
                    <a:pt x="14" y="136"/>
                  </a:lnTo>
                  <a:lnTo>
                    <a:pt x="12" y="136"/>
                  </a:lnTo>
                  <a:lnTo>
                    <a:pt x="9" y="134"/>
                  </a:lnTo>
                  <a:lnTo>
                    <a:pt x="9" y="131"/>
                  </a:lnTo>
                  <a:lnTo>
                    <a:pt x="9" y="129"/>
                  </a:lnTo>
                  <a:lnTo>
                    <a:pt x="7" y="126"/>
                  </a:lnTo>
                  <a:lnTo>
                    <a:pt x="2" y="126"/>
                  </a:lnTo>
                  <a:lnTo>
                    <a:pt x="2" y="122"/>
                  </a:lnTo>
                  <a:lnTo>
                    <a:pt x="2" y="119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D242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475" name="Freeform 1075"/>
            <p:cNvSpPr>
              <a:spLocks/>
            </p:cNvSpPr>
            <p:nvPr/>
          </p:nvSpPr>
          <p:spPr bwMode="gray">
            <a:xfrm>
              <a:off x="1168901" y="3035953"/>
              <a:ext cx="220508" cy="230868"/>
            </a:xfrm>
            <a:custGeom>
              <a:avLst/>
              <a:gdLst/>
              <a:ahLst/>
              <a:cxnLst>
                <a:cxn ang="0">
                  <a:pos x="3" y="60"/>
                </a:cxn>
                <a:cxn ang="0">
                  <a:pos x="3" y="48"/>
                </a:cxn>
                <a:cxn ang="0">
                  <a:pos x="10" y="38"/>
                </a:cxn>
                <a:cxn ang="0">
                  <a:pos x="15" y="26"/>
                </a:cxn>
                <a:cxn ang="0">
                  <a:pos x="19" y="29"/>
                </a:cxn>
                <a:cxn ang="0">
                  <a:pos x="22" y="24"/>
                </a:cxn>
                <a:cxn ang="0">
                  <a:pos x="22" y="17"/>
                </a:cxn>
                <a:cxn ang="0">
                  <a:pos x="27" y="5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6" y="12"/>
                </a:cxn>
                <a:cxn ang="0">
                  <a:pos x="46" y="19"/>
                </a:cxn>
                <a:cxn ang="0">
                  <a:pos x="55" y="26"/>
                </a:cxn>
                <a:cxn ang="0">
                  <a:pos x="67" y="26"/>
                </a:cxn>
                <a:cxn ang="0">
                  <a:pos x="84" y="22"/>
                </a:cxn>
                <a:cxn ang="0">
                  <a:pos x="89" y="24"/>
                </a:cxn>
                <a:cxn ang="0">
                  <a:pos x="94" y="19"/>
                </a:cxn>
                <a:cxn ang="0">
                  <a:pos x="106" y="19"/>
                </a:cxn>
                <a:cxn ang="0">
                  <a:pos x="115" y="17"/>
                </a:cxn>
                <a:cxn ang="0">
                  <a:pos x="118" y="12"/>
                </a:cxn>
                <a:cxn ang="0">
                  <a:pos x="125" y="12"/>
                </a:cxn>
                <a:cxn ang="0">
                  <a:pos x="125" y="14"/>
                </a:cxn>
                <a:cxn ang="0">
                  <a:pos x="132" y="14"/>
                </a:cxn>
                <a:cxn ang="0">
                  <a:pos x="137" y="17"/>
                </a:cxn>
                <a:cxn ang="0">
                  <a:pos x="137" y="26"/>
                </a:cxn>
                <a:cxn ang="0">
                  <a:pos x="139" y="34"/>
                </a:cxn>
                <a:cxn ang="0">
                  <a:pos x="146" y="36"/>
                </a:cxn>
                <a:cxn ang="0">
                  <a:pos x="144" y="55"/>
                </a:cxn>
                <a:cxn ang="0">
                  <a:pos x="139" y="62"/>
                </a:cxn>
                <a:cxn ang="0">
                  <a:pos x="139" y="74"/>
                </a:cxn>
                <a:cxn ang="0">
                  <a:pos x="149" y="84"/>
                </a:cxn>
                <a:cxn ang="0">
                  <a:pos x="144" y="96"/>
                </a:cxn>
                <a:cxn ang="0">
                  <a:pos x="144" y="105"/>
                </a:cxn>
                <a:cxn ang="0">
                  <a:pos x="134" y="105"/>
                </a:cxn>
                <a:cxn ang="0">
                  <a:pos x="130" y="103"/>
                </a:cxn>
                <a:cxn ang="0">
                  <a:pos x="120" y="103"/>
                </a:cxn>
                <a:cxn ang="0">
                  <a:pos x="120" y="110"/>
                </a:cxn>
                <a:cxn ang="0">
                  <a:pos x="122" y="110"/>
                </a:cxn>
                <a:cxn ang="0">
                  <a:pos x="120" y="120"/>
                </a:cxn>
                <a:cxn ang="0">
                  <a:pos x="110" y="124"/>
                </a:cxn>
                <a:cxn ang="0">
                  <a:pos x="103" y="127"/>
                </a:cxn>
                <a:cxn ang="0">
                  <a:pos x="98" y="136"/>
                </a:cxn>
                <a:cxn ang="0">
                  <a:pos x="91" y="136"/>
                </a:cxn>
                <a:cxn ang="0">
                  <a:pos x="91" y="132"/>
                </a:cxn>
                <a:cxn ang="0">
                  <a:pos x="89" y="136"/>
                </a:cxn>
                <a:cxn ang="0">
                  <a:pos x="82" y="139"/>
                </a:cxn>
                <a:cxn ang="0">
                  <a:pos x="77" y="136"/>
                </a:cxn>
                <a:cxn ang="0">
                  <a:pos x="70" y="136"/>
                </a:cxn>
                <a:cxn ang="0">
                  <a:pos x="67" y="144"/>
                </a:cxn>
                <a:cxn ang="0">
                  <a:pos x="65" y="129"/>
                </a:cxn>
                <a:cxn ang="0">
                  <a:pos x="67" y="122"/>
                </a:cxn>
                <a:cxn ang="0">
                  <a:pos x="72" y="117"/>
                </a:cxn>
                <a:cxn ang="0">
                  <a:pos x="70" y="101"/>
                </a:cxn>
                <a:cxn ang="0">
                  <a:pos x="63" y="98"/>
                </a:cxn>
                <a:cxn ang="0">
                  <a:pos x="58" y="91"/>
                </a:cxn>
                <a:cxn ang="0">
                  <a:pos x="41" y="86"/>
                </a:cxn>
                <a:cxn ang="0">
                  <a:pos x="34" y="79"/>
                </a:cxn>
                <a:cxn ang="0">
                  <a:pos x="31" y="72"/>
                </a:cxn>
                <a:cxn ang="0">
                  <a:pos x="19" y="74"/>
                </a:cxn>
                <a:cxn ang="0">
                  <a:pos x="12" y="77"/>
                </a:cxn>
                <a:cxn ang="0">
                  <a:pos x="3" y="69"/>
                </a:cxn>
                <a:cxn ang="0">
                  <a:pos x="3" y="65"/>
                </a:cxn>
              </a:cxnLst>
              <a:rect l="0" t="0" r="r" b="b"/>
              <a:pathLst>
                <a:path w="149" h="144">
                  <a:moveTo>
                    <a:pt x="0" y="62"/>
                  </a:moveTo>
                  <a:lnTo>
                    <a:pt x="0" y="60"/>
                  </a:lnTo>
                  <a:lnTo>
                    <a:pt x="3" y="60"/>
                  </a:lnTo>
                  <a:lnTo>
                    <a:pt x="0" y="57"/>
                  </a:lnTo>
                  <a:lnTo>
                    <a:pt x="3" y="55"/>
                  </a:lnTo>
                  <a:lnTo>
                    <a:pt x="3" y="48"/>
                  </a:lnTo>
                  <a:lnTo>
                    <a:pt x="5" y="48"/>
                  </a:lnTo>
                  <a:lnTo>
                    <a:pt x="5" y="46"/>
                  </a:lnTo>
                  <a:lnTo>
                    <a:pt x="10" y="38"/>
                  </a:lnTo>
                  <a:lnTo>
                    <a:pt x="15" y="34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1" y="5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3" y="12"/>
                  </a:lnTo>
                  <a:lnTo>
                    <a:pt x="43" y="14"/>
                  </a:lnTo>
                  <a:lnTo>
                    <a:pt x="46" y="19"/>
                  </a:lnTo>
                  <a:lnTo>
                    <a:pt x="51" y="24"/>
                  </a:lnTo>
                  <a:lnTo>
                    <a:pt x="53" y="24"/>
                  </a:lnTo>
                  <a:lnTo>
                    <a:pt x="55" y="26"/>
                  </a:lnTo>
                  <a:lnTo>
                    <a:pt x="58" y="26"/>
                  </a:lnTo>
                  <a:lnTo>
                    <a:pt x="65" y="26"/>
                  </a:lnTo>
                  <a:lnTo>
                    <a:pt x="67" y="26"/>
                  </a:lnTo>
                  <a:lnTo>
                    <a:pt x="74" y="26"/>
                  </a:lnTo>
                  <a:lnTo>
                    <a:pt x="79" y="26"/>
                  </a:lnTo>
                  <a:lnTo>
                    <a:pt x="84" y="22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9" y="24"/>
                  </a:lnTo>
                  <a:lnTo>
                    <a:pt x="91" y="24"/>
                  </a:lnTo>
                  <a:lnTo>
                    <a:pt x="94" y="22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103" y="19"/>
                  </a:lnTo>
                  <a:lnTo>
                    <a:pt x="106" y="19"/>
                  </a:lnTo>
                  <a:lnTo>
                    <a:pt x="108" y="19"/>
                  </a:lnTo>
                  <a:lnTo>
                    <a:pt x="110" y="19"/>
                  </a:lnTo>
                  <a:lnTo>
                    <a:pt x="115" y="17"/>
                  </a:lnTo>
                  <a:lnTo>
                    <a:pt x="118" y="17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20" y="12"/>
                  </a:lnTo>
                  <a:lnTo>
                    <a:pt x="122" y="12"/>
                  </a:lnTo>
                  <a:lnTo>
                    <a:pt x="125" y="12"/>
                  </a:lnTo>
                  <a:lnTo>
                    <a:pt x="127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4" y="17"/>
                  </a:lnTo>
                  <a:lnTo>
                    <a:pt x="137" y="17"/>
                  </a:lnTo>
                  <a:lnTo>
                    <a:pt x="137" y="22"/>
                  </a:lnTo>
                  <a:lnTo>
                    <a:pt x="137" y="24"/>
                  </a:lnTo>
                  <a:lnTo>
                    <a:pt x="137" y="26"/>
                  </a:lnTo>
                  <a:lnTo>
                    <a:pt x="134" y="26"/>
                  </a:lnTo>
                  <a:lnTo>
                    <a:pt x="134" y="29"/>
                  </a:lnTo>
                  <a:lnTo>
                    <a:pt x="139" y="34"/>
                  </a:lnTo>
                  <a:lnTo>
                    <a:pt x="141" y="36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4" y="46"/>
                  </a:lnTo>
                  <a:lnTo>
                    <a:pt x="144" y="55"/>
                  </a:lnTo>
                  <a:lnTo>
                    <a:pt x="144" y="60"/>
                  </a:lnTo>
                  <a:lnTo>
                    <a:pt x="141" y="60"/>
                  </a:lnTo>
                  <a:lnTo>
                    <a:pt x="139" y="62"/>
                  </a:lnTo>
                  <a:lnTo>
                    <a:pt x="137" y="67"/>
                  </a:lnTo>
                  <a:lnTo>
                    <a:pt x="137" y="69"/>
                  </a:lnTo>
                  <a:lnTo>
                    <a:pt x="139" y="74"/>
                  </a:lnTo>
                  <a:lnTo>
                    <a:pt x="144" y="77"/>
                  </a:lnTo>
                  <a:lnTo>
                    <a:pt x="149" y="81"/>
                  </a:lnTo>
                  <a:lnTo>
                    <a:pt x="149" y="84"/>
                  </a:lnTo>
                  <a:lnTo>
                    <a:pt x="146" y="86"/>
                  </a:lnTo>
                  <a:lnTo>
                    <a:pt x="149" y="89"/>
                  </a:lnTo>
                  <a:lnTo>
                    <a:pt x="144" y="96"/>
                  </a:lnTo>
                  <a:lnTo>
                    <a:pt x="144" y="101"/>
                  </a:lnTo>
                  <a:lnTo>
                    <a:pt x="144" y="103"/>
                  </a:lnTo>
                  <a:lnTo>
                    <a:pt x="144" y="105"/>
                  </a:lnTo>
                  <a:lnTo>
                    <a:pt x="141" y="105"/>
                  </a:lnTo>
                  <a:lnTo>
                    <a:pt x="134" y="108"/>
                  </a:lnTo>
                  <a:lnTo>
                    <a:pt x="134" y="105"/>
                  </a:lnTo>
                  <a:lnTo>
                    <a:pt x="132" y="105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27" y="101"/>
                  </a:lnTo>
                  <a:lnTo>
                    <a:pt x="125" y="103"/>
                  </a:lnTo>
                  <a:lnTo>
                    <a:pt x="120" y="103"/>
                  </a:lnTo>
                  <a:lnTo>
                    <a:pt x="120" y="105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20" y="108"/>
                  </a:lnTo>
                  <a:lnTo>
                    <a:pt x="122" y="108"/>
                  </a:lnTo>
                  <a:lnTo>
                    <a:pt x="122" y="110"/>
                  </a:lnTo>
                  <a:lnTo>
                    <a:pt x="122" y="115"/>
                  </a:lnTo>
                  <a:lnTo>
                    <a:pt x="122" y="117"/>
                  </a:lnTo>
                  <a:lnTo>
                    <a:pt x="120" y="120"/>
                  </a:lnTo>
                  <a:lnTo>
                    <a:pt x="118" y="120"/>
                  </a:lnTo>
                  <a:lnTo>
                    <a:pt x="113" y="124"/>
                  </a:lnTo>
                  <a:lnTo>
                    <a:pt x="110" y="124"/>
                  </a:lnTo>
                  <a:lnTo>
                    <a:pt x="108" y="124"/>
                  </a:lnTo>
                  <a:lnTo>
                    <a:pt x="103" y="124"/>
                  </a:lnTo>
                  <a:lnTo>
                    <a:pt x="103" y="127"/>
                  </a:lnTo>
                  <a:lnTo>
                    <a:pt x="103" y="129"/>
                  </a:lnTo>
                  <a:lnTo>
                    <a:pt x="103" y="132"/>
                  </a:lnTo>
                  <a:lnTo>
                    <a:pt x="98" y="136"/>
                  </a:lnTo>
                  <a:lnTo>
                    <a:pt x="96" y="136"/>
                  </a:lnTo>
                  <a:lnTo>
                    <a:pt x="94" y="136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4" y="134"/>
                  </a:lnTo>
                  <a:lnTo>
                    <a:pt x="91" y="132"/>
                  </a:lnTo>
                  <a:lnTo>
                    <a:pt x="89" y="132"/>
                  </a:lnTo>
                  <a:lnTo>
                    <a:pt x="89" y="134"/>
                  </a:lnTo>
                  <a:lnTo>
                    <a:pt x="89" y="136"/>
                  </a:lnTo>
                  <a:lnTo>
                    <a:pt x="86" y="139"/>
                  </a:lnTo>
                  <a:lnTo>
                    <a:pt x="84" y="139"/>
                  </a:lnTo>
                  <a:lnTo>
                    <a:pt x="82" y="139"/>
                  </a:lnTo>
                  <a:lnTo>
                    <a:pt x="79" y="139"/>
                  </a:lnTo>
                  <a:lnTo>
                    <a:pt x="79" y="136"/>
                  </a:lnTo>
                  <a:lnTo>
                    <a:pt x="77" y="136"/>
                  </a:lnTo>
                  <a:lnTo>
                    <a:pt x="74" y="134"/>
                  </a:lnTo>
                  <a:lnTo>
                    <a:pt x="72" y="134"/>
                  </a:lnTo>
                  <a:lnTo>
                    <a:pt x="70" y="136"/>
                  </a:lnTo>
                  <a:lnTo>
                    <a:pt x="70" y="139"/>
                  </a:lnTo>
                  <a:lnTo>
                    <a:pt x="70" y="141"/>
                  </a:lnTo>
                  <a:lnTo>
                    <a:pt x="67" y="144"/>
                  </a:lnTo>
                  <a:lnTo>
                    <a:pt x="65" y="141"/>
                  </a:lnTo>
                  <a:lnTo>
                    <a:pt x="65" y="136"/>
                  </a:lnTo>
                  <a:lnTo>
                    <a:pt x="65" y="129"/>
                  </a:lnTo>
                  <a:lnTo>
                    <a:pt x="65" y="127"/>
                  </a:lnTo>
                  <a:lnTo>
                    <a:pt x="65" y="124"/>
                  </a:lnTo>
                  <a:lnTo>
                    <a:pt x="67" y="122"/>
                  </a:lnTo>
                  <a:lnTo>
                    <a:pt x="70" y="122"/>
                  </a:lnTo>
                  <a:lnTo>
                    <a:pt x="70" y="120"/>
                  </a:lnTo>
                  <a:lnTo>
                    <a:pt x="72" y="117"/>
                  </a:lnTo>
                  <a:lnTo>
                    <a:pt x="72" y="103"/>
                  </a:lnTo>
                  <a:lnTo>
                    <a:pt x="70" y="103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5" y="98"/>
                  </a:lnTo>
                  <a:lnTo>
                    <a:pt x="63" y="98"/>
                  </a:lnTo>
                  <a:lnTo>
                    <a:pt x="60" y="96"/>
                  </a:lnTo>
                  <a:lnTo>
                    <a:pt x="58" y="93"/>
                  </a:lnTo>
                  <a:lnTo>
                    <a:pt x="58" y="91"/>
                  </a:lnTo>
                  <a:lnTo>
                    <a:pt x="53" y="86"/>
                  </a:lnTo>
                  <a:lnTo>
                    <a:pt x="46" y="86"/>
                  </a:lnTo>
                  <a:lnTo>
                    <a:pt x="41" y="86"/>
                  </a:lnTo>
                  <a:lnTo>
                    <a:pt x="39" y="86"/>
                  </a:lnTo>
                  <a:lnTo>
                    <a:pt x="34" y="81"/>
                  </a:lnTo>
                  <a:lnTo>
                    <a:pt x="34" y="79"/>
                  </a:lnTo>
                  <a:lnTo>
                    <a:pt x="31" y="77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27" y="67"/>
                  </a:lnTo>
                  <a:lnTo>
                    <a:pt x="24" y="67"/>
                  </a:lnTo>
                  <a:lnTo>
                    <a:pt x="19" y="74"/>
                  </a:lnTo>
                  <a:lnTo>
                    <a:pt x="17" y="74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4"/>
                  </a:lnTo>
                  <a:lnTo>
                    <a:pt x="5" y="74"/>
                  </a:lnTo>
                  <a:lnTo>
                    <a:pt x="3" y="69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6" name="Freeform 1076"/>
            <p:cNvSpPr>
              <a:spLocks/>
            </p:cNvSpPr>
            <p:nvPr/>
          </p:nvSpPr>
          <p:spPr bwMode="gray">
            <a:xfrm>
              <a:off x="1672073" y="1889635"/>
              <a:ext cx="506132" cy="700619"/>
            </a:xfrm>
            <a:custGeom>
              <a:avLst/>
              <a:gdLst/>
              <a:ahLst/>
              <a:cxnLst>
                <a:cxn ang="0">
                  <a:pos x="203" y="418"/>
                </a:cxn>
                <a:cxn ang="0">
                  <a:pos x="187" y="414"/>
                </a:cxn>
                <a:cxn ang="0">
                  <a:pos x="146" y="409"/>
                </a:cxn>
                <a:cxn ang="0">
                  <a:pos x="136" y="390"/>
                </a:cxn>
                <a:cxn ang="0">
                  <a:pos x="120" y="380"/>
                </a:cxn>
                <a:cxn ang="0">
                  <a:pos x="93" y="368"/>
                </a:cxn>
                <a:cxn ang="0">
                  <a:pos x="103" y="380"/>
                </a:cxn>
                <a:cxn ang="0">
                  <a:pos x="89" y="375"/>
                </a:cxn>
                <a:cxn ang="0">
                  <a:pos x="69" y="380"/>
                </a:cxn>
                <a:cxn ang="0">
                  <a:pos x="55" y="378"/>
                </a:cxn>
                <a:cxn ang="0">
                  <a:pos x="19" y="308"/>
                </a:cxn>
                <a:cxn ang="0">
                  <a:pos x="2" y="272"/>
                </a:cxn>
                <a:cxn ang="0">
                  <a:pos x="26" y="265"/>
                </a:cxn>
                <a:cxn ang="0">
                  <a:pos x="60" y="258"/>
                </a:cxn>
                <a:cxn ang="0">
                  <a:pos x="105" y="251"/>
                </a:cxn>
                <a:cxn ang="0">
                  <a:pos x="129" y="239"/>
                </a:cxn>
                <a:cxn ang="0">
                  <a:pos x="132" y="193"/>
                </a:cxn>
                <a:cxn ang="0">
                  <a:pos x="129" y="174"/>
                </a:cxn>
                <a:cxn ang="0">
                  <a:pos x="148" y="160"/>
                </a:cxn>
                <a:cxn ang="0">
                  <a:pos x="167" y="150"/>
                </a:cxn>
                <a:cxn ang="0">
                  <a:pos x="163" y="129"/>
                </a:cxn>
                <a:cxn ang="0">
                  <a:pos x="175" y="119"/>
                </a:cxn>
                <a:cxn ang="0">
                  <a:pos x="179" y="107"/>
                </a:cxn>
                <a:cxn ang="0">
                  <a:pos x="179" y="93"/>
                </a:cxn>
                <a:cxn ang="0">
                  <a:pos x="189" y="88"/>
                </a:cxn>
                <a:cxn ang="0">
                  <a:pos x="194" y="76"/>
                </a:cxn>
                <a:cxn ang="0">
                  <a:pos x="208" y="67"/>
                </a:cxn>
                <a:cxn ang="0">
                  <a:pos x="225" y="64"/>
                </a:cxn>
                <a:cxn ang="0">
                  <a:pos x="242" y="38"/>
                </a:cxn>
                <a:cxn ang="0">
                  <a:pos x="251" y="12"/>
                </a:cxn>
                <a:cxn ang="0">
                  <a:pos x="294" y="31"/>
                </a:cxn>
                <a:cxn ang="0">
                  <a:pos x="297" y="50"/>
                </a:cxn>
                <a:cxn ang="0">
                  <a:pos x="297" y="59"/>
                </a:cxn>
                <a:cxn ang="0">
                  <a:pos x="318" y="67"/>
                </a:cxn>
                <a:cxn ang="0">
                  <a:pos x="335" y="74"/>
                </a:cxn>
                <a:cxn ang="0">
                  <a:pos x="337" y="83"/>
                </a:cxn>
                <a:cxn ang="0">
                  <a:pos x="325" y="74"/>
                </a:cxn>
                <a:cxn ang="0">
                  <a:pos x="335" y="86"/>
                </a:cxn>
                <a:cxn ang="0">
                  <a:pos x="325" y="93"/>
                </a:cxn>
                <a:cxn ang="0">
                  <a:pos x="340" y="114"/>
                </a:cxn>
                <a:cxn ang="0">
                  <a:pos x="340" y="146"/>
                </a:cxn>
                <a:cxn ang="0">
                  <a:pos x="330" y="146"/>
                </a:cxn>
                <a:cxn ang="0">
                  <a:pos x="313" y="162"/>
                </a:cxn>
                <a:cxn ang="0">
                  <a:pos x="304" y="174"/>
                </a:cxn>
                <a:cxn ang="0">
                  <a:pos x="294" y="196"/>
                </a:cxn>
                <a:cxn ang="0">
                  <a:pos x="280" y="220"/>
                </a:cxn>
                <a:cxn ang="0">
                  <a:pos x="287" y="241"/>
                </a:cxn>
                <a:cxn ang="0">
                  <a:pos x="292" y="258"/>
                </a:cxn>
                <a:cxn ang="0">
                  <a:pos x="292" y="280"/>
                </a:cxn>
                <a:cxn ang="0">
                  <a:pos x="277" y="294"/>
                </a:cxn>
                <a:cxn ang="0">
                  <a:pos x="261" y="296"/>
                </a:cxn>
                <a:cxn ang="0">
                  <a:pos x="258" y="311"/>
                </a:cxn>
                <a:cxn ang="0">
                  <a:pos x="246" y="332"/>
                </a:cxn>
                <a:cxn ang="0">
                  <a:pos x="246" y="356"/>
                </a:cxn>
                <a:cxn ang="0">
                  <a:pos x="261" y="373"/>
                </a:cxn>
                <a:cxn ang="0">
                  <a:pos x="242" y="392"/>
                </a:cxn>
                <a:cxn ang="0">
                  <a:pos x="244" y="406"/>
                </a:cxn>
                <a:cxn ang="0">
                  <a:pos x="239" y="421"/>
                </a:cxn>
                <a:cxn ang="0">
                  <a:pos x="227" y="430"/>
                </a:cxn>
              </a:cxnLst>
              <a:rect l="0" t="0" r="r" b="b"/>
              <a:pathLst>
                <a:path w="342" h="437">
                  <a:moveTo>
                    <a:pt x="220" y="437"/>
                  </a:moveTo>
                  <a:lnTo>
                    <a:pt x="215" y="433"/>
                  </a:lnTo>
                  <a:lnTo>
                    <a:pt x="213" y="430"/>
                  </a:lnTo>
                  <a:lnTo>
                    <a:pt x="210" y="430"/>
                  </a:lnTo>
                  <a:lnTo>
                    <a:pt x="208" y="428"/>
                  </a:lnTo>
                  <a:lnTo>
                    <a:pt x="208" y="426"/>
                  </a:lnTo>
                  <a:lnTo>
                    <a:pt x="203" y="418"/>
                  </a:lnTo>
                  <a:lnTo>
                    <a:pt x="203" y="416"/>
                  </a:lnTo>
                  <a:lnTo>
                    <a:pt x="199" y="418"/>
                  </a:lnTo>
                  <a:lnTo>
                    <a:pt x="196" y="416"/>
                  </a:lnTo>
                  <a:lnTo>
                    <a:pt x="194" y="414"/>
                  </a:lnTo>
                  <a:lnTo>
                    <a:pt x="191" y="411"/>
                  </a:lnTo>
                  <a:lnTo>
                    <a:pt x="191" y="414"/>
                  </a:lnTo>
                  <a:lnTo>
                    <a:pt x="187" y="414"/>
                  </a:lnTo>
                  <a:lnTo>
                    <a:pt x="184" y="416"/>
                  </a:lnTo>
                  <a:lnTo>
                    <a:pt x="179" y="416"/>
                  </a:lnTo>
                  <a:lnTo>
                    <a:pt x="177" y="416"/>
                  </a:lnTo>
                  <a:lnTo>
                    <a:pt x="167" y="414"/>
                  </a:lnTo>
                  <a:lnTo>
                    <a:pt x="155" y="411"/>
                  </a:lnTo>
                  <a:lnTo>
                    <a:pt x="151" y="411"/>
                  </a:lnTo>
                  <a:lnTo>
                    <a:pt x="146" y="409"/>
                  </a:lnTo>
                  <a:lnTo>
                    <a:pt x="144" y="409"/>
                  </a:lnTo>
                  <a:lnTo>
                    <a:pt x="144" y="406"/>
                  </a:lnTo>
                  <a:lnTo>
                    <a:pt x="144" y="404"/>
                  </a:lnTo>
                  <a:lnTo>
                    <a:pt x="146" y="399"/>
                  </a:lnTo>
                  <a:lnTo>
                    <a:pt x="141" y="397"/>
                  </a:lnTo>
                  <a:lnTo>
                    <a:pt x="139" y="394"/>
                  </a:lnTo>
                  <a:lnTo>
                    <a:pt x="136" y="390"/>
                  </a:lnTo>
                  <a:lnTo>
                    <a:pt x="134" y="390"/>
                  </a:lnTo>
                  <a:lnTo>
                    <a:pt x="132" y="385"/>
                  </a:lnTo>
                  <a:lnTo>
                    <a:pt x="129" y="385"/>
                  </a:lnTo>
                  <a:lnTo>
                    <a:pt x="122" y="387"/>
                  </a:lnTo>
                  <a:lnTo>
                    <a:pt x="120" y="387"/>
                  </a:lnTo>
                  <a:lnTo>
                    <a:pt x="120" y="385"/>
                  </a:lnTo>
                  <a:lnTo>
                    <a:pt x="120" y="380"/>
                  </a:lnTo>
                  <a:lnTo>
                    <a:pt x="117" y="378"/>
                  </a:lnTo>
                  <a:lnTo>
                    <a:pt x="105" y="368"/>
                  </a:lnTo>
                  <a:lnTo>
                    <a:pt x="100" y="366"/>
                  </a:lnTo>
                  <a:lnTo>
                    <a:pt x="98" y="366"/>
                  </a:lnTo>
                  <a:lnTo>
                    <a:pt x="96" y="366"/>
                  </a:lnTo>
                  <a:lnTo>
                    <a:pt x="96" y="368"/>
                  </a:lnTo>
                  <a:lnTo>
                    <a:pt x="93" y="368"/>
                  </a:lnTo>
                  <a:lnTo>
                    <a:pt x="93" y="370"/>
                  </a:lnTo>
                  <a:lnTo>
                    <a:pt x="93" y="373"/>
                  </a:lnTo>
                  <a:lnTo>
                    <a:pt x="96" y="375"/>
                  </a:lnTo>
                  <a:lnTo>
                    <a:pt x="98" y="375"/>
                  </a:lnTo>
                  <a:lnTo>
                    <a:pt x="100" y="375"/>
                  </a:lnTo>
                  <a:lnTo>
                    <a:pt x="103" y="378"/>
                  </a:lnTo>
                  <a:lnTo>
                    <a:pt x="103" y="380"/>
                  </a:lnTo>
                  <a:lnTo>
                    <a:pt x="98" y="382"/>
                  </a:lnTo>
                  <a:lnTo>
                    <a:pt x="96" y="385"/>
                  </a:lnTo>
                  <a:lnTo>
                    <a:pt x="93" y="385"/>
                  </a:lnTo>
                  <a:lnTo>
                    <a:pt x="89" y="380"/>
                  </a:lnTo>
                  <a:lnTo>
                    <a:pt x="91" y="378"/>
                  </a:lnTo>
                  <a:lnTo>
                    <a:pt x="89" y="378"/>
                  </a:lnTo>
                  <a:lnTo>
                    <a:pt x="89" y="375"/>
                  </a:lnTo>
                  <a:lnTo>
                    <a:pt x="86" y="375"/>
                  </a:lnTo>
                  <a:lnTo>
                    <a:pt x="86" y="378"/>
                  </a:lnTo>
                  <a:lnTo>
                    <a:pt x="84" y="378"/>
                  </a:lnTo>
                  <a:lnTo>
                    <a:pt x="79" y="375"/>
                  </a:lnTo>
                  <a:lnTo>
                    <a:pt x="74" y="378"/>
                  </a:lnTo>
                  <a:lnTo>
                    <a:pt x="72" y="380"/>
                  </a:lnTo>
                  <a:lnTo>
                    <a:pt x="69" y="380"/>
                  </a:lnTo>
                  <a:lnTo>
                    <a:pt x="67" y="380"/>
                  </a:lnTo>
                  <a:lnTo>
                    <a:pt x="65" y="380"/>
                  </a:lnTo>
                  <a:lnTo>
                    <a:pt x="62" y="378"/>
                  </a:lnTo>
                  <a:lnTo>
                    <a:pt x="60" y="378"/>
                  </a:lnTo>
                  <a:lnTo>
                    <a:pt x="60" y="380"/>
                  </a:lnTo>
                  <a:lnTo>
                    <a:pt x="57" y="380"/>
                  </a:lnTo>
                  <a:lnTo>
                    <a:pt x="55" y="378"/>
                  </a:lnTo>
                  <a:lnTo>
                    <a:pt x="53" y="378"/>
                  </a:lnTo>
                  <a:lnTo>
                    <a:pt x="53" y="375"/>
                  </a:lnTo>
                  <a:lnTo>
                    <a:pt x="43" y="359"/>
                  </a:lnTo>
                  <a:lnTo>
                    <a:pt x="38" y="349"/>
                  </a:lnTo>
                  <a:lnTo>
                    <a:pt x="31" y="335"/>
                  </a:lnTo>
                  <a:lnTo>
                    <a:pt x="26" y="325"/>
                  </a:lnTo>
                  <a:lnTo>
                    <a:pt x="19" y="308"/>
                  </a:lnTo>
                  <a:lnTo>
                    <a:pt x="12" y="296"/>
                  </a:lnTo>
                  <a:lnTo>
                    <a:pt x="10" y="289"/>
                  </a:lnTo>
                  <a:lnTo>
                    <a:pt x="7" y="287"/>
                  </a:lnTo>
                  <a:lnTo>
                    <a:pt x="5" y="284"/>
                  </a:lnTo>
                  <a:lnTo>
                    <a:pt x="2" y="280"/>
                  </a:lnTo>
                  <a:lnTo>
                    <a:pt x="2" y="277"/>
                  </a:lnTo>
                  <a:lnTo>
                    <a:pt x="2" y="272"/>
                  </a:lnTo>
                  <a:lnTo>
                    <a:pt x="0" y="270"/>
                  </a:lnTo>
                  <a:lnTo>
                    <a:pt x="2" y="268"/>
                  </a:lnTo>
                  <a:lnTo>
                    <a:pt x="5" y="268"/>
                  </a:lnTo>
                  <a:lnTo>
                    <a:pt x="12" y="268"/>
                  </a:lnTo>
                  <a:lnTo>
                    <a:pt x="19" y="268"/>
                  </a:lnTo>
                  <a:lnTo>
                    <a:pt x="22" y="265"/>
                  </a:lnTo>
                  <a:lnTo>
                    <a:pt x="26" y="265"/>
                  </a:lnTo>
                  <a:lnTo>
                    <a:pt x="36" y="263"/>
                  </a:lnTo>
                  <a:lnTo>
                    <a:pt x="38" y="263"/>
                  </a:lnTo>
                  <a:lnTo>
                    <a:pt x="45" y="260"/>
                  </a:lnTo>
                  <a:lnTo>
                    <a:pt x="48" y="260"/>
                  </a:lnTo>
                  <a:lnTo>
                    <a:pt x="50" y="260"/>
                  </a:lnTo>
                  <a:lnTo>
                    <a:pt x="55" y="258"/>
                  </a:lnTo>
                  <a:lnTo>
                    <a:pt x="60" y="258"/>
                  </a:lnTo>
                  <a:lnTo>
                    <a:pt x="72" y="256"/>
                  </a:lnTo>
                  <a:lnTo>
                    <a:pt x="77" y="256"/>
                  </a:lnTo>
                  <a:lnTo>
                    <a:pt x="81" y="253"/>
                  </a:lnTo>
                  <a:lnTo>
                    <a:pt x="89" y="253"/>
                  </a:lnTo>
                  <a:lnTo>
                    <a:pt x="93" y="253"/>
                  </a:lnTo>
                  <a:lnTo>
                    <a:pt x="103" y="251"/>
                  </a:lnTo>
                  <a:lnTo>
                    <a:pt x="105" y="251"/>
                  </a:lnTo>
                  <a:lnTo>
                    <a:pt x="105" y="248"/>
                  </a:lnTo>
                  <a:lnTo>
                    <a:pt x="108" y="248"/>
                  </a:lnTo>
                  <a:lnTo>
                    <a:pt x="110" y="246"/>
                  </a:lnTo>
                  <a:lnTo>
                    <a:pt x="120" y="241"/>
                  </a:lnTo>
                  <a:lnTo>
                    <a:pt x="122" y="241"/>
                  </a:lnTo>
                  <a:lnTo>
                    <a:pt x="124" y="239"/>
                  </a:lnTo>
                  <a:lnTo>
                    <a:pt x="129" y="239"/>
                  </a:lnTo>
                  <a:lnTo>
                    <a:pt x="129" y="237"/>
                  </a:lnTo>
                  <a:lnTo>
                    <a:pt x="132" y="232"/>
                  </a:lnTo>
                  <a:lnTo>
                    <a:pt x="132" y="225"/>
                  </a:lnTo>
                  <a:lnTo>
                    <a:pt x="134" y="215"/>
                  </a:lnTo>
                  <a:lnTo>
                    <a:pt x="134" y="213"/>
                  </a:lnTo>
                  <a:lnTo>
                    <a:pt x="134" y="201"/>
                  </a:lnTo>
                  <a:lnTo>
                    <a:pt x="132" y="193"/>
                  </a:lnTo>
                  <a:lnTo>
                    <a:pt x="132" y="191"/>
                  </a:lnTo>
                  <a:lnTo>
                    <a:pt x="129" y="186"/>
                  </a:lnTo>
                  <a:lnTo>
                    <a:pt x="129" y="184"/>
                  </a:lnTo>
                  <a:lnTo>
                    <a:pt x="132" y="184"/>
                  </a:lnTo>
                  <a:lnTo>
                    <a:pt x="132" y="179"/>
                  </a:lnTo>
                  <a:lnTo>
                    <a:pt x="129" y="177"/>
                  </a:lnTo>
                  <a:lnTo>
                    <a:pt x="129" y="174"/>
                  </a:lnTo>
                  <a:lnTo>
                    <a:pt x="129" y="172"/>
                  </a:lnTo>
                  <a:lnTo>
                    <a:pt x="132" y="162"/>
                  </a:lnTo>
                  <a:lnTo>
                    <a:pt x="134" y="162"/>
                  </a:lnTo>
                  <a:lnTo>
                    <a:pt x="136" y="162"/>
                  </a:lnTo>
                  <a:lnTo>
                    <a:pt x="139" y="162"/>
                  </a:lnTo>
                  <a:lnTo>
                    <a:pt x="141" y="162"/>
                  </a:lnTo>
                  <a:lnTo>
                    <a:pt x="148" y="160"/>
                  </a:lnTo>
                  <a:lnTo>
                    <a:pt x="153" y="160"/>
                  </a:lnTo>
                  <a:lnTo>
                    <a:pt x="155" y="160"/>
                  </a:lnTo>
                  <a:lnTo>
                    <a:pt x="158" y="160"/>
                  </a:lnTo>
                  <a:lnTo>
                    <a:pt x="158" y="158"/>
                  </a:lnTo>
                  <a:lnTo>
                    <a:pt x="160" y="158"/>
                  </a:lnTo>
                  <a:lnTo>
                    <a:pt x="163" y="155"/>
                  </a:lnTo>
                  <a:lnTo>
                    <a:pt x="167" y="150"/>
                  </a:lnTo>
                  <a:lnTo>
                    <a:pt x="167" y="148"/>
                  </a:lnTo>
                  <a:lnTo>
                    <a:pt x="167" y="141"/>
                  </a:lnTo>
                  <a:lnTo>
                    <a:pt x="165" y="138"/>
                  </a:lnTo>
                  <a:lnTo>
                    <a:pt x="165" y="136"/>
                  </a:lnTo>
                  <a:lnTo>
                    <a:pt x="163" y="134"/>
                  </a:lnTo>
                  <a:lnTo>
                    <a:pt x="163" y="131"/>
                  </a:lnTo>
                  <a:lnTo>
                    <a:pt x="163" y="129"/>
                  </a:lnTo>
                  <a:lnTo>
                    <a:pt x="165" y="129"/>
                  </a:lnTo>
                  <a:lnTo>
                    <a:pt x="167" y="126"/>
                  </a:lnTo>
                  <a:lnTo>
                    <a:pt x="167" y="124"/>
                  </a:lnTo>
                  <a:lnTo>
                    <a:pt x="167" y="122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19"/>
                  </a:lnTo>
                  <a:lnTo>
                    <a:pt x="179" y="119"/>
                  </a:lnTo>
                  <a:lnTo>
                    <a:pt x="182" y="112"/>
                  </a:lnTo>
                  <a:lnTo>
                    <a:pt x="184" y="112"/>
                  </a:lnTo>
                  <a:lnTo>
                    <a:pt x="184" y="110"/>
                  </a:lnTo>
                  <a:lnTo>
                    <a:pt x="182" y="110"/>
                  </a:lnTo>
                  <a:lnTo>
                    <a:pt x="179" y="107"/>
                  </a:lnTo>
                  <a:lnTo>
                    <a:pt x="179" y="105"/>
                  </a:lnTo>
                  <a:lnTo>
                    <a:pt x="177" y="105"/>
                  </a:lnTo>
                  <a:lnTo>
                    <a:pt x="177" y="103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9" y="95"/>
                  </a:lnTo>
                  <a:lnTo>
                    <a:pt x="179" y="93"/>
                  </a:lnTo>
                  <a:lnTo>
                    <a:pt x="182" y="91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4" y="86"/>
                  </a:lnTo>
                  <a:lnTo>
                    <a:pt x="187" y="86"/>
                  </a:lnTo>
                  <a:lnTo>
                    <a:pt x="189" y="86"/>
                  </a:lnTo>
                  <a:lnTo>
                    <a:pt x="189" y="88"/>
                  </a:lnTo>
                  <a:lnTo>
                    <a:pt x="191" y="88"/>
                  </a:lnTo>
                  <a:lnTo>
                    <a:pt x="194" y="88"/>
                  </a:lnTo>
                  <a:lnTo>
                    <a:pt x="199" y="86"/>
                  </a:lnTo>
                  <a:lnTo>
                    <a:pt x="199" y="83"/>
                  </a:lnTo>
                  <a:lnTo>
                    <a:pt x="196" y="81"/>
                  </a:lnTo>
                  <a:lnTo>
                    <a:pt x="194" y="79"/>
                  </a:lnTo>
                  <a:lnTo>
                    <a:pt x="194" y="76"/>
                  </a:lnTo>
                  <a:lnTo>
                    <a:pt x="196" y="76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6" y="71"/>
                  </a:lnTo>
                  <a:lnTo>
                    <a:pt x="206" y="69"/>
                  </a:lnTo>
                  <a:lnTo>
                    <a:pt x="208" y="67"/>
                  </a:lnTo>
                  <a:lnTo>
                    <a:pt x="210" y="67"/>
                  </a:lnTo>
                  <a:lnTo>
                    <a:pt x="213" y="67"/>
                  </a:lnTo>
                  <a:lnTo>
                    <a:pt x="215" y="64"/>
                  </a:lnTo>
                  <a:lnTo>
                    <a:pt x="218" y="59"/>
                  </a:lnTo>
                  <a:lnTo>
                    <a:pt x="222" y="62"/>
                  </a:lnTo>
                  <a:lnTo>
                    <a:pt x="225" y="62"/>
                  </a:lnTo>
                  <a:lnTo>
                    <a:pt x="225" y="64"/>
                  </a:lnTo>
                  <a:lnTo>
                    <a:pt x="227" y="64"/>
                  </a:lnTo>
                  <a:lnTo>
                    <a:pt x="227" y="62"/>
                  </a:lnTo>
                  <a:lnTo>
                    <a:pt x="232" y="57"/>
                  </a:lnTo>
                  <a:lnTo>
                    <a:pt x="232" y="55"/>
                  </a:lnTo>
                  <a:lnTo>
                    <a:pt x="234" y="50"/>
                  </a:lnTo>
                  <a:lnTo>
                    <a:pt x="239" y="43"/>
                  </a:lnTo>
                  <a:lnTo>
                    <a:pt x="242" y="38"/>
                  </a:lnTo>
                  <a:lnTo>
                    <a:pt x="244" y="36"/>
                  </a:lnTo>
                  <a:lnTo>
                    <a:pt x="244" y="33"/>
                  </a:lnTo>
                  <a:lnTo>
                    <a:pt x="244" y="31"/>
                  </a:lnTo>
                  <a:lnTo>
                    <a:pt x="246" y="21"/>
                  </a:lnTo>
                  <a:lnTo>
                    <a:pt x="249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6" y="2"/>
                  </a:lnTo>
                  <a:lnTo>
                    <a:pt x="256" y="0"/>
                  </a:lnTo>
                  <a:lnTo>
                    <a:pt x="266" y="7"/>
                  </a:lnTo>
                  <a:lnTo>
                    <a:pt x="268" y="9"/>
                  </a:lnTo>
                  <a:lnTo>
                    <a:pt x="270" y="12"/>
                  </a:lnTo>
                  <a:lnTo>
                    <a:pt x="287" y="26"/>
                  </a:lnTo>
                  <a:lnTo>
                    <a:pt x="294" y="31"/>
                  </a:lnTo>
                  <a:lnTo>
                    <a:pt x="297" y="33"/>
                  </a:lnTo>
                  <a:lnTo>
                    <a:pt x="299" y="38"/>
                  </a:lnTo>
                  <a:lnTo>
                    <a:pt x="301" y="38"/>
                  </a:lnTo>
                  <a:lnTo>
                    <a:pt x="304" y="40"/>
                  </a:lnTo>
                  <a:lnTo>
                    <a:pt x="304" y="43"/>
                  </a:lnTo>
                  <a:lnTo>
                    <a:pt x="301" y="43"/>
                  </a:lnTo>
                  <a:lnTo>
                    <a:pt x="297" y="50"/>
                  </a:lnTo>
                  <a:lnTo>
                    <a:pt x="299" y="50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1" y="55"/>
                  </a:lnTo>
                  <a:lnTo>
                    <a:pt x="299" y="55"/>
                  </a:lnTo>
                  <a:lnTo>
                    <a:pt x="299" y="57"/>
                  </a:lnTo>
                  <a:lnTo>
                    <a:pt x="297" y="59"/>
                  </a:lnTo>
                  <a:lnTo>
                    <a:pt x="297" y="62"/>
                  </a:lnTo>
                  <a:lnTo>
                    <a:pt x="297" y="64"/>
                  </a:lnTo>
                  <a:lnTo>
                    <a:pt x="299" y="67"/>
                  </a:lnTo>
                  <a:lnTo>
                    <a:pt x="306" y="71"/>
                  </a:lnTo>
                  <a:lnTo>
                    <a:pt x="309" y="69"/>
                  </a:lnTo>
                  <a:lnTo>
                    <a:pt x="313" y="67"/>
                  </a:lnTo>
                  <a:lnTo>
                    <a:pt x="318" y="67"/>
                  </a:lnTo>
                  <a:lnTo>
                    <a:pt x="321" y="64"/>
                  </a:lnTo>
                  <a:lnTo>
                    <a:pt x="323" y="64"/>
                  </a:lnTo>
                  <a:lnTo>
                    <a:pt x="325" y="67"/>
                  </a:lnTo>
                  <a:lnTo>
                    <a:pt x="328" y="69"/>
                  </a:lnTo>
                  <a:lnTo>
                    <a:pt x="330" y="74"/>
                  </a:lnTo>
                  <a:lnTo>
                    <a:pt x="332" y="74"/>
                  </a:lnTo>
                  <a:lnTo>
                    <a:pt x="335" y="74"/>
                  </a:lnTo>
                  <a:lnTo>
                    <a:pt x="337" y="74"/>
                  </a:lnTo>
                  <a:lnTo>
                    <a:pt x="337" y="76"/>
                  </a:lnTo>
                  <a:lnTo>
                    <a:pt x="340" y="79"/>
                  </a:lnTo>
                  <a:lnTo>
                    <a:pt x="340" y="83"/>
                  </a:lnTo>
                  <a:lnTo>
                    <a:pt x="340" y="86"/>
                  </a:lnTo>
                  <a:lnTo>
                    <a:pt x="340" y="83"/>
                  </a:lnTo>
                  <a:lnTo>
                    <a:pt x="337" y="83"/>
                  </a:lnTo>
                  <a:lnTo>
                    <a:pt x="337" y="81"/>
                  </a:lnTo>
                  <a:lnTo>
                    <a:pt x="335" y="79"/>
                  </a:lnTo>
                  <a:lnTo>
                    <a:pt x="335" y="76"/>
                  </a:lnTo>
                  <a:lnTo>
                    <a:pt x="332" y="76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5" y="74"/>
                  </a:lnTo>
                  <a:lnTo>
                    <a:pt x="328" y="76"/>
                  </a:lnTo>
                  <a:lnTo>
                    <a:pt x="328" y="79"/>
                  </a:lnTo>
                  <a:lnTo>
                    <a:pt x="330" y="79"/>
                  </a:lnTo>
                  <a:lnTo>
                    <a:pt x="332" y="79"/>
                  </a:lnTo>
                  <a:lnTo>
                    <a:pt x="332" y="81"/>
                  </a:lnTo>
                  <a:lnTo>
                    <a:pt x="332" y="83"/>
                  </a:lnTo>
                  <a:lnTo>
                    <a:pt x="335" y="86"/>
                  </a:lnTo>
                  <a:lnTo>
                    <a:pt x="337" y="88"/>
                  </a:lnTo>
                  <a:lnTo>
                    <a:pt x="340" y="88"/>
                  </a:lnTo>
                  <a:lnTo>
                    <a:pt x="340" y="93"/>
                  </a:lnTo>
                  <a:lnTo>
                    <a:pt x="337" y="93"/>
                  </a:lnTo>
                  <a:lnTo>
                    <a:pt x="335" y="93"/>
                  </a:lnTo>
                  <a:lnTo>
                    <a:pt x="328" y="93"/>
                  </a:lnTo>
                  <a:lnTo>
                    <a:pt x="325" y="93"/>
                  </a:lnTo>
                  <a:lnTo>
                    <a:pt x="328" y="95"/>
                  </a:lnTo>
                  <a:lnTo>
                    <a:pt x="330" y="95"/>
                  </a:lnTo>
                  <a:lnTo>
                    <a:pt x="332" y="98"/>
                  </a:lnTo>
                  <a:lnTo>
                    <a:pt x="332" y="103"/>
                  </a:lnTo>
                  <a:lnTo>
                    <a:pt x="335" y="105"/>
                  </a:lnTo>
                  <a:lnTo>
                    <a:pt x="340" y="110"/>
                  </a:lnTo>
                  <a:lnTo>
                    <a:pt x="340" y="114"/>
                  </a:lnTo>
                  <a:lnTo>
                    <a:pt x="340" y="119"/>
                  </a:lnTo>
                  <a:lnTo>
                    <a:pt x="340" y="122"/>
                  </a:lnTo>
                  <a:lnTo>
                    <a:pt x="342" y="126"/>
                  </a:lnTo>
                  <a:lnTo>
                    <a:pt x="342" y="129"/>
                  </a:lnTo>
                  <a:lnTo>
                    <a:pt x="340" y="136"/>
                  </a:lnTo>
                  <a:lnTo>
                    <a:pt x="340" y="143"/>
                  </a:lnTo>
                  <a:lnTo>
                    <a:pt x="340" y="146"/>
                  </a:lnTo>
                  <a:lnTo>
                    <a:pt x="335" y="155"/>
                  </a:lnTo>
                  <a:lnTo>
                    <a:pt x="332" y="155"/>
                  </a:lnTo>
                  <a:lnTo>
                    <a:pt x="332" y="153"/>
                  </a:lnTo>
                  <a:lnTo>
                    <a:pt x="332" y="150"/>
                  </a:lnTo>
                  <a:lnTo>
                    <a:pt x="332" y="148"/>
                  </a:lnTo>
                  <a:lnTo>
                    <a:pt x="332" y="146"/>
                  </a:lnTo>
                  <a:lnTo>
                    <a:pt x="330" y="146"/>
                  </a:lnTo>
                  <a:lnTo>
                    <a:pt x="328" y="150"/>
                  </a:lnTo>
                  <a:lnTo>
                    <a:pt x="325" y="155"/>
                  </a:lnTo>
                  <a:lnTo>
                    <a:pt x="325" y="158"/>
                  </a:lnTo>
                  <a:lnTo>
                    <a:pt x="323" y="160"/>
                  </a:lnTo>
                  <a:lnTo>
                    <a:pt x="316" y="165"/>
                  </a:lnTo>
                  <a:lnTo>
                    <a:pt x="313" y="165"/>
                  </a:lnTo>
                  <a:lnTo>
                    <a:pt x="313" y="162"/>
                  </a:lnTo>
                  <a:lnTo>
                    <a:pt x="311" y="162"/>
                  </a:lnTo>
                  <a:lnTo>
                    <a:pt x="311" y="160"/>
                  </a:lnTo>
                  <a:lnTo>
                    <a:pt x="309" y="162"/>
                  </a:lnTo>
                  <a:lnTo>
                    <a:pt x="306" y="162"/>
                  </a:lnTo>
                  <a:lnTo>
                    <a:pt x="304" y="170"/>
                  </a:lnTo>
                  <a:lnTo>
                    <a:pt x="304" y="172"/>
                  </a:lnTo>
                  <a:lnTo>
                    <a:pt x="304" y="174"/>
                  </a:lnTo>
                  <a:lnTo>
                    <a:pt x="306" y="174"/>
                  </a:lnTo>
                  <a:lnTo>
                    <a:pt x="304" y="179"/>
                  </a:lnTo>
                  <a:lnTo>
                    <a:pt x="301" y="184"/>
                  </a:lnTo>
                  <a:lnTo>
                    <a:pt x="299" y="186"/>
                  </a:lnTo>
                  <a:lnTo>
                    <a:pt x="299" y="191"/>
                  </a:lnTo>
                  <a:lnTo>
                    <a:pt x="297" y="193"/>
                  </a:lnTo>
                  <a:lnTo>
                    <a:pt x="294" y="196"/>
                  </a:lnTo>
                  <a:lnTo>
                    <a:pt x="294" y="203"/>
                  </a:lnTo>
                  <a:lnTo>
                    <a:pt x="287" y="213"/>
                  </a:lnTo>
                  <a:lnTo>
                    <a:pt x="280" y="215"/>
                  </a:lnTo>
                  <a:lnTo>
                    <a:pt x="277" y="215"/>
                  </a:lnTo>
                  <a:lnTo>
                    <a:pt x="277" y="217"/>
                  </a:lnTo>
                  <a:lnTo>
                    <a:pt x="277" y="220"/>
                  </a:lnTo>
                  <a:lnTo>
                    <a:pt x="280" y="220"/>
                  </a:lnTo>
                  <a:lnTo>
                    <a:pt x="280" y="222"/>
                  </a:lnTo>
                  <a:lnTo>
                    <a:pt x="277" y="222"/>
                  </a:lnTo>
                  <a:lnTo>
                    <a:pt x="277" y="225"/>
                  </a:lnTo>
                  <a:lnTo>
                    <a:pt x="277" y="232"/>
                  </a:lnTo>
                  <a:lnTo>
                    <a:pt x="280" y="237"/>
                  </a:lnTo>
                  <a:lnTo>
                    <a:pt x="282" y="239"/>
                  </a:lnTo>
                  <a:lnTo>
                    <a:pt x="287" y="241"/>
                  </a:lnTo>
                  <a:lnTo>
                    <a:pt x="289" y="239"/>
                  </a:lnTo>
                  <a:lnTo>
                    <a:pt x="292" y="246"/>
                  </a:lnTo>
                  <a:lnTo>
                    <a:pt x="292" y="248"/>
                  </a:lnTo>
                  <a:lnTo>
                    <a:pt x="292" y="251"/>
                  </a:lnTo>
                  <a:lnTo>
                    <a:pt x="289" y="253"/>
                  </a:lnTo>
                  <a:lnTo>
                    <a:pt x="289" y="258"/>
                  </a:lnTo>
                  <a:lnTo>
                    <a:pt x="292" y="258"/>
                  </a:lnTo>
                  <a:lnTo>
                    <a:pt x="294" y="258"/>
                  </a:lnTo>
                  <a:lnTo>
                    <a:pt x="294" y="265"/>
                  </a:lnTo>
                  <a:lnTo>
                    <a:pt x="292" y="270"/>
                  </a:lnTo>
                  <a:lnTo>
                    <a:pt x="289" y="272"/>
                  </a:lnTo>
                  <a:lnTo>
                    <a:pt x="292" y="280"/>
                  </a:lnTo>
                  <a:lnTo>
                    <a:pt x="294" y="280"/>
                  </a:lnTo>
                  <a:lnTo>
                    <a:pt x="292" y="280"/>
                  </a:lnTo>
                  <a:lnTo>
                    <a:pt x="292" y="282"/>
                  </a:lnTo>
                  <a:lnTo>
                    <a:pt x="289" y="284"/>
                  </a:lnTo>
                  <a:lnTo>
                    <a:pt x="287" y="289"/>
                  </a:lnTo>
                  <a:lnTo>
                    <a:pt x="285" y="292"/>
                  </a:lnTo>
                  <a:lnTo>
                    <a:pt x="282" y="294"/>
                  </a:lnTo>
                  <a:lnTo>
                    <a:pt x="280" y="294"/>
                  </a:lnTo>
                  <a:lnTo>
                    <a:pt x="277" y="294"/>
                  </a:lnTo>
                  <a:lnTo>
                    <a:pt x="275" y="294"/>
                  </a:lnTo>
                  <a:lnTo>
                    <a:pt x="273" y="294"/>
                  </a:lnTo>
                  <a:lnTo>
                    <a:pt x="270" y="292"/>
                  </a:lnTo>
                  <a:lnTo>
                    <a:pt x="263" y="287"/>
                  </a:lnTo>
                  <a:lnTo>
                    <a:pt x="261" y="287"/>
                  </a:lnTo>
                  <a:lnTo>
                    <a:pt x="261" y="289"/>
                  </a:lnTo>
                  <a:lnTo>
                    <a:pt x="261" y="296"/>
                  </a:lnTo>
                  <a:lnTo>
                    <a:pt x="261" y="299"/>
                  </a:lnTo>
                  <a:lnTo>
                    <a:pt x="261" y="301"/>
                  </a:lnTo>
                  <a:lnTo>
                    <a:pt x="261" y="304"/>
                  </a:lnTo>
                  <a:lnTo>
                    <a:pt x="263" y="304"/>
                  </a:lnTo>
                  <a:lnTo>
                    <a:pt x="261" y="304"/>
                  </a:lnTo>
                  <a:lnTo>
                    <a:pt x="261" y="306"/>
                  </a:lnTo>
                  <a:lnTo>
                    <a:pt x="258" y="311"/>
                  </a:lnTo>
                  <a:lnTo>
                    <a:pt x="256" y="318"/>
                  </a:lnTo>
                  <a:lnTo>
                    <a:pt x="256" y="320"/>
                  </a:lnTo>
                  <a:lnTo>
                    <a:pt x="254" y="320"/>
                  </a:lnTo>
                  <a:lnTo>
                    <a:pt x="246" y="325"/>
                  </a:lnTo>
                  <a:lnTo>
                    <a:pt x="246" y="327"/>
                  </a:lnTo>
                  <a:lnTo>
                    <a:pt x="246" y="330"/>
                  </a:lnTo>
                  <a:lnTo>
                    <a:pt x="246" y="332"/>
                  </a:lnTo>
                  <a:lnTo>
                    <a:pt x="244" y="332"/>
                  </a:lnTo>
                  <a:lnTo>
                    <a:pt x="244" y="337"/>
                  </a:lnTo>
                  <a:lnTo>
                    <a:pt x="244" y="339"/>
                  </a:lnTo>
                  <a:lnTo>
                    <a:pt x="244" y="342"/>
                  </a:lnTo>
                  <a:lnTo>
                    <a:pt x="244" y="344"/>
                  </a:lnTo>
                  <a:lnTo>
                    <a:pt x="246" y="354"/>
                  </a:lnTo>
                  <a:lnTo>
                    <a:pt x="246" y="356"/>
                  </a:lnTo>
                  <a:lnTo>
                    <a:pt x="251" y="363"/>
                  </a:lnTo>
                  <a:lnTo>
                    <a:pt x="254" y="363"/>
                  </a:lnTo>
                  <a:lnTo>
                    <a:pt x="256" y="363"/>
                  </a:lnTo>
                  <a:lnTo>
                    <a:pt x="258" y="366"/>
                  </a:lnTo>
                  <a:lnTo>
                    <a:pt x="261" y="368"/>
                  </a:lnTo>
                  <a:lnTo>
                    <a:pt x="261" y="370"/>
                  </a:lnTo>
                  <a:lnTo>
                    <a:pt x="261" y="373"/>
                  </a:lnTo>
                  <a:lnTo>
                    <a:pt x="256" y="382"/>
                  </a:lnTo>
                  <a:lnTo>
                    <a:pt x="254" y="382"/>
                  </a:lnTo>
                  <a:lnTo>
                    <a:pt x="251" y="387"/>
                  </a:lnTo>
                  <a:lnTo>
                    <a:pt x="249" y="387"/>
                  </a:lnTo>
                  <a:lnTo>
                    <a:pt x="249" y="390"/>
                  </a:lnTo>
                  <a:lnTo>
                    <a:pt x="244" y="390"/>
                  </a:lnTo>
                  <a:lnTo>
                    <a:pt x="242" y="392"/>
                  </a:lnTo>
                  <a:lnTo>
                    <a:pt x="239" y="394"/>
                  </a:lnTo>
                  <a:lnTo>
                    <a:pt x="242" y="394"/>
                  </a:lnTo>
                  <a:lnTo>
                    <a:pt x="244" y="394"/>
                  </a:lnTo>
                  <a:lnTo>
                    <a:pt x="246" y="397"/>
                  </a:lnTo>
                  <a:lnTo>
                    <a:pt x="249" y="399"/>
                  </a:lnTo>
                  <a:lnTo>
                    <a:pt x="246" y="406"/>
                  </a:lnTo>
                  <a:lnTo>
                    <a:pt x="244" y="406"/>
                  </a:lnTo>
                  <a:lnTo>
                    <a:pt x="244" y="409"/>
                  </a:lnTo>
                  <a:lnTo>
                    <a:pt x="242" y="409"/>
                  </a:lnTo>
                  <a:lnTo>
                    <a:pt x="242" y="411"/>
                  </a:lnTo>
                  <a:lnTo>
                    <a:pt x="242" y="414"/>
                  </a:lnTo>
                  <a:lnTo>
                    <a:pt x="244" y="416"/>
                  </a:lnTo>
                  <a:lnTo>
                    <a:pt x="242" y="421"/>
                  </a:lnTo>
                  <a:lnTo>
                    <a:pt x="239" y="421"/>
                  </a:lnTo>
                  <a:lnTo>
                    <a:pt x="237" y="421"/>
                  </a:lnTo>
                  <a:lnTo>
                    <a:pt x="237" y="423"/>
                  </a:lnTo>
                  <a:lnTo>
                    <a:pt x="234" y="426"/>
                  </a:lnTo>
                  <a:lnTo>
                    <a:pt x="232" y="428"/>
                  </a:lnTo>
                  <a:lnTo>
                    <a:pt x="230" y="428"/>
                  </a:lnTo>
                  <a:lnTo>
                    <a:pt x="227" y="428"/>
                  </a:lnTo>
                  <a:lnTo>
                    <a:pt x="227" y="430"/>
                  </a:lnTo>
                  <a:lnTo>
                    <a:pt x="225" y="430"/>
                  </a:lnTo>
                  <a:lnTo>
                    <a:pt x="220" y="43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7" name="Freeform 1077"/>
            <p:cNvSpPr>
              <a:spLocks/>
            </p:cNvSpPr>
            <p:nvPr/>
          </p:nvSpPr>
          <p:spPr bwMode="gray">
            <a:xfrm>
              <a:off x="2107171" y="2280827"/>
              <a:ext cx="7399" cy="11223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8" name="Freeform 1079"/>
            <p:cNvSpPr>
              <a:spLocks/>
            </p:cNvSpPr>
            <p:nvPr/>
          </p:nvSpPr>
          <p:spPr bwMode="gray">
            <a:xfrm>
              <a:off x="2383914" y="1785421"/>
              <a:ext cx="13320" cy="1603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9" h="10">
                  <a:moveTo>
                    <a:pt x="7" y="2"/>
                  </a:moveTo>
                  <a:lnTo>
                    <a:pt x="9" y="7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79" name="Freeform 1080"/>
            <p:cNvSpPr>
              <a:spLocks/>
            </p:cNvSpPr>
            <p:nvPr/>
          </p:nvSpPr>
          <p:spPr bwMode="gray">
            <a:xfrm>
              <a:off x="1516684" y="2936551"/>
              <a:ext cx="229387" cy="298204"/>
            </a:xfrm>
            <a:custGeom>
              <a:avLst/>
              <a:gdLst/>
              <a:ahLst/>
              <a:cxnLst>
                <a:cxn ang="0">
                  <a:pos x="43" y="110"/>
                </a:cxn>
                <a:cxn ang="0">
                  <a:pos x="45" y="98"/>
                </a:cxn>
                <a:cxn ang="0">
                  <a:pos x="31" y="79"/>
                </a:cxn>
                <a:cxn ang="0">
                  <a:pos x="21" y="81"/>
                </a:cxn>
                <a:cxn ang="0">
                  <a:pos x="14" y="69"/>
                </a:cxn>
                <a:cxn ang="0">
                  <a:pos x="9" y="62"/>
                </a:cxn>
                <a:cxn ang="0">
                  <a:pos x="0" y="60"/>
                </a:cxn>
                <a:cxn ang="0">
                  <a:pos x="5" y="50"/>
                </a:cxn>
                <a:cxn ang="0">
                  <a:pos x="16" y="41"/>
                </a:cxn>
                <a:cxn ang="0">
                  <a:pos x="21" y="33"/>
                </a:cxn>
                <a:cxn ang="0">
                  <a:pos x="24" y="24"/>
                </a:cxn>
                <a:cxn ang="0">
                  <a:pos x="28" y="17"/>
                </a:cxn>
                <a:cxn ang="0">
                  <a:pos x="40" y="9"/>
                </a:cxn>
                <a:cxn ang="0">
                  <a:pos x="52" y="5"/>
                </a:cxn>
                <a:cxn ang="0">
                  <a:pos x="57" y="2"/>
                </a:cxn>
                <a:cxn ang="0">
                  <a:pos x="62" y="12"/>
                </a:cxn>
                <a:cxn ang="0">
                  <a:pos x="79" y="21"/>
                </a:cxn>
                <a:cxn ang="0">
                  <a:pos x="86" y="24"/>
                </a:cxn>
                <a:cxn ang="0">
                  <a:pos x="100" y="29"/>
                </a:cxn>
                <a:cxn ang="0">
                  <a:pos x="105" y="31"/>
                </a:cxn>
                <a:cxn ang="0">
                  <a:pos x="110" y="24"/>
                </a:cxn>
                <a:cxn ang="0">
                  <a:pos x="119" y="26"/>
                </a:cxn>
                <a:cxn ang="0">
                  <a:pos x="136" y="24"/>
                </a:cxn>
                <a:cxn ang="0">
                  <a:pos x="138" y="31"/>
                </a:cxn>
                <a:cxn ang="0">
                  <a:pos x="138" y="38"/>
                </a:cxn>
                <a:cxn ang="0">
                  <a:pos x="146" y="50"/>
                </a:cxn>
                <a:cxn ang="0">
                  <a:pos x="138" y="60"/>
                </a:cxn>
                <a:cxn ang="0">
                  <a:pos x="136" y="64"/>
                </a:cxn>
                <a:cxn ang="0">
                  <a:pos x="131" y="72"/>
                </a:cxn>
                <a:cxn ang="0">
                  <a:pos x="129" y="84"/>
                </a:cxn>
                <a:cxn ang="0">
                  <a:pos x="129" y="105"/>
                </a:cxn>
                <a:cxn ang="0">
                  <a:pos x="134" y="110"/>
                </a:cxn>
                <a:cxn ang="0">
                  <a:pos x="138" y="122"/>
                </a:cxn>
                <a:cxn ang="0">
                  <a:pos x="153" y="129"/>
                </a:cxn>
                <a:cxn ang="0">
                  <a:pos x="153" y="136"/>
                </a:cxn>
                <a:cxn ang="0">
                  <a:pos x="150" y="153"/>
                </a:cxn>
                <a:cxn ang="0">
                  <a:pos x="148" y="158"/>
                </a:cxn>
                <a:cxn ang="0">
                  <a:pos x="136" y="167"/>
                </a:cxn>
                <a:cxn ang="0">
                  <a:pos x="129" y="163"/>
                </a:cxn>
                <a:cxn ang="0">
                  <a:pos x="129" y="167"/>
                </a:cxn>
                <a:cxn ang="0">
                  <a:pos x="122" y="175"/>
                </a:cxn>
                <a:cxn ang="0">
                  <a:pos x="117" y="167"/>
                </a:cxn>
                <a:cxn ang="0">
                  <a:pos x="100" y="175"/>
                </a:cxn>
                <a:cxn ang="0">
                  <a:pos x="86" y="177"/>
                </a:cxn>
                <a:cxn ang="0">
                  <a:pos x="74" y="175"/>
                </a:cxn>
                <a:cxn ang="0">
                  <a:pos x="72" y="179"/>
                </a:cxn>
                <a:cxn ang="0">
                  <a:pos x="64" y="184"/>
                </a:cxn>
                <a:cxn ang="0">
                  <a:pos x="57" y="186"/>
                </a:cxn>
                <a:cxn ang="0">
                  <a:pos x="60" y="170"/>
                </a:cxn>
                <a:cxn ang="0">
                  <a:pos x="67" y="163"/>
                </a:cxn>
                <a:cxn ang="0">
                  <a:pos x="60" y="155"/>
                </a:cxn>
                <a:cxn ang="0">
                  <a:pos x="57" y="139"/>
                </a:cxn>
                <a:cxn ang="0">
                  <a:pos x="48" y="141"/>
                </a:cxn>
                <a:cxn ang="0">
                  <a:pos x="43" y="127"/>
                </a:cxn>
              </a:cxnLst>
              <a:rect l="0" t="0" r="r" b="b"/>
              <a:pathLst>
                <a:path w="155" h="186">
                  <a:moveTo>
                    <a:pt x="40" y="124"/>
                  </a:moveTo>
                  <a:lnTo>
                    <a:pt x="38" y="124"/>
                  </a:lnTo>
                  <a:lnTo>
                    <a:pt x="38" y="122"/>
                  </a:lnTo>
                  <a:lnTo>
                    <a:pt x="43" y="110"/>
                  </a:lnTo>
                  <a:lnTo>
                    <a:pt x="43" y="108"/>
                  </a:lnTo>
                  <a:lnTo>
                    <a:pt x="45" y="108"/>
                  </a:lnTo>
                  <a:lnTo>
                    <a:pt x="45" y="105"/>
                  </a:lnTo>
                  <a:lnTo>
                    <a:pt x="45" y="98"/>
                  </a:lnTo>
                  <a:lnTo>
                    <a:pt x="40" y="91"/>
                  </a:lnTo>
                  <a:lnTo>
                    <a:pt x="38" y="84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1" y="81"/>
                  </a:lnTo>
                  <a:lnTo>
                    <a:pt x="28" y="81"/>
                  </a:lnTo>
                  <a:lnTo>
                    <a:pt x="24" y="81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4" y="43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4" y="31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0" y="9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0" y="5"/>
                  </a:lnTo>
                  <a:lnTo>
                    <a:pt x="60" y="7"/>
                  </a:lnTo>
                  <a:lnTo>
                    <a:pt x="62" y="12"/>
                  </a:lnTo>
                  <a:lnTo>
                    <a:pt x="69" y="19"/>
                  </a:lnTo>
                  <a:lnTo>
                    <a:pt x="72" y="19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81" y="24"/>
                  </a:lnTo>
                  <a:lnTo>
                    <a:pt x="83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98" y="24"/>
                  </a:lnTo>
                  <a:lnTo>
                    <a:pt x="100" y="26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100" y="33"/>
                  </a:lnTo>
                  <a:lnTo>
                    <a:pt x="103" y="33"/>
                  </a:lnTo>
                  <a:lnTo>
                    <a:pt x="105" y="31"/>
                  </a:lnTo>
                  <a:lnTo>
                    <a:pt x="107" y="31"/>
                  </a:lnTo>
                  <a:lnTo>
                    <a:pt x="110" y="29"/>
                  </a:lnTo>
                  <a:lnTo>
                    <a:pt x="110" y="26"/>
                  </a:lnTo>
                  <a:lnTo>
                    <a:pt x="110" y="24"/>
                  </a:lnTo>
                  <a:lnTo>
                    <a:pt x="112" y="24"/>
                  </a:lnTo>
                  <a:lnTo>
                    <a:pt x="115" y="24"/>
                  </a:lnTo>
                  <a:lnTo>
                    <a:pt x="117" y="24"/>
                  </a:lnTo>
                  <a:lnTo>
                    <a:pt x="119" y="26"/>
                  </a:lnTo>
                  <a:lnTo>
                    <a:pt x="124" y="29"/>
                  </a:lnTo>
                  <a:lnTo>
                    <a:pt x="131" y="24"/>
                  </a:lnTo>
                  <a:lnTo>
                    <a:pt x="134" y="24"/>
                  </a:lnTo>
                  <a:lnTo>
                    <a:pt x="136" y="24"/>
                  </a:lnTo>
                  <a:lnTo>
                    <a:pt x="138" y="24"/>
                  </a:lnTo>
                  <a:lnTo>
                    <a:pt x="138" y="26"/>
                  </a:lnTo>
                  <a:lnTo>
                    <a:pt x="138" y="29"/>
                  </a:lnTo>
                  <a:lnTo>
                    <a:pt x="138" y="31"/>
                  </a:lnTo>
                  <a:lnTo>
                    <a:pt x="141" y="33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38" y="38"/>
                  </a:lnTo>
                  <a:lnTo>
                    <a:pt x="138" y="41"/>
                  </a:lnTo>
                  <a:lnTo>
                    <a:pt x="146" y="45"/>
                  </a:lnTo>
                  <a:lnTo>
                    <a:pt x="146" y="48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1" y="57"/>
                  </a:lnTo>
                  <a:lnTo>
                    <a:pt x="138" y="57"/>
                  </a:lnTo>
                  <a:lnTo>
                    <a:pt x="138" y="60"/>
                  </a:lnTo>
                  <a:lnTo>
                    <a:pt x="136" y="60"/>
                  </a:lnTo>
                  <a:lnTo>
                    <a:pt x="136" y="62"/>
                  </a:lnTo>
                  <a:lnTo>
                    <a:pt x="138" y="64"/>
                  </a:lnTo>
                  <a:lnTo>
                    <a:pt x="136" y="64"/>
                  </a:lnTo>
                  <a:lnTo>
                    <a:pt x="136" y="67"/>
                  </a:lnTo>
                  <a:lnTo>
                    <a:pt x="134" y="69"/>
                  </a:lnTo>
                  <a:lnTo>
                    <a:pt x="134" y="72"/>
                  </a:lnTo>
                  <a:lnTo>
                    <a:pt x="131" y="72"/>
                  </a:lnTo>
                  <a:lnTo>
                    <a:pt x="131" y="74"/>
                  </a:lnTo>
                  <a:lnTo>
                    <a:pt x="129" y="79"/>
                  </a:lnTo>
                  <a:lnTo>
                    <a:pt x="129" y="81"/>
                  </a:lnTo>
                  <a:lnTo>
                    <a:pt x="129" y="84"/>
                  </a:lnTo>
                  <a:lnTo>
                    <a:pt x="127" y="86"/>
                  </a:lnTo>
                  <a:lnTo>
                    <a:pt x="127" y="93"/>
                  </a:lnTo>
                  <a:lnTo>
                    <a:pt x="124" y="96"/>
                  </a:lnTo>
                  <a:lnTo>
                    <a:pt x="129" y="105"/>
                  </a:lnTo>
                  <a:lnTo>
                    <a:pt x="131" y="105"/>
                  </a:lnTo>
                  <a:lnTo>
                    <a:pt x="134" y="105"/>
                  </a:lnTo>
                  <a:lnTo>
                    <a:pt x="134" y="108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5"/>
                  </a:lnTo>
                  <a:lnTo>
                    <a:pt x="136" y="115"/>
                  </a:lnTo>
                  <a:lnTo>
                    <a:pt x="138" y="122"/>
                  </a:lnTo>
                  <a:lnTo>
                    <a:pt x="138" y="124"/>
                  </a:lnTo>
                  <a:lnTo>
                    <a:pt x="141" y="124"/>
                  </a:lnTo>
                  <a:lnTo>
                    <a:pt x="146" y="127"/>
                  </a:lnTo>
                  <a:lnTo>
                    <a:pt x="153" y="129"/>
                  </a:lnTo>
                  <a:lnTo>
                    <a:pt x="155" y="129"/>
                  </a:lnTo>
                  <a:lnTo>
                    <a:pt x="155" y="131"/>
                  </a:lnTo>
                  <a:lnTo>
                    <a:pt x="155" y="134"/>
                  </a:lnTo>
                  <a:lnTo>
                    <a:pt x="153" y="136"/>
                  </a:lnTo>
                  <a:lnTo>
                    <a:pt x="153" y="143"/>
                  </a:lnTo>
                  <a:lnTo>
                    <a:pt x="153" y="148"/>
                  </a:lnTo>
                  <a:lnTo>
                    <a:pt x="150" y="151"/>
                  </a:lnTo>
                  <a:lnTo>
                    <a:pt x="150" y="153"/>
                  </a:lnTo>
                  <a:lnTo>
                    <a:pt x="153" y="153"/>
                  </a:lnTo>
                  <a:lnTo>
                    <a:pt x="150" y="155"/>
                  </a:lnTo>
                  <a:lnTo>
                    <a:pt x="150" y="158"/>
                  </a:lnTo>
                  <a:lnTo>
                    <a:pt x="148" y="158"/>
                  </a:lnTo>
                  <a:lnTo>
                    <a:pt x="146" y="163"/>
                  </a:lnTo>
                  <a:lnTo>
                    <a:pt x="146" y="165"/>
                  </a:lnTo>
                  <a:lnTo>
                    <a:pt x="141" y="167"/>
                  </a:lnTo>
                  <a:lnTo>
                    <a:pt x="136" y="167"/>
                  </a:lnTo>
                  <a:lnTo>
                    <a:pt x="134" y="167"/>
                  </a:lnTo>
                  <a:lnTo>
                    <a:pt x="134" y="165"/>
                  </a:lnTo>
                  <a:lnTo>
                    <a:pt x="131" y="165"/>
                  </a:lnTo>
                  <a:lnTo>
                    <a:pt x="129" y="163"/>
                  </a:lnTo>
                  <a:lnTo>
                    <a:pt x="124" y="165"/>
                  </a:lnTo>
                  <a:lnTo>
                    <a:pt x="124" y="167"/>
                  </a:lnTo>
                  <a:lnTo>
                    <a:pt x="127" y="167"/>
                  </a:lnTo>
                  <a:lnTo>
                    <a:pt x="129" y="167"/>
                  </a:lnTo>
                  <a:lnTo>
                    <a:pt x="129" y="170"/>
                  </a:lnTo>
                  <a:lnTo>
                    <a:pt x="127" y="170"/>
                  </a:lnTo>
                  <a:lnTo>
                    <a:pt x="124" y="172"/>
                  </a:lnTo>
                  <a:lnTo>
                    <a:pt x="122" y="175"/>
                  </a:lnTo>
                  <a:lnTo>
                    <a:pt x="122" y="172"/>
                  </a:lnTo>
                  <a:lnTo>
                    <a:pt x="122" y="170"/>
                  </a:lnTo>
                  <a:lnTo>
                    <a:pt x="119" y="170"/>
                  </a:lnTo>
                  <a:lnTo>
                    <a:pt x="117" y="167"/>
                  </a:lnTo>
                  <a:lnTo>
                    <a:pt x="110" y="170"/>
                  </a:lnTo>
                  <a:lnTo>
                    <a:pt x="105" y="170"/>
                  </a:lnTo>
                  <a:lnTo>
                    <a:pt x="103" y="172"/>
                  </a:lnTo>
                  <a:lnTo>
                    <a:pt x="100" y="175"/>
                  </a:lnTo>
                  <a:lnTo>
                    <a:pt x="95" y="177"/>
                  </a:lnTo>
                  <a:lnTo>
                    <a:pt x="91" y="179"/>
                  </a:lnTo>
                  <a:lnTo>
                    <a:pt x="88" y="177"/>
                  </a:lnTo>
                  <a:lnTo>
                    <a:pt x="86" y="177"/>
                  </a:lnTo>
                  <a:lnTo>
                    <a:pt x="83" y="175"/>
                  </a:lnTo>
                  <a:lnTo>
                    <a:pt x="79" y="172"/>
                  </a:lnTo>
                  <a:lnTo>
                    <a:pt x="76" y="172"/>
                  </a:lnTo>
                  <a:lnTo>
                    <a:pt x="74" y="175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69" y="179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72" y="184"/>
                  </a:lnTo>
                  <a:lnTo>
                    <a:pt x="69" y="184"/>
                  </a:lnTo>
                  <a:lnTo>
                    <a:pt x="64" y="184"/>
                  </a:lnTo>
                  <a:lnTo>
                    <a:pt x="62" y="184"/>
                  </a:lnTo>
                  <a:lnTo>
                    <a:pt x="62" y="186"/>
                  </a:lnTo>
                  <a:lnTo>
                    <a:pt x="60" y="186"/>
                  </a:lnTo>
                  <a:lnTo>
                    <a:pt x="57" y="186"/>
                  </a:lnTo>
                  <a:lnTo>
                    <a:pt x="55" y="182"/>
                  </a:lnTo>
                  <a:lnTo>
                    <a:pt x="57" y="179"/>
                  </a:lnTo>
                  <a:lnTo>
                    <a:pt x="57" y="175"/>
                  </a:lnTo>
                  <a:lnTo>
                    <a:pt x="60" y="170"/>
                  </a:lnTo>
                  <a:lnTo>
                    <a:pt x="60" y="165"/>
                  </a:lnTo>
                  <a:lnTo>
                    <a:pt x="62" y="167"/>
                  </a:lnTo>
                  <a:lnTo>
                    <a:pt x="67" y="165"/>
                  </a:lnTo>
                  <a:lnTo>
                    <a:pt x="67" y="163"/>
                  </a:lnTo>
                  <a:lnTo>
                    <a:pt x="67" y="160"/>
                  </a:lnTo>
                  <a:lnTo>
                    <a:pt x="64" y="158"/>
                  </a:lnTo>
                  <a:lnTo>
                    <a:pt x="62" y="155"/>
                  </a:lnTo>
                  <a:lnTo>
                    <a:pt x="60" y="155"/>
                  </a:lnTo>
                  <a:lnTo>
                    <a:pt x="57" y="148"/>
                  </a:lnTo>
                  <a:lnTo>
                    <a:pt x="60" y="146"/>
                  </a:lnTo>
                  <a:lnTo>
                    <a:pt x="60" y="139"/>
                  </a:lnTo>
                  <a:lnTo>
                    <a:pt x="57" y="139"/>
                  </a:lnTo>
                  <a:lnTo>
                    <a:pt x="52" y="136"/>
                  </a:lnTo>
                  <a:lnTo>
                    <a:pt x="52" y="139"/>
                  </a:lnTo>
                  <a:lnTo>
                    <a:pt x="50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5" y="136"/>
                  </a:lnTo>
                  <a:lnTo>
                    <a:pt x="45" y="131"/>
                  </a:lnTo>
                  <a:lnTo>
                    <a:pt x="43" y="127"/>
                  </a:lnTo>
                  <a:lnTo>
                    <a:pt x="40" y="124"/>
                  </a:lnTo>
                  <a:close/>
                </a:path>
              </a:pathLst>
            </a:custGeom>
            <a:solidFill>
              <a:srgbClr val="D24200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480" name="Freeform 1081"/>
            <p:cNvSpPr>
              <a:spLocks/>
            </p:cNvSpPr>
            <p:nvPr/>
          </p:nvSpPr>
          <p:spPr bwMode="gray">
            <a:xfrm>
              <a:off x="1430846" y="2553376"/>
              <a:ext cx="330022" cy="237280"/>
            </a:xfrm>
            <a:custGeom>
              <a:avLst/>
              <a:gdLst/>
              <a:ahLst/>
              <a:cxnLst>
                <a:cxn ang="0">
                  <a:pos x="86" y="134"/>
                </a:cxn>
                <a:cxn ang="0">
                  <a:pos x="74" y="129"/>
                </a:cxn>
                <a:cxn ang="0">
                  <a:pos x="58" y="124"/>
                </a:cxn>
                <a:cxn ang="0">
                  <a:pos x="51" y="124"/>
                </a:cxn>
                <a:cxn ang="0">
                  <a:pos x="36" y="119"/>
                </a:cxn>
                <a:cxn ang="0">
                  <a:pos x="29" y="122"/>
                </a:cxn>
                <a:cxn ang="0">
                  <a:pos x="19" y="119"/>
                </a:cxn>
                <a:cxn ang="0">
                  <a:pos x="12" y="112"/>
                </a:cxn>
                <a:cxn ang="0">
                  <a:pos x="3" y="100"/>
                </a:cxn>
                <a:cxn ang="0">
                  <a:pos x="10" y="90"/>
                </a:cxn>
                <a:cxn ang="0">
                  <a:pos x="17" y="86"/>
                </a:cxn>
                <a:cxn ang="0">
                  <a:pos x="12" y="79"/>
                </a:cxn>
                <a:cxn ang="0">
                  <a:pos x="24" y="69"/>
                </a:cxn>
                <a:cxn ang="0">
                  <a:pos x="29" y="62"/>
                </a:cxn>
                <a:cxn ang="0">
                  <a:pos x="36" y="55"/>
                </a:cxn>
                <a:cxn ang="0">
                  <a:pos x="36" y="47"/>
                </a:cxn>
                <a:cxn ang="0">
                  <a:pos x="27" y="33"/>
                </a:cxn>
                <a:cxn ang="0">
                  <a:pos x="27" y="21"/>
                </a:cxn>
                <a:cxn ang="0">
                  <a:pos x="41" y="12"/>
                </a:cxn>
                <a:cxn ang="0">
                  <a:pos x="51" y="12"/>
                </a:cxn>
                <a:cxn ang="0">
                  <a:pos x="60" y="9"/>
                </a:cxn>
                <a:cxn ang="0">
                  <a:pos x="65" y="0"/>
                </a:cxn>
                <a:cxn ang="0">
                  <a:pos x="72" y="4"/>
                </a:cxn>
                <a:cxn ang="0">
                  <a:pos x="84" y="14"/>
                </a:cxn>
                <a:cxn ang="0">
                  <a:pos x="96" y="9"/>
                </a:cxn>
                <a:cxn ang="0">
                  <a:pos x="103" y="4"/>
                </a:cxn>
                <a:cxn ang="0">
                  <a:pos x="108" y="12"/>
                </a:cxn>
                <a:cxn ang="0">
                  <a:pos x="108" y="14"/>
                </a:cxn>
                <a:cxn ang="0">
                  <a:pos x="118" y="14"/>
                </a:cxn>
                <a:cxn ang="0">
                  <a:pos x="127" y="7"/>
                </a:cxn>
                <a:cxn ang="0">
                  <a:pos x="134" y="7"/>
                </a:cxn>
                <a:cxn ang="0">
                  <a:pos x="146" y="14"/>
                </a:cxn>
                <a:cxn ang="0">
                  <a:pos x="144" y="28"/>
                </a:cxn>
                <a:cxn ang="0">
                  <a:pos x="151" y="38"/>
                </a:cxn>
                <a:cxn ang="0">
                  <a:pos x="153" y="38"/>
                </a:cxn>
                <a:cxn ang="0">
                  <a:pos x="170" y="31"/>
                </a:cxn>
                <a:cxn ang="0">
                  <a:pos x="173" y="43"/>
                </a:cxn>
                <a:cxn ang="0">
                  <a:pos x="180" y="43"/>
                </a:cxn>
                <a:cxn ang="0">
                  <a:pos x="182" y="59"/>
                </a:cxn>
                <a:cxn ang="0">
                  <a:pos x="185" y="67"/>
                </a:cxn>
                <a:cxn ang="0">
                  <a:pos x="189" y="71"/>
                </a:cxn>
                <a:cxn ang="0">
                  <a:pos x="196" y="79"/>
                </a:cxn>
                <a:cxn ang="0">
                  <a:pos x="204" y="86"/>
                </a:cxn>
                <a:cxn ang="0">
                  <a:pos x="204" y="102"/>
                </a:cxn>
                <a:cxn ang="0">
                  <a:pos x="201" y="117"/>
                </a:cxn>
                <a:cxn ang="0">
                  <a:pos x="208" y="114"/>
                </a:cxn>
                <a:cxn ang="0">
                  <a:pos x="218" y="126"/>
                </a:cxn>
                <a:cxn ang="0">
                  <a:pos x="220" y="131"/>
                </a:cxn>
                <a:cxn ang="0">
                  <a:pos x="216" y="148"/>
                </a:cxn>
                <a:cxn ang="0">
                  <a:pos x="206" y="148"/>
                </a:cxn>
                <a:cxn ang="0">
                  <a:pos x="196" y="138"/>
                </a:cxn>
                <a:cxn ang="0">
                  <a:pos x="182" y="138"/>
                </a:cxn>
                <a:cxn ang="0">
                  <a:pos x="173" y="138"/>
                </a:cxn>
                <a:cxn ang="0">
                  <a:pos x="163" y="131"/>
                </a:cxn>
                <a:cxn ang="0">
                  <a:pos x="156" y="136"/>
                </a:cxn>
                <a:cxn ang="0">
                  <a:pos x="149" y="122"/>
                </a:cxn>
                <a:cxn ang="0">
                  <a:pos x="141" y="117"/>
                </a:cxn>
                <a:cxn ang="0">
                  <a:pos x="137" y="112"/>
                </a:cxn>
                <a:cxn ang="0">
                  <a:pos x="125" y="114"/>
                </a:cxn>
                <a:cxn ang="0">
                  <a:pos x="125" y="124"/>
                </a:cxn>
                <a:cxn ang="0">
                  <a:pos x="118" y="124"/>
                </a:cxn>
                <a:cxn ang="0">
                  <a:pos x="108" y="131"/>
                </a:cxn>
                <a:cxn ang="0">
                  <a:pos x="101" y="131"/>
                </a:cxn>
              </a:cxnLst>
              <a:rect l="0" t="0" r="r" b="b"/>
              <a:pathLst>
                <a:path w="223" h="148">
                  <a:moveTo>
                    <a:pt x="96" y="131"/>
                  </a:moveTo>
                  <a:lnTo>
                    <a:pt x="94" y="136"/>
                  </a:lnTo>
                  <a:lnTo>
                    <a:pt x="91" y="136"/>
                  </a:lnTo>
                  <a:lnTo>
                    <a:pt x="86" y="134"/>
                  </a:lnTo>
                  <a:lnTo>
                    <a:pt x="82" y="129"/>
                  </a:lnTo>
                  <a:lnTo>
                    <a:pt x="82" y="126"/>
                  </a:lnTo>
                  <a:lnTo>
                    <a:pt x="74" y="126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63" y="126"/>
                  </a:lnTo>
                  <a:lnTo>
                    <a:pt x="58" y="124"/>
                  </a:lnTo>
                  <a:lnTo>
                    <a:pt x="58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1" y="124"/>
                  </a:lnTo>
                  <a:lnTo>
                    <a:pt x="46" y="124"/>
                  </a:lnTo>
                  <a:lnTo>
                    <a:pt x="43" y="124"/>
                  </a:lnTo>
                  <a:lnTo>
                    <a:pt x="39" y="122"/>
                  </a:lnTo>
                  <a:lnTo>
                    <a:pt x="36" y="119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2"/>
                  </a:lnTo>
                  <a:lnTo>
                    <a:pt x="29" y="122"/>
                  </a:lnTo>
                  <a:lnTo>
                    <a:pt x="27" y="122"/>
                  </a:lnTo>
                  <a:lnTo>
                    <a:pt x="24" y="122"/>
                  </a:lnTo>
                  <a:lnTo>
                    <a:pt x="22" y="119"/>
                  </a:lnTo>
                  <a:lnTo>
                    <a:pt x="19" y="119"/>
                  </a:lnTo>
                  <a:lnTo>
                    <a:pt x="19" y="117"/>
                  </a:lnTo>
                  <a:lnTo>
                    <a:pt x="19" y="114"/>
                  </a:lnTo>
                  <a:lnTo>
                    <a:pt x="17" y="114"/>
                  </a:lnTo>
                  <a:lnTo>
                    <a:pt x="12" y="112"/>
                  </a:lnTo>
                  <a:lnTo>
                    <a:pt x="10" y="107"/>
                  </a:lnTo>
                  <a:lnTo>
                    <a:pt x="8" y="105"/>
                  </a:lnTo>
                  <a:lnTo>
                    <a:pt x="5" y="105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3" y="98"/>
                  </a:lnTo>
                  <a:lnTo>
                    <a:pt x="5" y="95"/>
                  </a:lnTo>
                  <a:lnTo>
                    <a:pt x="10" y="90"/>
                  </a:lnTo>
                  <a:lnTo>
                    <a:pt x="15" y="90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5" y="86"/>
                  </a:lnTo>
                  <a:lnTo>
                    <a:pt x="15" y="81"/>
                  </a:lnTo>
                  <a:lnTo>
                    <a:pt x="12" y="81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9" y="71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7" y="69"/>
                  </a:lnTo>
                  <a:lnTo>
                    <a:pt x="29" y="67"/>
                  </a:lnTo>
                  <a:lnTo>
                    <a:pt x="29" y="64"/>
                  </a:lnTo>
                  <a:lnTo>
                    <a:pt x="29" y="62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4" y="55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6" y="47"/>
                  </a:lnTo>
                  <a:lnTo>
                    <a:pt x="34" y="45"/>
                  </a:lnTo>
                  <a:lnTo>
                    <a:pt x="31" y="40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7" y="21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4" y="14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51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8" y="12"/>
                  </a:lnTo>
                  <a:lnTo>
                    <a:pt x="60" y="9"/>
                  </a:lnTo>
                  <a:lnTo>
                    <a:pt x="60" y="7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2" y="4"/>
                  </a:lnTo>
                  <a:lnTo>
                    <a:pt x="72" y="7"/>
                  </a:lnTo>
                  <a:lnTo>
                    <a:pt x="79" y="12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91" y="9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01" y="9"/>
                  </a:lnTo>
                  <a:lnTo>
                    <a:pt x="101" y="7"/>
                  </a:lnTo>
                  <a:lnTo>
                    <a:pt x="103" y="4"/>
                  </a:lnTo>
                  <a:lnTo>
                    <a:pt x="106" y="4"/>
                  </a:lnTo>
                  <a:lnTo>
                    <a:pt x="108" y="7"/>
                  </a:lnTo>
                  <a:lnTo>
                    <a:pt x="108" y="9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0" y="12"/>
                  </a:lnTo>
                  <a:lnTo>
                    <a:pt x="125" y="9"/>
                  </a:lnTo>
                  <a:lnTo>
                    <a:pt x="125" y="7"/>
                  </a:lnTo>
                  <a:lnTo>
                    <a:pt x="127" y="7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2" y="4"/>
                  </a:lnTo>
                  <a:lnTo>
                    <a:pt x="134" y="7"/>
                  </a:lnTo>
                  <a:lnTo>
                    <a:pt x="134" y="9"/>
                  </a:lnTo>
                  <a:lnTo>
                    <a:pt x="137" y="12"/>
                  </a:lnTo>
                  <a:lnTo>
                    <a:pt x="141" y="12"/>
                  </a:lnTo>
                  <a:lnTo>
                    <a:pt x="146" y="14"/>
                  </a:lnTo>
                  <a:lnTo>
                    <a:pt x="146" y="19"/>
                  </a:lnTo>
                  <a:lnTo>
                    <a:pt x="146" y="26"/>
                  </a:lnTo>
                  <a:lnTo>
                    <a:pt x="144" y="26"/>
                  </a:lnTo>
                  <a:lnTo>
                    <a:pt x="144" y="28"/>
                  </a:lnTo>
                  <a:lnTo>
                    <a:pt x="146" y="31"/>
                  </a:lnTo>
                  <a:lnTo>
                    <a:pt x="149" y="35"/>
                  </a:lnTo>
                  <a:lnTo>
                    <a:pt x="151" y="35"/>
                  </a:lnTo>
                  <a:lnTo>
                    <a:pt x="151" y="38"/>
                  </a:lnTo>
                  <a:lnTo>
                    <a:pt x="149" y="38"/>
                  </a:lnTo>
                  <a:lnTo>
                    <a:pt x="149" y="40"/>
                  </a:lnTo>
                  <a:lnTo>
                    <a:pt x="151" y="40"/>
                  </a:lnTo>
                  <a:lnTo>
                    <a:pt x="153" y="38"/>
                  </a:lnTo>
                  <a:lnTo>
                    <a:pt x="156" y="38"/>
                  </a:lnTo>
                  <a:lnTo>
                    <a:pt x="156" y="35"/>
                  </a:lnTo>
                  <a:lnTo>
                    <a:pt x="158" y="33"/>
                  </a:lnTo>
                  <a:lnTo>
                    <a:pt x="170" y="31"/>
                  </a:lnTo>
                  <a:lnTo>
                    <a:pt x="173" y="31"/>
                  </a:lnTo>
                  <a:lnTo>
                    <a:pt x="173" y="38"/>
                  </a:lnTo>
                  <a:lnTo>
                    <a:pt x="173" y="40"/>
                  </a:lnTo>
                  <a:lnTo>
                    <a:pt x="173" y="43"/>
                  </a:lnTo>
                  <a:lnTo>
                    <a:pt x="175" y="43"/>
                  </a:lnTo>
                  <a:lnTo>
                    <a:pt x="175" y="45"/>
                  </a:lnTo>
                  <a:lnTo>
                    <a:pt x="177" y="43"/>
                  </a:lnTo>
                  <a:lnTo>
                    <a:pt x="180" y="43"/>
                  </a:lnTo>
                  <a:lnTo>
                    <a:pt x="182" y="47"/>
                  </a:lnTo>
                  <a:lnTo>
                    <a:pt x="185" y="55"/>
                  </a:lnTo>
                  <a:lnTo>
                    <a:pt x="185" y="57"/>
                  </a:lnTo>
                  <a:lnTo>
                    <a:pt x="182" y="59"/>
                  </a:lnTo>
                  <a:lnTo>
                    <a:pt x="182" y="62"/>
                  </a:lnTo>
                  <a:lnTo>
                    <a:pt x="185" y="62"/>
                  </a:lnTo>
                  <a:lnTo>
                    <a:pt x="185" y="64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89" y="69"/>
                  </a:lnTo>
                  <a:lnTo>
                    <a:pt x="196" y="74"/>
                  </a:lnTo>
                  <a:lnTo>
                    <a:pt x="196" y="76"/>
                  </a:lnTo>
                  <a:lnTo>
                    <a:pt x="196" y="79"/>
                  </a:lnTo>
                  <a:lnTo>
                    <a:pt x="199" y="81"/>
                  </a:lnTo>
                  <a:lnTo>
                    <a:pt x="199" y="83"/>
                  </a:lnTo>
                  <a:lnTo>
                    <a:pt x="201" y="86"/>
                  </a:lnTo>
                  <a:lnTo>
                    <a:pt x="204" y="86"/>
                  </a:lnTo>
                  <a:lnTo>
                    <a:pt x="201" y="88"/>
                  </a:lnTo>
                  <a:lnTo>
                    <a:pt x="199" y="95"/>
                  </a:lnTo>
                  <a:lnTo>
                    <a:pt x="201" y="100"/>
                  </a:lnTo>
                  <a:lnTo>
                    <a:pt x="204" y="102"/>
                  </a:lnTo>
                  <a:lnTo>
                    <a:pt x="204" y="105"/>
                  </a:lnTo>
                  <a:lnTo>
                    <a:pt x="204" y="107"/>
                  </a:lnTo>
                  <a:lnTo>
                    <a:pt x="201" y="110"/>
                  </a:lnTo>
                  <a:lnTo>
                    <a:pt x="201" y="117"/>
                  </a:lnTo>
                  <a:lnTo>
                    <a:pt x="204" y="117"/>
                  </a:lnTo>
                  <a:lnTo>
                    <a:pt x="204" y="114"/>
                  </a:lnTo>
                  <a:lnTo>
                    <a:pt x="206" y="114"/>
                  </a:lnTo>
                  <a:lnTo>
                    <a:pt x="208" y="114"/>
                  </a:lnTo>
                  <a:lnTo>
                    <a:pt x="211" y="117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6" y="126"/>
                  </a:lnTo>
                  <a:lnTo>
                    <a:pt x="216" y="129"/>
                  </a:lnTo>
                  <a:lnTo>
                    <a:pt x="218" y="129"/>
                  </a:lnTo>
                  <a:lnTo>
                    <a:pt x="220" y="131"/>
                  </a:lnTo>
                  <a:lnTo>
                    <a:pt x="223" y="138"/>
                  </a:lnTo>
                  <a:lnTo>
                    <a:pt x="220" y="146"/>
                  </a:lnTo>
                  <a:lnTo>
                    <a:pt x="218" y="148"/>
                  </a:lnTo>
                  <a:lnTo>
                    <a:pt x="216" y="148"/>
                  </a:lnTo>
                  <a:lnTo>
                    <a:pt x="213" y="148"/>
                  </a:lnTo>
                  <a:lnTo>
                    <a:pt x="208" y="146"/>
                  </a:lnTo>
                  <a:lnTo>
                    <a:pt x="208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4" y="146"/>
                  </a:lnTo>
                  <a:lnTo>
                    <a:pt x="201" y="143"/>
                  </a:lnTo>
                  <a:lnTo>
                    <a:pt x="196" y="138"/>
                  </a:lnTo>
                  <a:lnTo>
                    <a:pt x="192" y="136"/>
                  </a:lnTo>
                  <a:lnTo>
                    <a:pt x="187" y="136"/>
                  </a:lnTo>
                  <a:lnTo>
                    <a:pt x="185" y="138"/>
                  </a:lnTo>
                  <a:lnTo>
                    <a:pt x="182" y="138"/>
                  </a:lnTo>
                  <a:lnTo>
                    <a:pt x="182" y="141"/>
                  </a:lnTo>
                  <a:lnTo>
                    <a:pt x="177" y="141"/>
                  </a:lnTo>
                  <a:lnTo>
                    <a:pt x="173" y="141"/>
                  </a:lnTo>
                  <a:lnTo>
                    <a:pt x="173" y="138"/>
                  </a:lnTo>
                  <a:lnTo>
                    <a:pt x="173" y="136"/>
                  </a:lnTo>
                  <a:lnTo>
                    <a:pt x="168" y="131"/>
                  </a:lnTo>
                  <a:lnTo>
                    <a:pt x="165" y="131"/>
                  </a:lnTo>
                  <a:lnTo>
                    <a:pt x="163" y="131"/>
                  </a:lnTo>
                  <a:lnTo>
                    <a:pt x="161" y="136"/>
                  </a:lnTo>
                  <a:lnTo>
                    <a:pt x="161" y="138"/>
                  </a:lnTo>
                  <a:lnTo>
                    <a:pt x="158" y="138"/>
                  </a:lnTo>
                  <a:lnTo>
                    <a:pt x="156" y="136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1" y="122"/>
                  </a:lnTo>
                  <a:lnTo>
                    <a:pt x="149" y="122"/>
                  </a:lnTo>
                  <a:lnTo>
                    <a:pt x="149" y="119"/>
                  </a:lnTo>
                  <a:lnTo>
                    <a:pt x="146" y="117"/>
                  </a:lnTo>
                  <a:lnTo>
                    <a:pt x="144" y="117"/>
                  </a:lnTo>
                  <a:lnTo>
                    <a:pt x="141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14"/>
                  </a:lnTo>
                  <a:lnTo>
                    <a:pt x="137" y="112"/>
                  </a:lnTo>
                  <a:lnTo>
                    <a:pt x="134" y="112"/>
                  </a:lnTo>
                  <a:lnTo>
                    <a:pt x="127" y="112"/>
                  </a:lnTo>
                  <a:lnTo>
                    <a:pt x="127" y="114"/>
                  </a:lnTo>
                  <a:lnTo>
                    <a:pt x="125" y="114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5" y="124"/>
                  </a:lnTo>
                  <a:lnTo>
                    <a:pt x="122" y="124"/>
                  </a:lnTo>
                  <a:lnTo>
                    <a:pt x="122" y="126"/>
                  </a:lnTo>
                  <a:lnTo>
                    <a:pt x="120" y="124"/>
                  </a:lnTo>
                  <a:lnTo>
                    <a:pt x="118" y="124"/>
                  </a:lnTo>
                  <a:lnTo>
                    <a:pt x="115" y="129"/>
                  </a:lnTo>
                  <a:lnTo>
                    <a:pt x="113" y="129"/>
                  </a:lnTo>
                  <a:lnTo>
                    <a:pt x="113" y="131"/>
                  </a:lnTo>
                  <a:lnTo>
                    <a:pt x="108" y="131"/>
                  </a:lnTo>
                  <a:lnTo>
                    <a:pt x="108" y="129"/>
                  </a:lnTo>
                  <a:lnTo>
                    <a:pt x="106" y="129"/>
                  </a:lnTo>
                  <a:lnTo>
                    <a:pt x="103" y="129"/>
                  </a:lnTo>
                  <a:lnTo>
                    <a:pt x="101" y="131"/>
                  </a:lnTo>
                  <a:lnTo>
                    <a:pt x="98" y="134"/>
                  </a:lnTo>
                  <a:lnTo>
                    <a:pt x="96" y="13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1" name="Freeform 1082"/>
            <p:cNvSpPr>
              <a:spLocks/>
            </p:cNvSpPr>
            <p:nvPr/>
          </p:nvSpPr>
          <p:spPr bwMode="gray">
            <a:xfrm>
              <a:off x="1321334" y="3178646"/>
              <a:ext cx="173151" cy="206819"/>
            </a:xfrm>
            <a:custGeom>
              <a:avLst/>
              <a:gdLst/>
              <a:ahLst/>
              <a:cxnLst>
                <a:cxn ang="0">
                  <a:pos x="113" y="83"/>
                </a:cxn>
                <a:cxn ang="0">
                  <a:pos x="110" y="91"/>
                </a:cxn>
                <a:cxn ang="0">
                  <a:pos x="98" y="98"/>
                </a:cxn>
                <a:cxn ang="0">
                  <a:pos x="98" y="110"/>
                </a:cxn>
                <a:cxn ang="0">
                  <a:pos x="93" y="122"/>
                </a:cxn>
                <a:cxn ang="0">
                  <a:pos x="86" y="122"/>
                </a:cxn>
                <a:cxn ang="0">
                  <a:pos x="82" y="124"/>
                </a:cxn>
                <a:cxn ang="0">
                  <a:pos x="72" y="129"/>
                </a:cxn>
                <a:cxn ang="0">
                  <a:pos x="70" y="124"/>
                </a:cxn>
                <a:cxn ang="0">
                  <a:pos x="65" y="122"/>
                </a:cxn>
                <a:cxn ang="0">
                  <a:pos x="60" y="124"/>
                </a:cxn>
                <a:cxn ang="0">
                  <a:pos x="58" y="112"/>
                </a:cxn>
                <a:cxn ang="0">
                  <a:pos x="55" y="105"/>
                </a:cxn>
                <a:cxn ang="0">
                  <a:pos x="50" y="100"/>
                </a:cxn>
                <a:cxn ang="0">
                  <a:pos x="48" y="91"/>
                </a:cxn>
                <a:cxn ang="0">
                  <a:pos x="46" y="81"/>
                </a:cxn>
                <a:cxn ang="0">
                  <a:pos x="43" y="76"/>
                </a:cxn>
                <a:cxn ang="0">
                  <a:pos x="31" y="71"/>
                </a:cxn>
                <a:cxn ang="0">
                  <a:pos x="17" y="64"/>
                </a:cxn>
                <a:cxn ang="0">
                  <a:pos x="24" y="55"/>
                </a:cxn>
                <a:cxn ang="0">
                  <a:pos x="17" y="50"/>
                </a:cxn>
                <a:cxn ang="0">
                  <a:pos x="12" y="50"/>
                </a:cxn>
                <a:cxn ang="0">
                  <a:pos x="3" y="45"/>
                </a:cxn>
                <a:cxn ang="0">
                  <a:pos x="0" y="40"/>
                </a:cxn>
                <a:cxn ang="0">
                  <a:pos x="5" y="35"/>
                </a:cxn>
                <a:cxn ang="0">
                  <a:pos x="15" y="31"/>
                </a:cxn>
                <a:cxn ang="0">
                  <a:pos x="19" y="26"/>
                </a:cxn>
                <a:cxn ang="0">
                  <a:pos x="17" y="19"/>
                </a:cxn>
                <a:cxn ang="0">
                  <a:pos x="17" y="16"/>
                </a:cxn>
                <a:cxn ang="0">
                  <a:pos x="24" y="12"/>
                </a:cxn>
                <a:cxn ang="0">
                  <a:pos x="29" y="16"/>
                </a:cxn>
                <a:cxn ang="0">
                  <a:pos x="38" y="16"/>
                </a:cxn>
                <a:cxn ang="0">
                  <a:pos x="41" y="12"/>
                </a:cxn>
                <a:cxn ang="0">
                  <a:pos x="46" y="2"/>
                </a:cxn>
                <a:cxn ang="0">
                  <a:pos x="60" y="2"/>
                </a:cxn>
                <a:cxn ang="0">
                  <a:pos x="72" y="2"/>
                </a:cxn>
                <a:cxn ang="0">
                  <a:pos x="82" y="2"/>
                </a:cxn>
                <a:cxn ang="0">
                  <a:pos x="86" y="12"/>
                </a:cxn>
                <a:cxn ang="0">
                  <a:pos x="91" y="16"/>
                </a:cxn>
                <a:cxn ang="0">
                  <a:pos x="91" y="28"/>
                </a:cxn>
                <a:cxn ang="0">
                  <a:pos x="96" y="35"/>
                </a:cxn>
                <a:cxn ang="0">
                  <a:pos x="96" y="43"/>
                </a:cxn>
                <a:cxn ang="0">
                  <a:pos x="103" y="45"/>
                </a:cxn>
                <a:cxn ang="0">
                  <a:pos x="105" y="52"/>
                </a:cxn>
                <a:cxn ang="0">
                  <a:pos x="110" y="52"/>
                </a:cxn>
                <a:cxn ang="0">
                  <a:pos x="117" y="59"/>
                </a:cxn>
                <a:cxn ang="0">
                  <a:pos x="115" y="67"/>
                </a:cxn>
                <a:cxn ang="0">
                  <a:pos x="115" y="69"/>
                </a:cxn>
                <a:cxn ang="0">
                  <a:pos x="117" y="71"/>
                </a:cxn>
                <a:cxn ang="0">
                  <a:pos x="117" y="79"/>
                </a:cxn>
              </a:cxnLst>
              <a:rect l="0" t="0" r="r" b="b"/>
              <a:pathLst>
                <a:path w="117" h="129">
                  <a:moveTo>
                    <a:pt x="117" y="81"/>
                  </a:moveTo>
                  <a:lnTo>
                    <a:pt x="115" y="81"/>
                  </a:lnTo>
                  <a:lnTo>
                    <a:pt x="113" y="83"/>
                  </a:lnTo>
                  <a:lnTo>
                    <a:pt x="110" y="83"/>
                  </a:lnTo>
                  <a:lnTo>
                    <a:pt x="108" y="91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08" y="93"/>
                  </a:lnTo>
                  <a:lnTo>
                    <a:pt x="98" y="98"/>
                  </a:lnTo>
                  <a:lnTo>
                    <a:pt x="96" y="98"/>
                  </a:lnTo>
                  <a:lnTo>
                    <a:pt x="96" y="105"/>
                  </a:lnTo>
                  <a:lnTo>
                    <a:pt x="98" y="110"/>
                  </a:lnTo>
                  <a:lnTo>
                    <a:pt x="98" y="117"/>
                  </a:lnTo>
                  <a:lnTo>
                    <a:pt x="96" y="119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4" y="122"/>
                  </a:lnTo>
                  <a:lnTo>
                    <a:pt x="82" y="122"/>
                  </a:lnTo>
                  <a:lnTo>
                    <a:pt x="82" y="124"/>
                  </a:lnTo>
                  <a:lnTo>
                    <a:pt x="77" y="129"/>
                  </a:lnTo>
                  <a:lnTo>
                    <a:pt x="74" y="129"/>
                  </a:lnTo>
                  <a:lnTo>
                    <a:pt x="72" y="129"/>
                  </a:lnTo>
                  <a:lnTo>
                    <a:pt x="70" y="129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67" y="124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5" y="124"/>
                  </a:lnTo>
                  <a:lnTo>
                    <a:pt x="62" y="124"/>
                  </a:lnTo>
                  <a:lnTo>
                    <a:pt x="60" y="124"/>
                  </a:lnTo>
                  <a:lnTo>
                    <a:pt x="60" y="122"/>
                  </a:lnTo>
                  <a:lnTo>
                    <a:pt x="60" y="119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5" y="107"/>
                  </a:lnTo>
                  <a:lnTo>
                    <a:pt x="55" y="105"/>
                  </a:lnTo>
                  <a:lnTo>
                    <a:pt x="53" y="105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48" y="91"/>
                  </a:lnTo>
                  <a:lnTo>
                    <a:pt x="46" y="91"/>
                  </a:lnTo>
                  <a:lnTo>
                    <a:pt x="46" y="86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1" y="76"/>
                  </a:lnTo>
                  <a:lnTo>
                    <a:pt x="34" y="74"/>
                  </a:lnTo>
                  <a:lnTo>
                    <a:pt x="31" y="71"/>
                  </a:lnTo>
                  <a:lnTo>
                    <a:pt x="24" y="67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9" y="64"/>
                  </a:lnTo>
                  <a:lnTo>
                    <a:pt x="22" y="62"/>
                  </a:lnTo>
                  <a:lnTo>
                    <a:pt x="24" y="55"/>
                  </a:lnTo>
                  <a:lnTo>
                    <a:pt x="22" y="52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2" y="50"/>
                  </a:lnTo>
                  <a:lnTo>
                    <a:pt x="10" y="47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4" y="7"/>
                  </a:lnTo>
                  <a:lnTo>
                    <a:pt x="86" y="12"/>
                  </a:lnTo>
                  <a:lnTo>
                    <a:pt x="89" y="12"/>
                  </a:lnTo>
                  <a:lnTo>
                    <a:pt x="89" y="14"/>
                  </a:lnTo>
                  <a:lnTo>
                    <a:pt x="91" y="16"/>
                  </a:lnTo>
                  <a:lnTo>
                    <a:pt x="89" y="19"/>
                  </a:lnTo>
                  <a:lnTo>
                    <a:pt x="91" y="26"/>
                  </a:lnTo>
                  <a:lnTo>
                    <a:pt x="91" y="28"/>
                  </a:lnTo>
                  <a:lnTo>
                    <a:pt x="91" y="31"/>
                  </a:lnTo>
                  <a:lnTo>
                    <a:pt x="96" y="33"/>
                  </a:lnTo>
                  <a:lnTo>
                    <a:pt x="96" y="35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6" y="43"/>
                  </a:lnTo>
                  <a:lnTo>
                    <a:pt x="98" y="45"/>
                  </a:lnTo>
                  <a:lnTo>
                    <a:pt x="101" y="45"/>
                  </a:lnTo>
                  <a:lnTo>
                    <a:pt x="103" y="45"/>
                  </a:lnTo>
                  <a:lnTo>
                    <a:pt x="103" y="47"/>
                  </a:lnTo>
                  <a:lnTo>
                    <a:pt x="105" y="50"/>
                  </a:lnTo>
                  <a:lnTo>
                    <a:pt x="105" y="52"/>
                  </a:lnTo>
                  <a:lnTo>
                    <a:pt x="108" y="52"/>
                  </a:lnTo>
                  <a:lnTo>
                    <a:pt x="108" y="55"/>
                  </a:lnTo>
                  <a:lnTo>
                    <a:pt x="110" y="52"/>
                  </a:lnTo>
                  <a:lnTo>
                    <a:pt x="113" y="52"/>
                  </a:lnTo>
                  <a:lnTo>
                    <a:pt x="115" y="55"/>
                  </a:lnTo>
                  <a:lnTo>
                    <a:pt x="117" y="59"/>
                  </a:lnTo>
                  <a:lnTo>
                    <a:pt x="117" y="62"/>
                  </a:lnTo>
                  <a:lnTo>
                    <a:pt x="115" y="64"/>
                  </a:lnTo>
                  <a:lnTo>
                    <a:pt x="115" y="67"/>
                  </a:lnTo>
                  <a:lnTo>
                    <a:pt x="113" y="67"/>
                  </a:lnTo>
                  <a:lnTo>
                    <a:pt x="113" y="69"/>
                  </a:lnTo>
                  <a:lnTo>
                    <a:pt x="115" y="69"/>
                  </a:lnTo>
                  <a:lnTo>
                    <a:pt x="115" y="71"/>
                  </a:lnTo>
                  <a:lnTo>
                    <a:pt x="117" y="69"/>
                  </a:lnTo>
                  <a:lnTo>
                    <a:pt x="117" y="71"/>
                  </a:lnTo>
                  <a:lnTo>
                    <a:pt x="117" y="74"/>
                  </a:lnTo>
                  <a:lnTo>
                    <a:pt x="117" y="76"/>
                  </a:lnTo>
                  <a:lnTo>
                    <a:pt x="117" y="79"/>
                  </a:lnTo>
                  <a:lnTo>
                    <a:pt x="117" y="8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2" name="Freeform 1083"/>
            <p:cNvSpPr>
              <a:spLocks/>
            </p:cNvSpPr>
            <p:nvPr/>
          </p:nvSpPr>
          <p:spPr bwMode="gray">
            <a:xfrm>
              <a:off x="1275455" y="2821121"/>
              <a:ext cx="279705" cy="253313"/>
            </a:xfrm>
            <a:custGeom>
              <a:avLst/>
              <a:gdLst/>
              <a:ahLst/>
              <a:cxnLst>
                <a:cxn ang="0">
                  <a:pos x="156" y="136"/>
                </a:cxn>
                <a:cxn ang="0">
                  <a:pos x="136" y="139"/>
                </a:cxn>
                <a:cxn ang="0">
                  <a:pos x="132" y="139"/>
                </a:cxn>
                <a:cxn ang="0">
                  <a:pos x="129" y="144"/>
                </a:cxn>
                <a:cxn ang="0">
                  <a:pos x="117" y="144"/>
                </a:cxn>
                <a:cxn ang="0">
                  <a:pos x="113" y="136"/>
                </a:cxn>
                <a:cxn ang="0">
                  <a:pos x="101" y="148"/>
                </a:cxn>
                <a:cxn ang="0">
                  <a:pos x="101" y="141"/>
                </a:cxn>
                <a:cxn ang="0">
                  <a:pos x="91" y="129"/>
                </a:cxn>
                <a:cxn ang="0">
                  <a:pos x="77" y="132"/>
                </a:cxn>
                <a:cxn ang="0">
                  <a:pos x="74" y="139"/>
                </a:cxn>
                <a:cxn ang="0">
                  <a:pos x="60" y="146"/>
                </a:cxn>
                <a:cxn ang="0">
                  <a:pos x="53" y="148"/>
                </a:cxn>
                <a:cxn ang="0">
                  <a:pos x="53" y="146"/>
                </a:cxn>
                <a:cxn ang="0">
                  <a:pos x="46" y="146"/>
                </a:cxn>
                <a:cxn ang="0">
                  <a:pos x="43" y="151"/>
                </a:cxn>
                <a:cxn ang="0">
                  <a:pos x="34" y="153"/>
                </a:cxn>
                <a:cxn ang="0">
                  <a:pos x="22" y="153"/>
                </a:cxn>
                <a:cxn ang="0">
                  <a:pos x="17" y="158"/>
                </a:cxn>
                <a:cxn ang="0">
                  <a:pos x="12" y="156"/>
                </a:cxn>
                <a:cxn ang="0">
                  <a:pos x="10" y="144"/>
                </a:cxn>
                <a:cxn ang="0">
                  <a:pos x="14" y="139"/>
                </a:cxn>
                <a:cxn ang="0">
                  <a:pos x="17" y="134"/>
                </a:cxn>
                <a:cxn ang="0">
                  <a:pos x="5" y="120"/>
                </a:cxn>
                <a:cxn ang="0">
                  <a:pos x="0" y="115"/>
                </a:cxn>
                <a:cxn ang="0">
                  <a:pos x="5" y="113"/>
                </a:cxn>
                <a:cxn ang="0">
                  <a:pos x="12" y="101"/>
                </a:cxn>
                <a:cxn ang="0">
                  <a:pos x="7" y="91"/>
                </a:cxn>
                <a:cxn ang="0">
                  <a:pos x="10" y="77"/>
                </a:cxn>
                <a:cxn ang="0">
                  <a:pos x="10" y="65"/>
                </a:cxn>
                <a:cxn ang="0">
                  <a:pos x="14" y="60"/>
                </a:cxn>
                <a:cxn ang="0">
                  <a:pos x="17" y="48"/>
                </a:cxn>
                <a:cxn ang="0">
                  <a:pos x="14" y="41"/>
                </a:cxn>
                <a:cxn ang="0">
                  <a:pos x="24" y="36"/>
                </a:cxn>
                <a:cxn ang="0">
                  <a:pos x="34" y="36"/>
                </a:cxn>
                <a:cxn ang="0">
                  <a:pos x="36" y="24"/>
                </a:cxn>
                <a:cxn ang="0">
                  <a:pos x="38" y="17"/>
                </a:cxn>
                <a:cxn ang="0">
                  <a:pos x="46" y="17"/>
                </a:cxn>
                <a:cxn ang="0">
                  <a:pos x="53" y="7"/>
                </a:cxn>
                <a:cxn ang="0">
                  <a:pos x="65" y="0"/>
                </a:cxn>
                <a:cxn ang="0">
                  <a:pos x="74" y="12"/>
                </a:cxn>
                <a:cxn ang="0">
                  <a:pos x="84" y="22"/>
                </a:cxn>
                <a:cxn ang="0">
                  <a:pos x="86" y="22"/>
                </a:cxn>
                <a:cxn ang="0">
                  <a:pos x="89" y="26"/>
                </a:cxn>
                <a:cxn ang="0">
                  <a:pos x="86" y="29"/>
                </a:cxn>
                <a:cxn ang="0">
                  <a:pos x="96" y="36"/>
                </a:cxn>
                <a:cxn ang="0">
                  <a:pos x="103" y="38"/>
                </a:cxn>
                <a:cxn ang="0">
                  <a:pos x="110" y="53"/>
                </a:cxn>
                <a:cxn ang="0">
                  <a:pos x="120" y="57"/>
                </a:cxn>
                <a:cxn ang="0">
                  <a:pos x="139" y="60"/>
                </a:cxn>
                <a:cxn ang="0">
                  <a:pos x="146" y="55"/>
                </a:cxn>
                <a:cxn ang="0">
                  <a:pos x="151" y="57"/>
                </a:cxn>
                <a:cxn ang="0">
                  <a:pos x="158" y="57"/>
                </a:cxn>
                <a:cxn ang="0">
                  <a:pos x="165" y="62"/>
                </a:cxn>
                <a:cxn ang="0">
                  <a:pos x="170" y="79"/>
                </a:cxn>
                <a:cxn ang="0">
                  <a:pos x="177" y="79"/>
                </a:cxn>
                <a:cxn ang="0">
                  <a:pos x="187" y="89"/>
                </a:cxn>
                <a:cxn ang="0">
                  <a:pos x="189" y="93"/>
                </a:cxn>
                <a:cxn ang="0">
                  <a:pos x="187" y="103"/>
                </a:cxn>
                <a:cxn ang="0">
                  <a:pos x="182" y="105"/>
                </a:cxn>
                <a:cxn ang="0">
                  <a:pos x="179" y="113"/>
                </a:cxn>
                <a:cxn ang="0">
                  <a:pos x="172" y="117"/>
                </a:cxn>
                <a:cxn ang="0">
                  <a:pos x="165" y="127"/>
                </a:cxn>
              </a:cxnLst>
              <a:rect l="0" t="0" r="r" b="b"/>
              <a:pathLst>
                <a:path w="189" h="158">
                  <a:moveTo>
                    <a:pt x="163" y="132"/>
                  </a:moveTo>
                  <a:lnTo>
                    <a:pt x="160" y="132"/>
                  </a:lnTo>
                  <a:lnTo>
                    <a:pt x="156" y="136"/>
                  </a:lnTo>
                  <a:lnTo>
                    <a:pt x="153" y="136"/>
                  </a:lnTo>
                  <a:lnTo>
                    <a:pt x="141" y="139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4" y="136"/>
                  </a:lnTo>
                  <a:lnTo>
                    <a:pt x="132" y="139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29" y="144"/>
                  </a:lnTo>
                  <a:lnTo>
                    <a:pt x="127" y="146"/>
                  </a:lnTo>
                  <a:lnTo>
                    <a:pt x="120" y="144"/>
                  </a:lnTo>
                  <a:lnTo>
                    <a:pt x="117" y="144"/>
                  </a:lnTo>
                  <a:lnTo>
                    <a:pt x="117" y="141"/>
                  </a:lnTo>
                  <a:lnTo>
                    <a:pt x="115" y="136"/>
                  </a:lnTo>
                  <a:lnTo>
                    <a:pt x="113" y="136"/>
                  </a:lnTo>
                  <a:lnTo>
                    <a:pt x="113" y="141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101" y="146"/>
                  </a:lnTo>
                  <a:lnTo>
                    <a:pt x="101" y="144"/>
                  </a:lnTo>
                  <a:lnTo>
                    <a:pt x="101" y="141"/>
                  </a:lnTo>
                  <a:lnTo>
                    <a:pt x="98" y="136"/>
                  </a:lnTo>
                  <a:lnTo>
                    <a:pt x="96" y="132"/>
                  </a:lnTo>
                  <a:lnTo>
                    <a:pt x="91" y="129"/>
                  </a:lnTo>
                  <a:lnTo>
                    <a:pt x="89" y="127"/>
                  </a:lnTo>
                  <a:lnTo>
                    <a:pt x="81" y="127"/>
                  </a:lnTo>
                  <a:lnTo>
                    <a:pt x="77" y="132"/>
                  </a:lnTo>
                  <a:lnTo>
                    <a:pt x="77" y="134"/>
                  </a:lnTo>
                  <a:lnTo>
                    <a:pt x="77" y="136"/>
                  </a:lnTo>
                  <a:lnTo>
                    <a:pt x="74" y="139"/>
                  </a:lnTo>
                  <a:lnTo>
                    <a:pt x="69" y="141"/>
                  </a:lnTo>
                  <a:lnTo>
                    <a:pt x="62" y="144"/>
                  </a:lnTo>
                  <a:lnTo>
                    <a:pt x="60" y="146"/>
                  </a:lnTo>
                  <a:lnTo>
                    <a:pt x="58" y="148"/>
                  </a:lnTo>
                  <a:lnTo>
                    <a:pt x="55" y="148"/>
                  </a:lnTo>
                  <a:lnTo>
                    <a:pt x="53" y="148"/>
                  </a:lnTo>
                  <a:lnTo>
                    <a:pt x="53" y="146"/>
                  </a:lnTo>
                  <a:lnTo>
                    <a:pt x="55" y="146"/>
                  </a:lnTo>
                  <a:lnTo>
                    <a:pt x="53" y="146"/>
                  </a:lnTo>
                  <a:lnTo>
                    <a:pt x="50" y="146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6" y="148"/>
                  </a:lnTo>
                  <a:lnTo>
                    <a:pt x="46" y="151"/>
                  </a:lnTo>
                  <a:lnTo>
                    <a:pt x="43" y="151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4" y="153"/>
                  </a:lnTo>
                  <a:lnTo>
                    <a:pt x="31" y="153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2" y="156"/>
                  </a:lnTo>
                  <a:lnTo>
                    <a:pt x="19" y="158"/>
                  </a:lnTo>
                  <a:lnTo>
                    <a:pt x="17" y="158"/>
                  </a:lnTo>
                  <a:lnTo>
                    <a:pt x="14" y="158"/>
                  </a:lnTo>
                  <a:lnTo>
                    <a:pt x="12" y="158"/>
                  </a:lnTo>
                  <a:lnTo>
                    <a:pt x="12" y="156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44"/>
                  </a:lnTo>
                  <a:lnTo>
                    <a:pt x="10" y="141"/>
                  </a:lnTo>
                  <a:lnTo>
                    <a:pt x="12" y="139"/>
                  </a:lnTo>
                  <a:lnTo>
                    <a:pt x="14" y="139"/>
                  </a:lnTo>
                  <a:lnTo>
                    <a:pt x="17" y="139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4" y="129"/>
                  </a:lnTo>
                  <a:lnTo>
                    <a:pt x="10" y="122"/>
                  </a:lnTo>
                  <a:lnTo>
                    <a:pt x="5" y="120"/>
                  </a:lnTo>
                  <a:lnTo>
                    <a:pt x="2" y="120"/>
                  </a:lnTo>
                  <a:lnTo>
                    <a:pt x="2" y="117"/>
                  </a:lnTo>
                  <a:lnTo>
                    <a:pt x="0" y="115"/>
                  </a:lnTo>
                  <a:lnTo>
                    <a:pt x="0" y="113"/>
                  </a:lnTo>
                  <a:lnTo>
                    <a:pt x="2" y="113"/>
                  </a:lnTo>
                  <a:lnTo>
                    <a:pt x="5" y="113"/>
                  </a:lnTo>
                  <a:lnTo>
                    <a:pt x="10" y="108"/>
                  </a:lnTo>
                  <a:lnTo>
                    <a:pt x="12" y="103"/>
                  </a:lnTo>
                  <a:lnTo>
                    <a:pt x="12" y="101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7" y="91"/>
                  </a:lnTo>
                  <a:lnTo>
                    <a:pt x="5" y="81"/>
                  </a:lnTo>
                  <a:lnTo>
                    <a:pt x="7" y="79"/>
                  </a:lnTo>
                  <a:lnTo>
                    <a:pt x="10" y="77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4" y="60"/>
                  </a:lnTo>
                  <a:lnTo>
                    <a:pt x="17" y="57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4" y="43"/>
                  </a:lnTo>
                  <a:lnTo>
                    <a:pt x="14" y="41"/>
                  </a:lnTo>
                  <a:lnTo>
                    <a:pt x="17" y="38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6" y="29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6" y="14"/>
                  </a:lnTo>
                  <a:lnTo>
                    <a:pt x="50" y="12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67" y="5"/>
                  </a:lnTo>
                  <a:lnTo>
                    <a:pt x="69" y="10"/>
                  </a:lnTo>
                  <a:lnTo>
                    <a:pt x="74" y="12"/>
                  </a:lnTo>
                  <a:lnTo>
                    <a:pt x="79" y="14"/>
                  </a:lnTo>
                  <a:lnTo>
                    <a:pt x="81" y="19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9" y="22"/>
                  </a:lnTo>
                  <a:lnTo>
                    <a:pt x="89" y="24"/>
                  </a:lnTo>
                  <a:lnTo>
                    <a:pt x="89" y="26"/>
                  </a:lnTo>
                  <a:lnTo>
                    <a:pt x="91" y="29"/>
                  </a:lnTo>
                  <a:lnTo>
                    <a:pt x="89" y="29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3" y="38"/>
                  </a:lnTo>
                  <a:lnTo>
                    <a:pt x="108" y="46"/>
                  </a:lnTo>
                  <a:lnTo>
                    <a:pt x="108" y="50"/>
                  </a:lnTo>
                  <a:lnTo>
                    <a:pt x="110" y="53"/>
                  </a:lnTo>
                  <a:lnTo>
                    <a:pt x="113" y="53"/>
                  </a:lnTo>
                  <a:lnTo>
                    <a:pt x="117" y="57"/>
                  </a:lnTo>
                  <a:lnTo>
                    <a:pt x="120" y="57"/>
                  </a:lnTo>
                  <a:lnTo>
                    <a:pt x="132" y="60"/>
                  </a:lnTo>
                  <a:lnTo>
                    <a:pt x="136" y="60"/>
                  </a:lnTo>
                  <a:lnTo>
                    <a:pt x="139" y="60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6" y="55"/>
                  </a:lnTo>
                  <a:lnTo>
                    <a:pt x="146" y="57"/>
                  </a:lnTo>
                  <a:lnTo>
                    <a:pt x="148" y="57"/>
                  </a:lnTo>
                  <a:lnTo>
                    <a:pt x="151" y="57"/>
                  </a:lnTo>
                  <a:lnTo>
                    <a:pt x="156" y="55"/>
                  </a:lnTo>
                  <a:lnTo>
                    <a:pt x="158" y="55"/>
                  </a:lnTo>
                  <a:lnTo>
                    <a:pt x="158" y="57"/>
                  </a:lnTo>
                  <a:lnTo>
                    <a:pt x="160" y="60"/>
                  </a:lnTo>
                  <a:lnTo>
                    <a:pt x="165" y="60"/>
                  </a:lnTo>
                  <a:lnTo>
                    <a:pt x="165" y="62"/>
                  </a:lnTo>
                  <a:lnTo>
                    <a:pt x="168" y="69"/>
                  </a:lnTo>
                  <a:lnTo>
                    <a:pt x="168" y="72"/>
                  </a:lnTo>
                  <a:lnTo>
                    <a:pt x="170" y="79"/>
                  </a:lnTo>
                  <a:lnTo>
                    <a:pt x="172" y="81"/>
                  </a:lnTo>
                  <a:lnTo>
                    <a:pt x="175" y="79"/>
                  </a:lnTo>
                  <a:lnTo>
                    <a:pt x="177" y="79"/>
                  </a:lnTo>
                  <a:lnTo>
                    <a:pt x="184" y="86"/>
                  </a:lnTo>
                  <a:lnTo>
                    <a:pt x="184" y="89"/>
                  </a:lnTo>
                  <a:lnTo>
                    <a:pt x="187" y="89"/>
                  </a:lnTo>
                  <a:lnTo>
                    <a:pt x="187" y="91"/>
                  </a:lnTo>
                  <a:lnTo>
                    <a:pt x="189" y="91"/>
                  </a:lnTo>
                  <a:lnTo>
                    <a:pt x="189" y="93"/>
                  </a:lnTo>
                  <a:lnTo>
                    <a:pt x="187" y="96"/>
                  </a:lnTo>
                  <a:lnTo>
                    <a:pt x="187" y="98"/>
                  </a:lnTo>
                  <a:lnTo>
                    <a:pt x="187" y="103"/>
                  </a:lnTo>
                  <a:lnTo>
                    <a:pt x="184" y="103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82" y="108"/>
                  </a:lnTo>
                  <a:lnTo>
                    <a:pt x="179" y="110"/>
                  </a:lnTo>
                  <a:lnTo>
                    <a:pt x="179" y="113"/>
                  </a:lnTo>
                  <a:lnTo>
                    <a:pt x="179" y="115"/>
                  </a:lnTo>
                  <a:lnTo>
                    <a:pt x="177" y="115"/>
                  </a:lnTo>
                  <a:lnTo>
                    <a:pt x="172" y="117"/>
                  </a:lnTo>
                  <a:lnTo>
                    <a:pt x="168" y="122"/>
                  </a:lnTo>
                  <a:lnTo>
                    <a:pt x="165" y="124"/>
                  </a:lnTo>
                  <a:lnTo>
                    <a:pt x="165" y="127"/>
                  </a:lnTo>
                  <a:lnTo>
                    <a:pt x="163" y="129"/>
                  </a:lnTo>
                  <a:lnTo>
                    <a:pt x="163" y="13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3" name="Freeform 1084"/>
            <p:cNvSpPr>
              <a:spLocks/>
            </p:cNvSpPr>
            <p:nvPr/>
          </p:nvSpPr>
          <p:spPr bwMode="gray">
            <a:xfrm>
              <a:off x="1456005" y="2319305"/>
              <a:ext cx="445457" cy="375159"/>
            </a:xfrm>
            <a:custGeom>
              <a:avLst/>
              <a:gdLst/>
              <a:ahLst/>
              <a:cxnLst>
                <a:cxn ang="0">
                  <a:pos x="38" y="52"/>
                </a:cxn>
                <a:cxn ang="0">
                  <a:pos x="48" y="55"/>
                </a:cxn>
                <a:cxn ang="0">
                  <a:pos x="53" y="59"/>
                </a:cxn>
                <a:cxn ang="0">
                  <a:pos x="62" y="59"/>
                </a:cxn>
                <a:cxn ang="0">
                  <a:pos x="74" y="64"/>
                </a:cxn>
                <a:cxn ang="0">
                  <a:pos x="96" y="79"/>
                </a:cxn>
                <a:cxn ang="0">
                  <a:pos x="105" y="93"/>
                </a:cxn>
                <a:cxn ang="0">
                  <a:pos x="105" y="81"/>
                </a:cxn>
                <a:cxn ang="0">
                  <a:pos x="105" y="67"/>
                </a:cxn>
                <a:cxn ang="0">
                  <a:pos x="96" y="59"/>
                </a:cxn>
                <a:cxn ang="0">
                  <a:pos x="89" y="38"/>
                </a:cxn>
                <a:cxn ang="0">
                  <a:pos x="91" y="21"/>
                </a:cxn>
                <a:cxn ang="0">
                  <a:pos x="98" y="21"/>
                </a:cxn>
                <a:cxn ang="0">
                  <a:pos x="98" y="19"/>
                </a:cxn>
                <a:cxn ang="0">
                  <a:pos x="98" y="14"/>
                </a:cxn>
                <a:cxn ang="0">
                  <a:pos x="77" y="4"/>
                </a:cxn>
                <a:cxn ang="0">
                  <a:pos x="110" y="2"/>
                </a:cxn>
                <a:cxn ang="0">
                  <a:pos x="136" y="2"/>
                </a:cxn>
                <a:cxn ang="0">
                  <a:pos x="151" y="16"/>
                </a:cxn>
                <a:cxn ang="0">
                  <a:pos x="184" y="81"/>
                </a:cxn>
                <a:cxn ang="0">
                  <a:pos x="206" y="110"/>
                </a:cxn>
                <a:cxn ang="0">
                  <a:pos x="225" y="107"/>
                </a:cxn>
                <a:cxn ang="0">
                  <a:pos x="235" y="112"/>
                </a:cxn>
                <a:cxn ang="0">
                  <a:pos x="244" y="107"/>
                </a:cxn>
                <a:cxn ang="0">
                  <a:pos x="244" y="98"/>
                </a:cxn>
                <a:cxn ang="0">
                  <a:pos x="268" y="119"/>
                </a:cxn>
                <a:cxn ang="0">
                  <a:pos x="292" y="131"/>
                </a:cxn>
                <a:cxn ang="0">
                  <a:pos x="299" y="146"/>
                </a:cxn>
                <a:cxn ang="0">
                  <a:pos x="275" y="155"/>
                </a:cxn>
                <a:cxn ang="0">
                  <a:pos x="268" y="160"/>
                </a:cxn>
                <a:cxn ang="0">
                  <a:pos x="244" y="184"/>
                </a:cxn>
                <a:cxn ang="0">
                  <a:pos x="239" y="201"/>
                </a:cxn>
                <a:cxn ang="0">
                  <a:pos x="230" y="217"/>
                </a:cxn>
                <a:cxn ang="0">
                  <a:pos x="227" y="222"/>
                </a:cxn>
                <a:cxn ang="0">
                  <a:pos x="213" y="234"/>
                </a:cxn>
                <a:cxn ang="0">
                  <a:pos x="187" y="234"/>
                </a:cxn>
                <a:cxn ang="0">
                  <a:pos x="179" y="220"/>
                </a:cxn>
                <a:cxn ang="0">
                  <a:pos x="168" y="210"/>
                </a:cxn>
                <a:cxn ang="0">
                  <a:pos x="163" y="189"/>
                </a:cxn>
                <a:cxn ang="0">
                  <a:pos x="156" y="177"/>
                </a:cxn>
                <a:cxn ang="0">
                  <a:pos x="132" y="186"/>
                </a:cxn>
                <a:cxn ang="0">
                  <a:pos x="127" y="172"/>
                </a:cxn>
                <a:cxn ang="0">
                  <a:pos x="117" y="153"/>
                </a:cxn>
                <a:cxn ang="0">
                  <a:pos x="103" y="158"/>
                </a:cxn>
                <a:cxn ang="0">
                  <a:pos x="89" y="160"/>
                </a:cxn>
                <a:cxn ang="0">
                  <a:pos x="84" y="153"/>
                </a:cxn>
                <a:cxn ang="0">
                  <a:pos x="67" y="160"/>
                </a:cxn>
                <a:cxn ang="0">
                  <a:pos x="50" y="146"/>
                </a:cxn>
                <a:cxn ang="0">
                  <a:pos x="38" y="160"/>
                </a:cxn>
                <a:cxn ang="0">
                  <a:pos x="26" y="143"/>
                </a:cxn>
                <a:cxn ang="0">
                  <a:pos x="24" y="122"/>
                </a:cxn>
                <a:cxn ang="0">
                  <a:pos x="17" y="102"/>
                </a:cxn>
                <a:cxn ang="0">
                  <a:pos x="0" y="76"/>
                </a:cxn>
                <a:cxn ang="0">
                  <a:pos x="19" y="69"/>
                </a:cxn>
                <a:cxn ang="0">
                  <a:pos x="31" y="69"/>
                </a:cxn>
              </a:cxnLst>
              <a:rect l="0" t="0" r="r" b="b"/>
              <a:pathLst>
                <a:path w="301" h="234">
                  <a:moveTo>
                    <a:pt x="31" y="62"/>
                  </a:moveTo>
                  <a:lnTo>
                    <a:pt x="34" y="59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3" y="47"/>
                  </a:lnTo>
                  <a:lnTo>
                    <a:pt x="48" y="47"/>
                  </a:lnTo>
                  <a:lnTo>
                    <a:pt x="48" y="50"/>
                  </a:lnTo>
                  <a:lnTo>
                    <a:pt x="48" y="52"/>
                  </a:lnTo>
                  <a:lnTo>
                    <a:pt x="48" y="55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8" y="59"/>
                  </a:lnTo>
                  <a:lnTo>
                    <a:pt x="48" y="62"/>
                  </a:lnTo>
                  <a:lnTo>
                    <a:pt x="50" y="62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2" y="64"/>
                  </a:lnTo>
                  <a:lnTo>
                    <a:pt x="65" y="64"/>
                  </a:lnTo>
                  <a:lnTo>
                    <a:pt x="69" y="67"/>
                  </a:lnTo>
                  <a:lnTo>
                    <a:pt x="72" y="67"/>
                  </a:lnTo>
                  <a:lnTo>
                    <a:pt x="74" y="67"/>
                  </a:lnTo>
                  <a:lnTo>
                    <a:pt x="74" y="64"/>
                  </a:lnTo>
                  <a:lnTo>
                    <a:pt x="77" y="64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81" y="62"/>
                  </a:lnTo>
                  <a:lnTo>
                    <a:pt x="84" y="62"/>
                  </a:lnTo>
                  <a:lnTo>
                    <a:pt x="91" y="71"/>
                  </a:lnTo>
                  <a:lnTo>
                    <a:pt x="96" y="79"/>
                  </a:lnTo>
                  <a:lnTo>
                    <a:pt x="96" y="81"/>
                  </a:lnTo>
                  <a:lnTo>
                    <a:pt x="98" y="86"/>
                  </a:lnTo>
                  <a:lnTo>
                    <a:pt x="98" y="88"/>
                  </a:lnTo>
                  <a:lnTo>
                    <a:pt x="101" y="91"/>
                  </a:lnTo>
                  <a:lnTo>
                    <a:pt x="101" y="93"/>
                  </a:lnTo>
                  <a:lnTo>
                    <a:pt x="103" y="93"/>
                  </a:lnTo>
                  <a:lnTo>
                    <a:pt x="105" y="93"/>
                  </a:lnTo>
                  <a:lnTo>
                    <a:pt x="105" y="91"/>
                  </a:lnTo>
                  <a:lnTo>
                    <a:pt x="108" y="88"/>
                  </a:lnTo>
                  <a:lnTo>
                    <a:pt x="110" y="88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5" y="83"/>
                  </a:lnTo>
                  <a:lnTo>
                    <a:pt x="105" y="81"/>
                  </a:lnTo>
                  <a:lnTo>
                    <a:pt x="103" y="81"/>
                  </a:lnTo>
                  <a:lnTo>
                    <a:pt x="103" y="79"/>
                  </a:lnTo>
                  <a:lnTo>
                    <a:pt x="105" y="74"/>
                  </a:lnTo>
                  <a:lnTo>
                    <a:pt x="108" y="74"/>
                  </a:lnTo>
                  <a:lnTo>
                    <a:pt x="108" y="71"/>
                  </a:lnTo>
                  <a:lnTo>
                    <a:pt x="108" y="69"/>
                  </a:lnTo>
                  <a:lnTo>
                    <a:pt x="105" y="67"/>
                  </a:lnTo>
                  <a:lnTo>
                    <a:pt x="105" y="64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1" y="59"/>
                  </a:lnTo>
                  <a:lnTo>
                    <a:pt x="98" y="59"/>
                  </a:lnTo>
                  <a:lnTo>
                    <a:pt x="98" y="62"/>
                  </a:lnTo>
                  <a:lnTo>
                    <a:pt x="96" y="59"/>
                  </a:lnTo>
                  <a:lnTo>
                    <a:pt x="91" y="55"/>
                  </a:lnTo>
                  <a:lnTo>
                    <a:pt x="89" y="50"/>
                  </a:lnTo>
                  <a:lnTo>
                    <a:pt x="89" y="47"/>
                  </a:lnTo>
                  <a:lnTo>
                    <a:pt x="89" y="43"/>
                  </a:lnTo>
                  <a:lnTo>
                    <a:pt x="89" y="40"/>
                  </a:lnTo>
                  <a:lnTo>
                    <a:pt x="91" y="38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91" y="19"/>
                  </a:lnTo>
                  <a:lnTo>
                    <a:pt x="93" y="19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91" y="24"/>
                  </a:lnTo>
                  <a:lnTo>
                    <a:pt x="91" y="26"/>
                  </a:lnTo>
                  <a:lnTo>
                    <a:pt x="93" y="28"/>
                  </a:lnTo>
                  <a:lnTo>
                    <a:pt x="93" y="31"/>
                  </a:lnTo>
                  <a:lnTo>
                    <a:pt x="93" y="28"/>
                  </a:lnTo>
                  <a:lnTo>
                    <a:pt x="98" y="24"/>
                  </a:lnTo>
                  <a:lnTo>
                    <a:pt x="98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8" y="16"/>
                  </a:lnTo>
                  <a:lnTo>
                    <a:pt x="98" y="19"/>
                  </a:lnTo>
                  <a:lnTo>
                    <a:pt x="101" y="19"/>
                  </a:lnTo>
                  <a:lnTo>
                    <a:pt x="98" y="19"/>
                  </a:lnTo>
                  <a:lnTo>
                    <a:pt x="98" y="21"/>
                  </a:lnTo>
                  <a:lnTo>
                    <a:pt x="101" y="21"/>
                  </a:lnTo>
                  <a:lnTo>
                    <a:pt x="103" y="19"/>
                  </a:lnTo>
                  <a:lnTo>
                    <a:pt x="105" y="19"/>
                  </a:lnTo>
                  <a:lnTo>
                    <a:pt x="105" y="16"/>
                  </a:lnTo>
                  <a:lnTo>
                    <a:pt x="105" y="14"/>
                  </a:lnTo>
                  <a:lnTo>
                    <a:pt x="98" y="14"/>
                  </a:lnTo>
                  <a:lnTo>
                    <a:pt x="96" y="12"/>
                  </a:lnTo>
                  <a:lnTo>
                    <a:pt x="93" y="14"/>
                  </a:lnTo>
                  <a:lnTo>
                    <a:pt x="91" y="14"/>
                  </a:lnTo>
                  <a:lnTo>
                    <a:pt x="84" y="14"/>
                  </a:lnTo>
                  <a:lnTo>
                    <a:pt x="79" y="9"/>
                  </a:lnTo>
                  <a:lnTo>
                    <a:pt x="74" y="7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91" y="2"/>
                  </a:lnTo>
                  <a:lnTo>
                    <a:pt x="98" y="2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2" y="2"/>
                  </a:lnTo>
                  <a:lnTo>
                    <a:pt x="127" y="0"/>
                  </a:lnTo>
                  <a:lnTo>
                    <a:pt x="132" y="2"/>
                  </a:lnTo>
                  <a:lnTo>
                    <a:pt x="136" y="2"/>
                  </a:lnTo>
                  <a:lnTo>
                    <a:pt x="141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4"/>
                  </a:lnTo>
                  <a:lnTo>
                    <a:pt x="148" y="9"/>
                  </a:lnTo>
                  <a:lnTo>
                    <a:pt x="148" y="12"/>
                  </a:lnTo>
                  <a:lnTo>
                    <a:pt x="151" y="16"/>
                  </a:lnTo>
                  <a:lnTo>
                    <a:pt x="153" y="19"/>
                  </a:lnTo>
                  <a:lnTo>
                    <a:pt x="156" y="21"/>
                  </a:lnTo>
                  <a:lnTo>
                    <a:pt x="158" y="28"/>
                  </a:lnTo>
                  <a:lnTo>
                    <a:pt x="165" y="40"/>
                  </a:lnTo>
                  <a:lnTo>
                    <a:pt x="172" y="57"/>
                  </a:lnTo>
                  <a:lnTo>
                    <a:pt x="177" y="67"/>
                  </a:lnTo>
                  <a:lnTo>
                    <a:pt x="184" y="81"/>
                  </a:lnTo>
                  <a:lnTo>
                    <a:pt x="189" y="91"/>
                  </a:lnTo>
                  <a:lnTo>
                    <a:pt x="199" y="107"/>
                  </a:lnTo>
                  <a:lnTo>
                    <a:pt x="199" y="110"/>
                  </a:lnTo>
                  <a:lnTo>
                    <a:pt x="201" y="110"/>
                  </a:lnTo>
                  <a:lnTo>
                    <a:pt x="203" y="112"/>
                  </a:lnTo>
                  <a:lnTo>
                    <a:pt x="206" y="112"/>
                  </a:lnTo>
                  <a:lnTo>
                    <a:pt x="206" y="110"/>
                  </a:lnTo>
                  <a:lnTo>
                    <a:pt x="208" y="110"/>
                  </a:lnTo>
                  <a:lnTo>
                    <a:pt x="211" y="112"/>
                  </a:lnTo>
                  <a:lnTo>
                    <a:pt x="213" y="112"/>
                  </a:lnTo>
                  <a:lnTo>
                    <a:pt x="215" y="112"/>
                  </a:lnTo>
                  <a:lnTo>
                    <a:pt x="218" y="112"/>
                  </a:lnTo>
                  <a:lnTo>
                    <a:pt x="220" y="110"/>
                  </a:lnTo>
                  <a:lnTo>
                    <a:pt x="225" y="107"/>
                  </a:lnTo>
                  <a:lnTo>
                    <a:pt x="230" y="110"/>
                  </a:lnTo>
                  <a:lnTo>
                    <a:pt x="232" y="110"/>
                  </a:lnTo>
                  <a:lnTo>
                    <a:pt x="232" y="107"/>
                  </a:lnTo>
                  <a:lnTo>
                    <a:pt x="235" y="107"/>
                  </a:lnTo>
                  <a:lnTo>
                    <a:pt x="235" y="110"/>
                  </a:lnTo>
                  <a:lnTo>
                    <a:pt x="237" y="110"/>
                  </a:lnTo>
                  <a:lnTo>
                    <a:pt x="235" y="112"/>
                  </a:lnTo>
                  <a:lnTo>
                    <a:pt x="239" y="117"/>
                  </a:lnTo>
                  <a:lnTo>
                    <a:pt x="242" y="117"/>
                  </a:lnTo>
                  <a:lnTo>
                    <a:pt x="244" y="114"/>
                  </a:lnTo>
                  <a:lnTo>
                    <a:pt x="249" y="112"/>
                  </a:lnTo>
                  <a:lnTo>
                    <a:pt x="249" y="110"/>
                  </a:lnTo>
                  <a:lnTo>
                    <a:pt x="246" y="107"/>
                  </a:lnTo>
                  <a:lnTo>
                    <a:pt x="244" y="107"/>
                  </a:lnTo>
                  <a:lnTo>
                    <a:pt x="242" y="107"/>
                  </a:lnTo>
                  <a:lnTo>
                    <a:pt x="239" y="105"/>
                  </a:lnTo>
                  <a:lnTo>
                    <a:pt x="239" y="102"/>
                  </a:lnTo>
                  <a:lnTo>
                    <a:pt x="239" y="100"/>
                  </a:lnTo>
                  <a:lnTo>
                    <a:pt x="242" y="100"/>
                  </a:lnTo>
                  <a:lnTo>
                    <a:pt x="242" y="98"/>
                  </a:lnTo>
                  <a:lnTo>
                    <a:pt x="244" y="98"/>
                  </a:lnTo>
                  <a:lnTo>
                    <a:pt x="246" y="98"/>
                  </a:lnTo>
                  <a:lnTo>
                    <a:pt x="251" y="100"/>
                  </a:lnTo>
                  <a:lnTo>
                    <a:pt x="263" y="110"/>
                  </a:lnTo>
                  <a:lnTo>
                    <a:pt x="266" y="112"/>
                  </a:lnTo>
                  <a:lnTo>
                    <a:pt x="266" y="117"/>
                  </a:lnTo>
                  <a:lnTo>
                    <a:pt x="266" y="119"/>
                  </a:lnTo>
                  <a:lnTo>
                    <a:pt x="268" y="119"/>
                  </a:lnTo>
                  <a:lnTo>
                    <a:pt x="275" y="117"/>
                  </a:lnTo>
                  <a:lnTo>
                    <a:pt x="278" y="117"/>
                  </a:lnTo>
                  <a:lnTo>
                    <a:pt x="280" y="122"/>
                  </a:lnTo>
                  <a:lnTo>
                    <a:pt x="282" y="122"/>
                  </a:lnTo>
                  <a:lnTo>
                    <a:pt x="285" y="126"/>
                  </a:lnTo>
                  <a:lnTo>
                    <a:pt x="287" y="129"/>
                  </a:lnTo>
                  <a:lnTo>
                    <a:pt x="292" y="131"/>
                  </a:lnTo>
                  <a:lnTo>
                    <a:pt x="290" y="136"/>
                  </a:lnTo>
                  <a:lnTo>
                    <a:pt x="290" y="138"/>
                  </a:lnTo>
                  <a:lnTo>
                    <a:pt x="290" y="141"/>
                  </a:lnTo>
                  <a:lnTo>
                    <a:pt x="292" y="141"/>
                  </a:lnTo>
                  <a:lnTo>
                    <a:pt x="297" y="143"/>
                  </a:lnTo>
                  <a:lnTo>
                    <a:pt x="301" y="143"/>
                  </a:lnTo>
                  <a:lnTo>
                    <a:pt x="299" y="146"/>
                  </a:lnTo>
                  <a:lnTo>
                    <a:pt x="297" y="148"/>
                  </a:lnTo>
                  <a:lnTo>
                    <a:pt x="292" y="150"/>
                  </a:lnTo>
                  <a:lnTo>
                    <a:pt x="287" y="150"/>
                  </a:lnTo>
                  <a:lnTo>
                    <a:pt x="282" y="155"/>
                  </a:lnTo>
                  <a:lnTo>
                    <a:pt x="280" y="158"/>
                  </a:lnTo>
                  <a:lnTo>
                    <a:pt x="278" y="155"/>
                  </a:lnTo>
                  <a:lnTo>
                    <a:pt x="275" y="155"/>
                  </a:lnTo>
                  <a:lnTo>
                    <a:pt x="275" y="153"/>
                  </a:lnTo>
                  <a:lnTo>
                    <a:pt x="273" y="153"/>
                  </a:lnTo>
                  <a:lnTo>
                    <a:pt x="268" y="155"/>
                  </a:lnTo>
                  <a:lnTo>
                    <a:pt x="266" y="155"/>
                  </a:lnTo>
                  <a:lnTo>
                    <a:pt x="266" y="158"/>
                  </a:lnTo>
                  <a:lnTo>
                    <a:pt x="268" y="158"/>
                  </a:lnTo>
                  <a:lnTo>
                    <a:pt x="268" y="160"/>
                  </a:lnTo>
                  <a:lnTo>
                    <a:pt x="266" y="162"/>
                  </a:lnTo>
                  <a:lnTo>
                    <a:pt x="263" y="167"/>
                  </a:lnTo>
                  <a:lnTo>
                    <a:pt x="256" y="174"/>
                  </a:lnTo>
                  <a:lnTo>
                    <a:pt x="251" y="179"/>
                  </a:lnTo>
                  <a:lnTo>
                    <a:pt x="249" y="181"/>
                  </a:lnTo>
                  <a:lnTo>
                    <a:pt x="246" y="181"/>
                  </a:lnTo>
                  <a:lnTo>
                    <a:pt x="244" y="184"/>
                  </a:lnTo>
                  <a:lnTo>
                    <a:pt x="244" y="186"/>
                  </a:lnTo>
                  <a:lnTo>
                    <a:pt x="239" y="189"/>
                  </a:lnTo>
                  <a:lnTo>
                    <a:pt x="235" y="191"/>
                  </a:lnTo>
                  <a:lnTo>
                    <a:pt x="235" y="193"/>
                  </a:lnTo>
                  <a:lnTo>
                    <a:pt x="237" y="198"/>
                  </a:lnTo>
                  <a:lnTo>
                    <a:pt x="237" y="201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9" y="205"/>
                  </a:lnTo>
                  <a:lnTo>
                    <a:pt x="237" y="205"/>
                  </a:lnTo>
                  <a:lnTo>
                    <a:pt x="235" y="208"/>
                  </a:lnTo>
                  <a:lnTo>
                    <a:pt x="232" y="210"/>
                  </a:lnTo>
                  <a:lnTo>
                    <a:pt x="230" y="215"/>
                  </a:lnTo>
                  <a:lnTo>
                    <a:pt x="230" y="217"/>
                  </a:lnTo>
                  <a:lnTo>
                    <a:pt x="232" y="220"/>
                  </a:lnTo>
                  <a:lnTo>
                    <a:pt x="235" y="220"/>
                  </a:lnTo>
                  <a:lnTo>
                    <a:pt x="235" y="222"/>
                  </a:lnTo>
                  <a:lnTo>
                    <a:pt x="232" y="225"/>
                  </a:lnTo>
                  <a:lnTo>
                    <a:pt x="230" y="225"/>
                  </a:lnTo>
                  <a:lnTo>
                    <a:pt x="230" y="222"/>
                  </a:lnTo>
                  <a:lnTo>
                    <a:pt x="227" y="222"/>
                  </a:lnTo>
                  <a:lnTo>
                    <a:pt x="223" y="229"/>
                  </a:lnTo>
                  <a:lnTo>
                    <a:pt x="220" y="227"/>
                  </a:lnTo>
                  <a:lnTo>
                    <a:pt x="218" y="227"/>
                  </a:lnTo>
                  <a:lnTo>
                    <a:pt x="218" y="229"/>
                  </a:lnTo>
                  <a:lnTo>
                    <a:pt x="218" y="232"/>
                  </a:lnTo>
                  <a:lnTo>
                    <a:pt x="215" y="234"/>
                  </a:lnTo>
                  <a:lnTo>
                    <a:pt x="213" y="234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1" y="234"/>
                  </a:lnTo>
                  <a:lnTo>
                    <a:pt x="196" y="232"/>
                  </a:lnTo>
                  <a:lnTo>
                    <a:pt x="196" y="229"/>
                  </a:lnTo>
                  <a:lnTo>
                    <a:pt x="191" y="232"/>
                  </a:lnTo>
                  <a:lnTo>
                    <a:pt x="187" y="234"/>
                  </a:lnTo>
                  <a:lnTo>
                    <a:pt x="187" y="232"/>
                  </a:lnTo>
                  <a:lnTo>
                    <a:pt x="184" y="232"/>
                  </a:lnTo>
                  <a:lnTo>
                    <a:pt x="182" y="229"/>
                  </a:lnTo>
                  <a:lnTo>
                    <a:pt x="182" y="227"/>
                  </a:lnTo>
                  <a:lnTo>
                    <a:pt x="179" y="225"/>
                  </a:lnTo>
                  <a:lnTo>
                    <a:pt x="179" y="222"/>
                  </a:lnTo>
                  <a:lnTo>
                    <a:pt x="179" y="220"/>
                  </a:lnTo>
                  <a:lnTo>
                    <a:pt x="172" y="215"/>
                  </a:lnTo>
                  <a:lnTo>
                    <a:pt x="172" y="217"/>
                  </a:lnTo>
                  <a:lnTo>
                    <a:pt x="170" y="217"/>
                  </a:lnTo>
                  <a:lnTo>
                    <a:pt x="170" y="215"/>
                  </a:lnTo>
                  <a:lnTo>
                    <a:pt x="168" y="215"/>
                  </a:lnTo>
                  <a:lnTo>
                    <a:pt x="168" y="213"/>
                  </a:lnTo>
                  <a:lnTo>
                    <a:pt x="168" y="210"/>
                  </a:lnTo>
                  <a:lnTo>
                    <a:pt x="168" y="208"/>
                  </a:lnTo>
                  <a:lnTo>
                    <a:pt x="165" y="208"/>
                  </a:lnTo>
                  <a:lnTo>
                    <a:pt x="165" y="205"/>
                  </a:lnTo>
                  <a:lnTo>
                    <a:pt x="168" y="203"/>
                  </a:lnTo>
                  <a:lnTo>
                    <a:pt x="168" y="201"/>
                  </a:lnTo>
                  <a:lnTo>
                    <a:pt x="165" y="193"/>
                  </a:lnTo>
                  <a:lnTo>
                    <a:pt x="163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8" y="189"/>
                  </a:lnTo>
                  <a:lnTo>
                    <a:pt x="156" y="189"/>
                  </a:lnTo>
                  <a:lnTo>
                    <a:pt x="156" y="186"/>
                  </a:lnTo>
                  <a:lnTo>
                    <a:pt x="156" y="184"/>
                  </a:lnTo>
                  <a:lnTo>
                    <a:pt x="156" y="177"/>
                  </a:lnTo>
                  <a:lnTo>
                    <a:pt x="153" y="177"/>
                  </a:lnTo>
                  <a:lnTo>
                    <a:pt x="141" y="179"/>
                  </a:lnTo>
                  <a:lnTo>
                    <a:pt x="139" y="181"/>
                  </a:lnTo>
                  <a:lnTo>
                    <a:pt x="139" y="184"/>
                  </a:lnTo>
                  <a:lnTo>
                    <a:pt x="136" y="184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32" y="184"/>
                  </a:lnTo>
                  <a:lnTo>
                    <a:pt x="134" y="184"/>
                  </a:lnTo>
                  <a:lnTo>
                    <a:pt x="134" y="181"/>
                  </a:lnTo>
                  <a:lnTo>
                    <a:pt x="132" y="181"/>
                  </a:lnTo>
                  <a:lnTo>
                    <a:pt x="129" y="177"/>
                  </a:lnTo>
                  <a:lnTo>
                    <a:pt x="127" y="174"/>
                  </a:lnTo>
                  <a:lnTo>
                    <a:pt x="127" y="172"/>
                  </a:lnTo>
                  <a:lnTo>
                    <a:pt x="129" y="172"/>
                  </a:lnTo>
                  <a:lnTo>
                    <a:pt x="129" y="165"/>
                  </a:lnTo>
                  <a:lnTo>
                    <a:pt x="129" y="160"/>
                  </a:lnTo>
                  <a:lnTo>
                    <a:pt x="124" y="158"/>
                  </a:lnTo>
                  <a:lnTo>
                    <a:pt x="120" y="158"/>
                  </a:lnTo>
                  <a:lnTo>
                    <a:pt x="117" y="155"/>
                  </a:lnTo>
                  <a:lnTo>
                    <a:pt x="117" y="153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0" y="153"/>
                  </a:lnTo>
                  <a:lnTo>
                    <a:pt x="108" y="153"/>
                  </a:lnTo>
                  <a:lnTo>
                    <a:pt x="108" y="155"/>
                  </a:lnTo>
                  <a:lnTo>
                    <a:pt x="103" y="158"/>
                  </a:lnTo>
                  <a:lnTo>
                    <a:pt x="101" y="160"/>
                  </a:lnTo>
                  <a:lnTo>
                    <a:pt x="98" y="160"/>
                  </a:lnTo>
                  <a:lnTo>
                    <a:pt x="96" y="160"/>
                  </a:lnTo>
                  <a:lnTo>
                    <a:pt x="93" y="160"/>
                  </a:lnTo>
                  <a:lnTo>
                    <a:pt x="91" y="160"/>
                  </a:lnTo>
                  <a:lnTo>
                    <a:pt x="91" y="162"/>
                  </a:lnTo>
                  <a:lnTo>
                    <a:pt x="89" y="160"/>
                  </a:lnTo>
                  <a:lnTo>
                    <a:pt x="91" y="160"/>
                  </a:lnTo>
                  <a:lnTo>
                    <a:pt x="91" y="158"/>
                  </a:lnTo>
                  <a:lnTo>
                    <a:pt x="91" y="155"/>
                  </a:lnTo>
                  <a:lnTo>
                    <a:pt x="91" y="153"/>
                  </a:lnTo>
                  <a:lnTo>
                    <a:pt x="89" y="150"/>
                  </a:lnTo>
                  <a:lnTo>
                    <a:pt x="86" y="150"/>
                  </a:lnTo>
                  <a:lnTo>
                    <a:pt x="84" y="153"/>
                  </a:lnTo>
                  <a:lnTo>
                    <a:pt x="84" y="155"/>
                  </a:lnTo>
                  <a:lnTo>
                    <a:pt x="81" y="155"/>
                  </a:lnTo>
                  <a:lnTo>
                    <a:pt x="79" y="155"/>
                  </a:lnTo>
                  <a:lnTo>
                    <a:pt x="77" y="155"/>
                  </a:lnTo>
                  <a:lnTo>
                    <a:pt x="74" y="155"/>
                  </a:lnTo>
                  <a:lnTo>
                    <a:pt x="67" y="158"/>
                  </a:lnTo>
                  <a:lnTo>
                    <a:pt x="67" y="160"/>
                  </a:lnTo>
                  <a:lnTo>
                    <a:pt x="65" y="160"/>
                  </a:lnTo>
                  <a:lnTo>
                    <a:pt x="62" y="158"/>
                  </a:lnTo>
                  <a:lnTo>
                    <a:pt x="55" y="153"/>
                  </a:lnTo>
                  <a:lnTo>
                    <a:pt x="55" y="150"/>
                  </a:lnTo>
                  <a:lnTo>
                    <a:pt x="55" y="148"/>
                  </a:lnTo>
                  <a:lnTo>
                    <a:pt x="53" y="146"/>
                  </a:lnTo>
                  <a:lnTo>
                    <a:pt x="50" y="146"/>
                  </a:lnTo>
                  <a:lnTo>
                    <a:pt x="48" y="146"/>
                  </a:lnTo>
                  <a:lnTo>
                    <a:pt x="48" y="148"/>
                  </a:lnTo>
                  <a:lnTo>
                    <a:pt x="46" y="150"/>
                  </a:lnTo>
                  <a:lnTo>
                    <a:pt x="43" y="153"/>
                  </a:lnTo>
                  <a:lnTo>
                    <a:pt x="43" y="155"/>
                  </a:lnTo>
                  <a:lnTo>
                    <a:pt x="41" y="158"/>
                  </a:lnTo>
                  <a:lnTo>
                    <a:pt x="38" y="160"/>
                  </a:lnTo>
                  <a:lnTo>
                    <a:pt x="36" y="158"/>
                  </a:lnTo>
                  <a:lnTo>
                    <a:pt x="34" y="158"/>
                  </a:lnTo>
                  <a:lnTo>
                    <a:pt x="31" y="155"/>
                  </a:lnTo>
                  <a:lnTo>
                    <a:pt x="24" y="150"/>
                  </a:lnTo>
                  <a:lnTo>
                    <a:pt x="24" y="146"/>
                  </a:lnTo>
                  <a:lnTo>
                    <a:pt x="24" y="143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4" y="134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6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4" y="119"/>
                  </a:lnTo>
                  <a:lnTo>
                    <a:pt x="24" y="117"/>
                  </a:lnTo>
                  <a:lnTo>
                    <a:pt x="24" y="114"/>
                  </a:lnTo>
                  <a:lnTo>
                    <a:pt x="22" y="112"/>
                  </a:lnTo>
                  <a:lnTo>
                    <a:pt x="19" y="110"/>
                  </a:lnTo>
                  <a:lnTo>
                    <a:pt x="17" y="105"/>
                  </a:lnTo>
                  <a:lnTo>
                    <a:pt x="17" y="102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1"/>
                  </a:lnTo>
                  <a:lnTo>
                    <a:pt x="10" y="86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2" y="71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2" y="69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4"/>
                  </a:lnTo>
                  <a:lnTo>
                    <a:pt x="29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4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D24200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484" name="Freeform 1085"/>
            <p:cNvSpPr>
              <a:spLocks/>
            </p:cNvSpPr>
            <p:nvPr/>
          </p:nvSpPr>
          <p:spPr bwMode="gray">
            <a:xfrm>
              <a:off x="1580318" y="2369006"/>
              <a:ext cx="2960" cy="1122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7">
                  <a:moveTo>
                    <a:pt x="2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5" name="Freeform 1086"/>
            <p:cNvSpPr>
              <a:spLocks/>
            </p:cNvSpPr>
            <p:nvPr/>
          </p:nvSpPr>
          <p:spPr bwMode="gray">
            <a:xfrm>
              <a:off x="1445645" y="3135354"/>
              <a:ext cx="170190" cy="195596"/>
            </a:xfrm>
            <a:custGeom>
              <a:avLst/>
              <a:gdLst/>
              <a:ahLst/>
              <a:cxnLst>
                <a:cxn ang="0">
                  <a:pos x="81" y="101"/>
                </a:cxn>
                <a:cxn ang="0">
                  <a:pos x="76" y="108"/>
                </a:cxn>
                <a:cxn ang="0">
                  <a:pos x="72" y="110"/>
                </a:cxn>
                <a:cxn ang="0">
                  <a:pos x="64" y="106"/>
                </a:cxn>
                <a:cxn ang="0">
                  <a:pos x="64" y="113"/>
                </a:cxn>
                <a:cxn ang="0">
                  <a:pos x="48" y="120"/>
                </a:cxn>
                <a:cxn ang="0">
                  <a:pos x="43" y="113"/>
                </a:cxn>
                <a:cxn ang="0">
                  <a:pos x="36" y="106"/>
                </a:cxn>
                <a:cxn ang="0">
                  <a:pos x="33" y="103"/>
                </a:cxn>
                <a:cxn ang="0">
                  <a:pos x="33" y="96"/>
                </a:cxn>
                <a:cxn ang="0">
                  <a:pos x="29" y="96"/>
                </a:cxn>
                <a:cxn ang="0">
                  <a:pos x="31" y="91"/>
                </a:cxn>
                <a:cxn ang="0">
                  <a:pos x="31" y="82"/>
                </a:cxn>
                <a:cxn ang="0">
                  <a:pos x="24" y="82"/>
                </a:cxn>
                <a:cxn ang="0">
                  <a:pos x="21" y="77"/>
                </a:cxn>
                <a:cxn ang="0">
                  <a:pos x="17" y="72"/>
                </a:cxn>
                <a:cxn ang="0">
                  <a:pos x="12" y="67"/>
                </a:cxn>
                <a:cxn ang="0">
                  <a:pos x="12" y="60"/>
                </a:cxn>
                <a:cxn ang="0">
                  <a:pos x="7" y="53"/>
                </a:cxn>
                <a:cxn ang="0">
                  <a:pos x="5" y="41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9" y="19"/>
                </a:cxn>
                <a:cxn ang="0">
                  <a:pos x="21" y="15"/>
                </a:cxn>
                <a:cxn ang="0">
                  <a:pos x="26" y="12"/>
                </a:cxn>
                <a:cxn ang="0">
                  <a:pos x="24" y="5"/>
                </a:cxn>
                <a:cxn ang="0">
                  <a:pos x="29" y="7"/>
                </a:cxn>
                <a:cxn ang="0">
                  <a:pos x="41" y="10"/>
                </a:cxn>
                <a:cxn ang="0">
                  <a:pos x="53" y="17"/>
                </a:cxn>
                <a:cxn ang="0">
                  <a:pos x="57" y="19"/>
                </a:cxn>
                <a:cxn ang="0">
                  <a:pos x="62" y="10"/>
                </a:cxn>
                <a:cxn ang="0">
                  <a:pos x="64" y="0"/>
                </a:cxn>
                <a:cxn ang="0">
                  <a:pos x="69" y="7"/>
                </a:cxn>
                <a:cxn ang="0">
                  <a:pos x="76" y="7"/>
                </a:cxn>
                <a:cxn ang="0">
                  <a:pos x="86" y="0"/>
                </a:cxn>
                <a:cxn ang="0">
                  <a:pos x="93" y="7"/>
                </a:cxn>
                <a:cxn ang="0">
                  <a:pos x="96" y="17"/>
                </a:cxn>
                <a:cxn ang="0">
                  <a:pos x="100" y="12"/>
                </a:cxn>
                <a:cxn ang="0">
                  <a:pos x="108" y="22"/>
                </a:cxn>
                <a:cxn ang="0">
                  <a:pos x="110" y="31"/>
                </a:cxn>
                <a:cxn ang="0">
                  <a:pos x="115" y="39"/>
                </a:cxn>
                <a:cxn ang="0">
                  <a:pos x="108" y="41"/>
                </a:cxn>
                <a:cxn ang="0">
                  <a:pos x="105" y="55"/>
                </a:cxn>
                <a:cxn ang="0">
                  <a:pos x="108" y="62"/>
                </a:cxn>
                <a:cxn ang="0">
                  <a:pos x="100" y="72"/>
                </a:cxn>
                <a:cxn ang="0">
                  <a:pos x="96" y="86"/>
                </a:cxn>
                <a:cxn ang="0">
                  <a:pos x="91" y="98"/>
                </a:cxn>
              </a:cxnLst>
              <a:rect l="0" t="0" r="r" b="b"/>
              <a:pathLst>
                <a:path w="115" h="122">
                  <a:moveTo>
                    <a:pt x="86" y="103"/>
                  </a:moveTo>
                  <a:lnTo>
                    <a:pt x="84" y="103"/>
                  </a:lnTo>
                  <a:lnTo>
                    <a:pt x="81" y="101"/>
                  </a:lnTo>
                  <a:lnTo>
                    <a:pt x="79" y="101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10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69" y="108"/>
                  </a:lnTo>
                  <a:lnTo>
                    <a:pt x="67" y="108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10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57" y="122"/>
                  </a:lnTo>
                  <a:lnTo>
                    <a:pt x="48" y="120"/>
                  </a:lnTo>
                  <a:lnTo>
                    <a:pt x="45" y="120"/>
                  </a:lnTo>
                  <a:lnTo>
                    <a:pt x="43" y="115"/>
                  </a:lnTo>
                  <a:lnTo>
                    <a:pt x="43" y="113"/>
                  </a:lnTo>
                  <a:lnTo>
                    <a:pt x="43" y="110"/>
                  </a:lnTo>
                  <a:lnTo>
                    <a:pt x="38" y="106"/>
                  </a:lnTo>
                  <a:lnTo>
                    <a:pt x="36" y="106"/>
                  </a:lnTo>
                  <a:lnTo>
                    <a:pt x="33" y="108"/>
                  </a:lnTo>
                  <a:lnTo>
                    <a:pt x="33" y="106"/>
                  </a:lnTo>
                  <a:lnTo>
                    <a:pt x="33" y="103"/>
                  </a:lnTo>
                  <a:lnTo>
                    <a:pt x="33" y="101"/>
                  </a:lnTo>
                  <a:lnTo>
                    <a:pt x="33" y="98"/>
                  </a:lnTo>
                  <a:lnTo>
                    <a:pt x="33" y="96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31" y="94"/>
                  </a:lnTo>
                  <a:lnTo>
                    <a:pt x="31" y="91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31" y="82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2"/>
                  </a:lnTo>
                  <a:lnTo>
                    <a:pt x="24" y="79"/>
                  </a:lnTo>
                  <a:lnTo>
                    <a:pt x="21" y="79"/>
                  </a:lnTo>
                  <a:lnTo>
                    <a:pt x="21" y="77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7" y="72"/>
                  </a:lnTo>
                  <a:lnTo>
                    <a:pt x="14" y="72"/>
                  </a:lnTo>
                  <a:lnTo>
                    <a:pt x="12" y="70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2" y="39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7" y="22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50" y="12"/>
                  </a:lnTo>
                  <a:lnTo>
                    <a:pt x="50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5" y="19"/>
                  </a:lnTo>
                  <a:lnTo>
                    <a:pt x="57" y="19"/>
                  </a:lnTo>
                  <a:lnTo>
                    <a:pt x="62" y="15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0" y="10"/>
                  </a:lnTo>
                  <a:lnTo>
                    <a:pt x="62" y="3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67" y="3"/>
                  </a:lnTo>
                  <a:lnTo>
                    <a:pt x="69" y="7"/>
                  </a:lnTo>
                  <a:lnTo>
                    <a:pt x="69" y="10"/>
                  </a:lnTo>
                  <a:lnTo>
                    <a:pt x="74" y="10"/>
                  </a:lnTo>
                  <a:lnTo>
                    <a:pt x="76" y="7"/>
                  </a:lnTo>
                  <a:lnTo>
                    <a:pt x="81" y="3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1" y="3"/>
                  </a:lnTo>
                  <a:lnTo>
                    <a:pt x="93" y="7"/>
                  </a:lnTo>
                  <a:lnTo>
                    <a:pt x="93" y="12"/>
                  </a:lnTo>
                  <a:lnTo>
                    <a:pt x="96" y="15"/>
                  </a:lnTo>
                  <a:lnTo>
                    <a:pt x="96" y="17"/>
                  </a:lnTo>
                  <a:lnTo>
                    <a:pt x="98" y="17"/>
                  </a:lnTo>
                  <a:lnTo>
                    <a:pt x="100" y="15"/>
                  </a:lnTo>
                  <a:lnTo>
                    <a:pt x="100" y="12"/>
                  </a:lnTo>
                  <a:lnTo>
                    <a:pt x="105" y="15"/>
                  </a:lnTo>
                  <a:lnTo>
                    <a:pt x="108" y="15"/>
                  </a:lnTo>
                  <a:lnTo>
                    <a:pt x="108" y="22"/>
                  </a:lnTo>
                  <a:lnTo>
                    <a:pt x="105" y="24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2" y="34"/>
                  </a:lnTo>
                  <a:lnTo>
                    <a:pt x="115" y="36"/>
                  </a:lnTo>
                  <a:lnTo>
                    <a:pt x="115" y="39"/>
                  </a:lnTo>
                  <a:lnTo>
                    <a:pt x="115" y="41"/>
                  </a:lnTo>
                  <a:lnTo>
                    <a:pt x="110" y="43"/>
                  </a:lnTo>
                  <a:lnTo>
                    <a:pt x="108" y="41"/>
                  </a:lnTo>
                  <a:lnTo>
                    <a:pt x="108" y="46"/>
                  </a:lnTo>
                  <a:lnTo>
                    <a:pt x="105" y="51"/>
                  </a:lnTo>
                  <a:lnTo>
                    <a:pt x="105" y="55"/>
                  </a:lnTo>
                  <a:lnTo>
                    <a:pt x="103" y="58"/>
                  </a:lnTo>
                  <a:lnTo>
                    <a:pt x="105" y="62"/>
                  </a:lnTo>
                  <a:lnTo>
                    <a:pt x="108" y="62"/>
                  </a:lnTo>
                  <a:lnTo>
                    <a:pt x="105" y="65"/>
                  </a:lnTo>
                  <a:lnTo>
                    <a:pt x="103" y="72"/>
                  </a:lnTo>
                  <a:lnTo>
                    <a:pt x="100" y="72"/>
                  </a:lnTo>
                  <a:lnTo>
                    <a:pt x="98" y="77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3" y="94"/>
                  </a:lnTo>
                  <a:lnTo>
                    <a:pt x="93" y="96"/>
                  </a:lnTo>
                  <a:lnTo>
                    <a:pt x="91" y="98"/>
                  </a:lnTo>
                  <a:lnTo>
                    <a:pt x="88" y="103"/>
                  </a:lnTo>
                  <a:lnTo>
                    <a:pt x="86" y="103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6" name="Freeform 1087"/>
            <p:cNvSpPr>
              <a:spLocks/>
            </p:cNvSpPr>
            <p:nvPr/>
          </p:nvSpPr>
          <p:spPr bwMode="gray">
            <a:xfrm>
              <a:off x="1384969" y="2724926"/>
              <a:ext cx="424737" cy="283775"/>
            </a:xfrm>
            <a:custGeom>
              <a:avLst/>
              <a:gdLst/>
              <a:ahLst/>
              <a:cxnLst>
                <a:cxn ang="0">
                  <a:pos x="103" y="139"/>
                </a:cxn>
                <a:cxn ang="0">
                  <a:pos x="94" y="129"/>
                </a:cxn>
                <a:cxn ang="0">
                  <a:pos x="84" y="115"/>
                </a:cxn>
                <a:cxn ang="0">
                  <a:pos x="72" y="115"/>
                </a:cxn>
                <a:cxn ang="0">
                  <a:pos x="58" y="120"/>
                </a:cxn>
                <a:cxn ang="0">
                  <a:pos x="34" y="110"/>
                </a:cxn>
                <a:cxn ang="0">
                  <a:pos x="22" y="96"/>
                </a:cxn>
                <a:cxn ang="0">
                  <a:pos x="17" y="89"/>
                </a:cxn>
                <a:cxn ang="0">
                  <a:pos x="12" y="79"/>
                </a:cxn>
                <a:cxn ang="0">
                  <a:pos x="0" y="72"/>
                </a:cxn>
                <a:cxn ang="0">
                  <a:pos x="10" y="60"/>
                </a:cxn>
                <a:cxn ang="0">
                  <a:pos x="17" y="53"/>
                </a:cxn>
                <a:cxn ang="0">
                  <a:pos x="24" y="46"/>
                </a:cxn>
                <a:cxn ang="0">
                  <a:pos x="19" y="39"/>
                </a:cxn>
                <a:cxn ang="0">
                  <a:pos x="22" y="29"/>
                </a:cxn>
                <a:cxn ang="0">
                  <a:pos x="29" y="19"/>
                </a:cxn>
                <a:cxn ang="0">
                  <a:pos x="24" y="15"/>
                </a:cxn>
                <a:cxn ang="0">
                  <a:pos x="31" y="5"/>
                </a:cxn>
                <a:cxn ang="0">
                  <a:pos x="43" y="5"/>
                </a:cxn>
                <a:cxn ang="0">
                  <a:pos x="53" y="12"/>
                </a:cxn>
                <a:cxn ang="0">
                  <a:pos x="62" y="12"/>
                </a:cxn>
                <a:cxn ang="0">
                  <a:pos x="77" y="17"/>
                </a:cxn>
                <a:cxn ang="0">
                  <a:pos x="89" y="17"/>
                </a:cxn>
                <a:cxn ang="0">
                  <a:pos x="105" y="19"/>
                </a:cxn>
                <a:cxn ang="0">
                  <a:pos x="125" y="29"/>
                </a:cxn>
                <a:cxn ang="0">
                  <a:pos x="137" y="22"/>
                </a:cxn>
                <a:cxn ang="0">
                  <a:pos x="146" y="22"/>
                </a:cxn>
                <a:cxn ang="0">
                  <a:pos x="156" y="17"/>
                </a:cxn>
                <a:cxn ang="0">
                  <a:pos x="158" y="7"/>
                </a:cxn>
                <a:cxn ang="0">
                  <a:pos x="168" y="10"/>
                </a:cxn>
                <a:cxn ang="0">
                  <a:pos x="180" y="12"/>
                </a:cxn>
                <a:cxn ang="0">
                  <a:pos x="187" y="29"/>
                </a:cxn>
                <a:cxn ang="0">
                  <a:pos x="196" y="24"/>
                </a:cxn>
                <a:cxn ang="0">
                  <a:pos x="208" y="34"/>
                </a:cxn>
                <a:cxn ang="0">
                  <a:pos x="223" y="29"/>
                </a:cxn>
                <a:cxn ang="0">
                  <a:pos x="237" y="41"/>
                </a:cxn>
                <a:cxn ang="0">
                  <a:pos x="249" y="41"/>
                </a:cxn>
                <a:cxn ang="0">
                  <a:pos x="266" y="46"/>
                </a:cxn>
                <a:cxn ang="0">
                  <a:pos x="287" y="46"/>
                </a:cxn>
                <a:cxn ang="0">
                  <a:pos x="285" y="65"/>
                </a:cxn>
                <a:cxn ang="0">
                  <a:pos x="278" y="77"/>
                </a:cxn>
                <a:cxn ang="0">
                  <a:pos x="268" y="84"/>
                </a:cxn>
                <a:cxn ang="0">
                  <a:pos x="271" y="96"/>
                </a:cxn>
                <a:cxn ang="0">
                  <a:pos x="254" y="98"/>
                </a:cxn>
                <a:cxn ang="0">
                  <a:pos x="254" y="125"/>
                </a:cxn>
                <a:cxn ang="0">
                  <a:pos x="251" y="144"/>
                </a:cxn>
                <a:cxn ang="0">
                  <a:pos x="259" y="151"/>
                </a:cxn>
                <a:cxn ang="0">
                  <a:pos x="249" y="153"/>
                </a:cxn>
                <a:cxn ang="0">
                  <a:pos x="235" y="175"/>
                </a:cxn>
                <a:cxn ang="0">
                  <a:pos x="230" y="168"/>
                </a:cxn>
                <a:cxn ang="0">
                  <a:pos x="227" y="156"/>
                </a:cxn>
                <a:cxn ang="0">
                  <a:pos x="208" y="158"/>
                </a:cxn>
                <a:cxn ang="0">
                  <a:pos x="199" y="158"/>
                </a:cxn>
                <a:cxn ang="0">
                  <a:pos x="189" y="165"/>
                </a:cxn>
                <a:cxn ang="0">
                  <a:pos x="177" y="156"/>
                </a:cxn>
                <a:cxn ang="0">
                  <a:pos x="168" y="153"/>
                </a:cxn>
                <a:cxn ang="0">
                  <a:pos x="149" y="139"/>
                </a:cxn>
                <a:cxn ang="0">
                  <a:pos x="141" y="132"/>
                </a:cxn>
                <a:cxn ang="0">
                  <a:pos x="134" y="144"/>
                </a:cxn>
                <a:cxn ang="0">
                  <a:pos x="117" y="149"/>
                </a:cxn>
              </a:cxnLst>
              <a:rect l="0" t="0" r="r" b="b"/>
              <a:pathLst>
                <a:path w="287" h="177">
                  <a:moveTo>
                    <a:pt x="113" y="151"/>
                  </a:moveTo>
                  <a:lnTo>
                    <a:pt x="113" y="149"/>
                  </a:lnTo>
                  <a:lnTo>
                    <a:pt x="110" y="149"/>
                  </a:lnTo>
                  <a:lnTo>
                    <a:pt x="110" y="146"/>
                  </a:lnTo>
                  <a:lnTo>
                    <a:pt x="103" y="139"/>
                  </a:lnTo>
                  <a:lnTo>
                    <a:pt x="101" y="139"/>
                  </a:lnTo>
                  <a:lnTo>
                    <a:pt x="98" y="141"/>
                  </a:lnTo>
                  <a:lnTo>
                    <a:pt x="96" y="139"/>
                  </a:lnTo>
                  <a:lnTo>
                    <a:pt x="94" y="132"/>
                  </a:lnTo>
                  <a:lnTo>
                    <a:pt x="94" y="129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86" y="120"/>
                  </a:lnTo>
                  <a:lnTo>
                    <a:pt x="84" y="117"/>
                  </a:lnTo>
                  <a:lnTo>
                    <a:pt x="84" y="115"/>
                  </a:lnTo>
                  <a:lnTo>
                    <a:pt x="82" y="115"/>
                  </a:lnTo>
                  <a:lnTo>
                    <a:pt x="77" y="117"/>
                  </a:lnTo>
                  <a:lnTo>
                    <a:pt x="74" y="117"/>
                  </a:lnTo>
                  <a:lnTo>
                    <a:pt x="72" y="117"/>
                  </a:lnTo>
                  <a:lnTo>
                    <a:pt x="72" y="115"/>
                  </a:lnTo>
                  <a:lnTo>
                    <a:pt x="70" y="115"/>
                  </a:lnTo>
                  <a:lnTo>
                    <a:pt x="70" y="117"/>
                  </a:lnTo>
                  <a:lnTo>
                    <a:pt x="65" y="120"/>
                  </a:lnTo>
                  <a:lnTo>
                    <a:pt x="62" y="120"/>
                  </a:lnTo>
                  <a:lnTo>
                    <a:pt x="58" y="120"/>
                  </a:lnTo>
                  <a:lnTo>
                    <a:pt x="46" y="117"/>
                  </a:lnTo>
                  <a:lnTo>
                    <a:pt x="43" y="117"/>
                  </a:lnTo>
                  <a:lnTo>
                    <a:pt x="39" y="113"/>
                  </a:lnTo>
                  <a:lnTo>
                    <a:pt x="36" y="113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29" y="98"/>
                  </a:lnTo>
                  <a:lnTo>
                    <a:pt x="24" y="94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19" y="96"/>
                  </a:lnTo>
                  <a:lnTo>
                    <a:pt x="12" y="91"/>
                  </a:lnTo>
                  <a:lnTo>
                    <a:pt x="12" y="89"/>
                  </a:lnTo>
                  <a:lnTo>
                    <a:pt x="15" y="89"/>
                  </a:lnTo>
                  <a:lnTo>
                    <a:pt x="17" y="89"/>
                  </a:lnTo>
                  <a:lnTo>
                    <a:pt x="15" y="86"/>
                  </a:lnTo>
                  <a:lnTo>
                    <a:pt x="15" y="84"/>
                  </a:lnTo>
                  <a:lnTo>
                    <a:pt x="15" y="82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0" y="79"/>
                  </a:lnTo>
                  <a:lnTo>
                    <a:pt x="10" y="82"/>
                  </a:lnTo>
                  <a:lnTo>
                    <a:pt x="7" y="79"/>
                  </a:lnTo>
                  <a:lnTo>
                    <a:pt x="5" y="74"/>
                  </a:lnTo>
                  <a:lnTo>
                    <a:pt x="0" y="72"/>
                  </a:lnTo>
                  <a:lnTo>
                    <a:pt x="3" y="67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7" y="46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19" y="39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1"/>
                  </a:lnTo>
                  <a:lnTo>
                    <a:pt x="22" y="29"/>
                  </a:lnTo>
                  <a:lnTo>
                    <a:pt x="19" y="27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7" y="2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1" y="17"/>
                  </a:lnTo>
                  <a:lnTo>
                    <a:pt x="29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7" y="10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43" y="5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3" y="12"/>
                  </a:lnTo>
                  <a:lnTo>
                    <a:pt x="55" y="15"/>
                  </a:lnTo>
                  <a:lnTo>
                    <a:pt x="58" y="15"/>
                  </a:lnTo>
                  <a:lnTo>
                    <a:pt x="60" y="15"/>
                  </a:lnTo>
                  <a:lnTo>
                    <a:pt x="62" y="15"/>
                  </a:lnTo>
                  <a:lnTo>
                    <a:pt x="62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5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94" y="19"/>
                  </a:lnTo>
                  <a:lnTo>
                    <a:pt x="101" y="22"/>
                  </a:lnTo>
                  <a:lnTo>
                    <a:pt x="103" y="22"/>
                  </a:lnTo>
                  <a:lnTo>
                    <a:pt x="105" y="22"/>
                  </a:lnTo>
                  <a:lnTo>
                    <a:pt x="105" y="19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17" y="27"/>
                  </a:lnTo>
                  <a:lnTo>
                    <a:pt x="122" y="29"/>
                  </a:lnTo>
                  <a:lnTo>
                    <a:pt x="125" y="29"/>
                  </a:lnTo>
                  <a:lnTo>
                    <a:pt x="127" y="24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4" y="22"/>
                  </a:lnTo>
                  <a:lnTo>
                    <a:pt x="137" y="22"/>
                  </a:lnTo>
                  <a:lnTo>
                    <a:pt x="139" y="22"/>
                  </a:lnTo>
                  <a:lnTo>
                    <a:pt x="139" y="24"/>
                  </a:lnTo>
                  <a:lnTo>
                    <a:pt x="144" y="24"/>
                  </a:lnTo>
                  <a:lnTo>
                    <a:pt x="144" y="22"/>
                  </a:lnTo>
                  <a:lnTo>
                    <a:pt x="146" y="22"/>
                  </a:lnTo>
                  <a:lnTo>
                    <a:pt x="149" y="17"/>
                  </a:lnTo>
                  <a:lnTo>
                    <a:pt x="151" y="17"/>
                  </a:lnTo>
                  <a:lnTo>
                    <a:pt x="153" y="19"/>
                  </a:lnTo>
                  <a:lnTo>
                    <a:pt x="153" y="17"/>
                  </a:lnTo>
                  <a:lnTo>
                    <a:pt x="156" y="17"/>
                  </a:lnTo>
                  <a:lnTo>
                    <a:pt x="158" y="15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56" y="7"/>
                  </a:lnTo>
                  <a:lnTo>
                    <a:pt x="158" y="7"/>
                  </a:lnTo>
                  <a:lnTo>
                    <a:pt x="158" y="5"/>
                  </a:lnTo>
                  <a:lnTo>
                    <a:pt x="165" y="5"/>
                  </a:lnTo>
                  <a:lnTo>
                    <a:pt x="168" y="5"/>
                  </a:lnTo>
                  <a:lnTo>
                    <a:pt x="168" y="7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5" y="10"/>
                  </a:lnTo>
                  <a:lnTo>
                    <a:pt x="177" y="10"/>
                  </a:lnTo>
                  <a:lnTo>
                    <a:pt x="180" y="12"/>
                  </a:lnTo>
                  <a:lnTo>
                    <a:pt x="180" y="15"/>
                  </a:lnTo>
                  <a:lnTo>
                    <a:pt x="182" y="15"/>
                  </a:lnTo>
                  <a:lnTo>
                    <a:pt x="184" y="22"/>
                  </a:lnTo>
                  <a:lnTo>
                    <a:pt x="187" y="24"/>
                  </a:lnTo>
                  <a:lnTo>
                    <a:pt x="187" y="29"/>
                  </a:lnTo>
                  <a:lnTo>
                    <a:pt x="189" y="31"/>
                  </a:lnTo>
                  <a:lnTo>
                    <a:pt x="192" y="31"/>
                  </a:lnTo>
                  <a:lnTo>
                    <a:pt x="192" y="29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9" y="24"/>
                  </a:lnTo>
                  <a:lnTo>
                    <a:pt x="204" y="29"/>
                  </a:lnTo>
                  <a:lnTo>
                    <a:pt x="204" y="31"/>
                  </a:lnTo>
                  <a:lnTo>
                    <a:pt x="204" y="34"/>
                  </a:lnTo>
                  <a:lnTo>
                    <a:pt x="208" y="34"/>
                  </a:lnTo>
                  <a:lnTo>
                    <a:pt x="213" y="34"/>
                  </a:lnTo>
                  <a:lnTo>
                    <a:pt x="213" y="31"/>
                  </a:lnTo>
                  <a:lnTo>
                    <a:pt x="216" y="31"/>
                  </a:lnTo>
                  <a:lnTo>
                    <a:pt x="218" y="29"/>
                  </a:lnTo>
                  <a:lnTo>
                    <a:pt x="223" y="29"/>
                  </a:lnTo>
                  <a:lnTo>
                    <a:pt x="227" y="31"/>
                  </a:lnTo>
                  <a:lnTo>
                    <a:pt x="232" y="36"/>
                  </a:lnTo>
                  <a:lnTo>
                    <a:pt x="235" y="39"/>
                  </a:lnTo>
                  <a:lnTo>
                    <a:pt x="235" y="41"/>
                  </a:lnTo>
                  <a:lnTo>
                    <a:pt x="237" y="41"/>
                  </a:lnTo>
                  <a:lnTo>
                    <a:pt x="239" y="41"/>
                  </a:lnTo>
                  <a:lnTo>
                    <a:pt x="239" y="39"/>
                  </a:lnTo>
                  <a:lnTo>
                    <a:pt x="244" y="41"/>
                  </a:lnTo>
                  <a:lnTo>
                    <a:pt x="247" y="41"/>
                  </a:lnTo>
                  <a:lnTo>
                    <a:pt x="249" y="41"/>
                  </a:lnTo>
                  <a:lnTo>
                    <a:pt x="249" y="43"/>
                  </a:lnTo>
                  <a:lnTo>
                    <a:pt x="251" y="46"/>
                  </a:lnTo>
                  <a:lnTo>
                    <a:pt x="256" y="48"/>
                  </a:lnTo>
                  <a:lnTo>
                    <a:pt x="263" y="46"/>
                  </a:lnTo>
                  <a:lnTo>
                    <a:pt x="266" y="46"/>
                  </a:lnTo>
                  <a:lnTo>
                    <a:pt x="271" y="41"/>
                  </a:lnTo>
                  <a:lnTo>
                    <a:pt x="278" y="39"/>
                  </a:lnTo>
                  <a:lnTo>
                    <a:pt x="280" y="39"/>
                  </a:lnTo>
                  <a:lnTo>
                    <a:pt x="287" y="43"/>
                  </a:lnTo>
                  <a:lnTo>
                    <a:pt x="287" y="46"/>
                  </a:lnTo>
                  <a:lnTo>
                    <a:pt x="287" y="48"/>
                  </a:lnTo>
                  <a:lnTo>
                    <a:pt x="285" y="50"/>
                  </a:lnTo>
                  <a:lnTo>
                    <a:pt x="285" y="60"/>
                  </a:lnTo>
                  <a:lnTo>
                    <a:pt x="285" y="62"/>
                  </a:lnTo>
                  <a:lnTo>
                    <a:pt x="285" y="65"/>
                  </a:lnTo>
                  <a:lnTo>
                    <a:pt x="287" y="67"/>
                  </a:lnTo>
                  <a:lnTo>
                    <a:pt x="287" y="74"/>
                  </a:lnTo>
                  <a:lnTo>
                    <a:pt x="285" y="77"/>
                  </a:lnTo>
                  <a:lnTo>
                    <a:pt x="280" y="77"/>
                  </a:lnTo>
                  <a:lnTo>
                    <a:pt x="278" y="77"/>
                  </a:lnTo>
                  <a:lnTo>
                    <a:pt x="280" y="74"/>
                  </a:lnTo>
                  <a:lnTo>
                    <a:pt x="278" y="74"/>
                  </a:lnTo>
                  <a:lnTo>
                    <a:pt x="273" y="77"/>
                  </a:lnTo>
                  <a:lnTo>
                    <a:pt x="268" y="82"/>
                  </a:lnTo>
                  <a:lnTo>
                    <a:pt x="268" y="84"/>
                  </a:lnTo>
                  <a:lnTo>
                    <a:pt x="268" y="86"/>
                  </a:lnTo>
                  <a:lnTo>
                    <a:pt x="271" y="89"/>
                  </a:lnTo>
                  <a:lnTo>
                    <a:pt x="271" y="91"/>
                  </a:lnTo>
                  <a:lnTo>
                    <a:pt x="271" y="94"/>
                  </a:lnTo>
                  <a:lnTo>
                    <a:pt x="271" y="96"/>
                  </a:lnTo>
                  <a:lnTo>
                    <a:pt x="271" y="98"/>
                  </a:lnTo>
                  <a:lnTo>
                    <a:pt x="268" y="96"/>
                  </a:lnTo>
                  <a:lnTo>
                    <a:pt x="266" y="96"/>
                  </a:lnTo>
                  <a:lnTo>
                    <a:pt x="259" y="96"/>
                  </a:lnTo>
                  <a:lnTo>
                    <a:pt x="254" y="98"/>
                  </a:lnTo>
                  <a:lnTo>
                    <a:pt x="254" y="103"/>
                  </a:lnTo>
                  <a:lnTo>
                    <a:pt x="254" y="106"/>
                  </a:lnTo>
                  <a:lnTo>
                    <a:pt x="254" y="115"/>
                  </a:lnTo>
                  <a:lnTo>
                    <a:pt x="256" y="120"/>
                  </a:lnTo>
                  <a:lnTo>
                    <a:pt x="254" y="125"/>
                  </a:lnTo>
                  <a:lnTo>
                    <a:pt x="254" y="127"/>
                  </a:lnTo>
                  <a:lnTo>
                    <a:pt x="249" y="134"/>
                  </a:lnTo>
                  <a:lnTo>
                    <a:pt x="249" y="139"/>
                  </a:lnTo>
                  <a:lnTo>
                    <a:pt x="251" y="141"/>
                  </a:lnTo>
                  <a:lnTo>
                    <a:pt x="251" y="144"/>
                  </a:lnTo>
                  <a:lnTo>
                    <a:pt x="254" y="146"/>
                  </a:lnTo>
                  <a:lnTo>
                    <a:pt x="256" y="146"/>
                  </a:lnTo>
                  <a:lnTo>
                    <a:pt x="259" y="146"/>
                  </a:lnTo>
                  <a:lnTo>
                    <a:pt x="259" y="149"/>
                  </a:lnTo>
                  <a:lnTo>
                    <a:pt x="259" y="151"/>
                  </a:lnTo>
                  <a:lnTo>
                    <a:pt x="256" y="153"/>
                  </a:lnTo>
                  <a:lnTo>
                    <a:pt x="254" y="151"/>
                  </a:lnTo>
                  <a:lnTo>
                    <a:pt x="251" y="151"/>
                  </a:lnTo>
                  <a:lnTo>
                    <a:pt x="249" y="151"/>
                  </a:lnTo>
                  <a:lnTo>
                    <a:pt x="249" y="153"/>
                  </a:lnTo>
                  <a:lnTo>
                    <a:pt x="249" y="156"/>
                  </a:lnTo>
                  <a:lnTo>
                    <a:pt x="249" y="158"/>
                  </a:lnTo>
                  <a:lnTo>
                    <a:pt x="244" y="163"/>
                  </a:lnTo>
                  <a:lnTo>
                    <a:pt x="237" y="170"/>
                  </a:lnTo>
                  <a:lnTo>
                    <a:pt x="235" y="175"/>
                  </a:lnTo>
                  <a:lnTo>
                    <a:pt x="235" y="177"/>
                  </a:lnTo>
                  <a:lnTo>
                    <a:pt x="227" y="173"/>
                  </a:lnTo>
                  <a:lnTo>
                    <a:pt x="227" y="170"/>
                  </a:lnTo>
                  <a:lnTo>
                    <a:pt x="230" y="170"/>
                  </a:lnTo>
                  <a:lnTo>
                    <a:pt x="230" y="168"/>
                  </a:lnTo>
                  <a:lnTo>
                    <a:pt x="230" y="165"/>
                  </a:lnTo>
                  <a:lnTo>
                    <a:pt x="227" y="163"/>
                  </a:lnTo>
                  <a:lnTo>
                    <a:pt x="227" y="161"/>
                  </a:lnTo>
                  <a:lnTo>
                    <a:pt x="227" y="158"/>
                  </a:lnTo>
                  <a:lnTo>
                    <a:pt x="227" y="156"/>
                  </a:lnTo>
                  <a:lnTo>
                    <a:pt x="225" y="156"/>
                  </a:lnTo>
                  <a:lnTo>
                    <a:pt x="223" y="156"/>
                  </a:lnTo>
                  <a:lnTo>
                    <a:pt x="220" y="156"/>
                  </a:lnTo>
                  <a:lnTo>
                    <a:pt x="213" y="161"/>
                  </a:lnTo>
                  <a:lnTo>
                    <a:pt x="208" y="158"/>
                  </a:lnTo>
                  <a:lnTo>
                    <a:pt x="206" y="156"/>
                  </a:lnTo>
                  <a:lnTo>
                    <a:pt x="204" y="156"/>
                  </a:lnTo>
                  <a:lnTo>
                    <a:pt x="201" y="156"/>
                  </a:lnTo>
                  <a:lnTo>
                    <a:pt x="199" y="156"/>
                  </a:lnTo>
                  <a:lnTo>
                    <a:pt x="199" y="158"/>
                  </a:lnTo>
                  <a:lnTo>
                    <a:pt x="199" y="161"/>
                  </a:lnTo>
                  <a:lnTo>
                    <a:pt x="196" y="163"/>
                  </a:lnTo>
                  <a:lnTo>
                    <a:pt x="194" y="163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89" y="161"/>
                  </a:lnTo>
                  <a:lnTo>
                    <a:pt x="189" y="158"/>
                  </a:lnTo>
                  <a:lnTo>
                    <a:pt x="187" y="156"/>
                  </a:lnTo>
                  <a:lnTo>
                    <a:pt x="177" y="156"/>
                  </a:lnTo>
                  <a:lnTo>
                    <a:pt x="175" y="156"/>
                  </a:lnTo>
                  <a:lnTo>
                    <a:pt x="172" y="156"/>
                  </a:lnTo>
                  <a:lnTo>
                    <a:pt x="170" y="156"/>
                  </a:lnTo>
                  <a:lnTo>
                    <a:pt x="168" y="156"/>
                  </a:lnTo>
                  <a:lnTo>
                    <a:pt x="168" y="153"/>
                  </a:lnTo>
                  <a:lnTo>
                    <a:pt x="165" y="153"/>
                  </a:lnTo>
                  <a:lnTo>
                    <a:pt x="161" y="151"/>
                  </a:lnTo>
                  <a:lnTo>
                    <a:pt x="158" y="151"/>
                  </a:lnTo>
                  <a:lnTo>
                    <a:pt x="151" y="144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4"/>
                  </a:lnTo>
                  <a:lnTo>
                    <a:pt x="146" y="134"/>
                  </a:lnTo>
                  <a:lnTo>
                    <a:pt x="144" y="132"/>
                  </a:lnTo>
                  <a:lnTo>
                    <a:pt x="141" y="132"/>
                  </a:lnTo>
                  <a:lnTo>
                    <a:pt x="141" y="134"/>
                  </a:lnTo>
                  <a:lnTo>
                    <a:pt x="141" y="137"/>
                  </a:lnTo>
                  <a:lnTo>
                    <a:pt x="141" y="139"/>
                  </a:lnTo>
                  <a:lnTo>
                    <a:pt x="137" y="144"/>
                  </a:lnTo>
                  <a:lnTo>
                    <a:pt x="134" y="144"/>
                  </a:lnTo>
                  <a:lnTo>
                    <a:pt x="129" y="141"/>
                  </a:lnTo>
                  <a:lnTo>
                    <a:pt x="127" y="144"/>
                  </a:lnTo>
                  <a:lnTo>
                    <a:pt x="122" y="146"/>
                  </a:lnTo>
                  <a:lnTo>
                    <a:pt x="120" y="149"/>
                  </a:lnTo>
                  <a:lnTo>
                    <a:pt x="117" y="149"/>
                  </a:lnTo>
                  <a:lnTo>
                    <a:pt x="113" y="15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7" name="Freeform 1088"/>
            <p:cNvSpPr>
              <a:spLocks/>
            </p:cNvSpPr>
            <p:nvPr/>
          </p:nvSpPr>
          <p:spPr bwMode="gray">
            <a:xfrm>
              <a:off x="1427888" y="3297286"/>
              <a:ext cx="190910" cy="198803"/>
            </a:xfrm>
            <a:custGeom>
              <a:avLst/>
              <a:gdLst/>
              <a:ahLst/>
              <a:cxnLst>
                <a:cxn ang="0">
                  <a:pos x="74" y="112"/>
                </a:cxn>
                <a:cxn ang="0">
                  <a:pos x="62" y="107"/>
                </a:cxn>
                <a:cxn ang="0">
                  <a:pos x="57" y="100"/>
                </a:cxn>
                <a:cxn ang="0">
                  <a:pos x="60" y="93"/>
                </a:cxn>
                <a:cxn ang="0">
                  <a:pos x="53" y="86"/>
                </a:cxn>
                <a:cxn ang="0">
                  <a:pos x="45" y="88"/>
                </a:cxn>
                <a:cxn ang="0">
                  <a:pos x="41" y="86"/>
                </a:cxn>
                <a:cxn ang="0">
                  <a:pos x="41" y="79"/>
                </a:cxn>
                <a:cxn ang="0">
                  <a:pos x="31" y="74"/>
                </a:cxn>
                <a:cxn ang="0">
                  <a:pos x="21" y="72"/>
                </a:cxn>
                <a:cxn ang="0">
                  <a:pos x="12" y="67"/>
                </a:cxn>
                <a:cxn ang="0">
                  <a:pos x="5" y="67"/>
                </a:cxn>
                <a:cxn ang="0">
                  <a:pos x="0" y="60"/>
                </a:cxn>
                <a:cxn ang="0">
                  <a:pos x="5" y="55"/>
                </a:cxn>
                <a:cxn ang="0">
                  <a:pos x="12" y="48"/>
                </a:cxn>
                <a:cxn ang="0">
                  <a:pos x="19" y="48"/>
                </a:cxn>
                <a:cxn ang="0">
                  <a:pos x="26" y="43"/>
                </a:cxn>
                <a:cxn ang="0">
                  <a:pos x="24" y="24"/>
                </a:cxn>
                <a:cxn ang="0">
                  <a:pos x="38" y="19"/>
                </a:cxn>
                <a:cxn ang="0">
                  <a:pos x="38" y="9"/>
                </a:cxn>
                <a:cxn ang="0">
                  <a:pos x="45" y="7"/>
                </a:cxn>
                <a:cxn ang="0">
                  <a:pos x="55" y="9"/>
                </a:cxn>
                <a:cxn ang="0">
                  <a:pos x="57" y="19"/>
                </a:cxn>
                <a:cxn ang="0">
                  <a:pos x="74" y="19"/>
                </a:cxn>
                <a:cxn ang="0">
                  <a:pos x="76" y="7"/>
                </a:cxn>
                <a:cxn ang="0">
                  <a:pos x="81" y="7"/>
                </a:cxn>
                <a:cxn ang="0">
                  <a:pos x="88" y="9"/>
                </a:cxn>
                <a:cxn ang="0">
                  <a:pos x="91" y="0"/>
                </a:cxn>
                <a:cxn ang="0">
                  <a:pos x="98" y="2"/>
                </a:cxn>
                <a:cxn ang="0">
                  <a:pos x="103" y="9"/>
                </a:cxn>
                <a:cxn ang="0">
                  <a:pos x="100" y="19"/>
                </a:cxn>
                <a:cxn ang="0">
                  <a:pos x="112" y="24"/>
                </a:cxn>
                <a:cxn ang="0">
                  <a:pos x="115" y="19"/>
                </a:cxn>
                <a:cxn ang="0">
                  <a:pos x="127" y="19"/>
                </a:cxn>
                <a:cxn ang="0">
                  <a:pos x="127" y="26"/>
                </a:cxn>
                <a:cxn ang="0">
                  <a:pos x="124" y="31"/>
                </a:cxn>
                <a:cxn ang="0">
                  <a:pos x="129" y="43"/>
                </a:cxn>
                <a:cxn ang="0">
                  <a:pos x="124" y="45"/>
                </a:cxn>
                <a:cxn ang="0">
                  <a:pos x="120" y="55"/>
                </a:cxn>
                <a:cxn ang="0">
                  <a:pos x="115" y="57"/>
                </a:cxn>
                <a:cxn ang="0">
                  <a:pos x="108" y="67"/>
                </a:cxn>
                <a:cxn ang="0">
                  <a:pos x="103" y="69"/>
                </a:cxn>
                <a:cxn ang="0">
                  <a:pos x="96" y="74"/>
                </a:cxn>
                <a:cxn ang="0">
                  <a:pos x="100" y="93"/>
                </a:cxn>
                <a:cxn ang="0">
                  <a:pos x="100" y="100"/>
                </a:cxn>
                <a:cxn ang="0">
                  <a:pos x="105" y="107"/>
                </a:cxn>
                <a:cxn ang="0">
                  <a:pos x="105" y="115"/>
                </a:cxn>
                <a:cxn ang="0">
                  <a:pos x="88" y="124"/>
                </a:cxn>
              </a:cxnLst>
              <a:rect l="0" t="0" r="r" b="b"/>
              <a:pathLst>
                <a:path w="129" h="124">
                  <a:moveTo>
                    <a:pt x="88" y="124"/>
                  </a:moveTo>
                  <a:lnTo>
                    <a:pt x="86" y="122"/>
                  </a:lnTo>
                  <a:lnTo>
                    <a:pt x="74" y="112"/>
                  </a:lnTo>
                  <a:lnTo>
                    <a:pt x="67" y="110"/>
                  </a:lnTo>
                  <a:lnTo>
                    <a:pt x="65" y="110"/>
                  </a:lnTo>
                  <a:lnTo>
                    <a:pt x="62" y="107"/>
                  </a:lnTo>
                  <a:lnTo>
                    <a:pt x="62" y="105"/>
                  </a:lnTo>
                  <a:lnTo>
                    <a:pt x="57" y="103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60" y="95"/>
                  </a:lnTo>
                  <a:lnTo>
                    <a:pt x="60" y="93"/>
                  </a:lnTo>
                  <a:lnTo>
                    <a:pt x="57" y="91"/>
                  </a:lnTo>
                  <a:lnTo>
                    <a:pt x="55" y="86"/>
                  </a:lnTo>
                  <a:lnTo>
                    <a:pt x="53" y="86"/>
                  </a:lnTo>
                  <a:lnTo>
                    <a:pt x="50" y="84"/>
                  </a:lnTo>
                  <a:lnTo>
                    <a:pt x="48" y="86"/>
                  </a:lnTo>
                  <a:lnTo>
                    <a:pt x="45" y="88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41" y="81"/>
                  </a:lnTo>
                  <a:lnTo>
                    <a:pt x="41" y="79"/>
                  </a:lnTo>
                  <a:lnTo>
                    <a:pt x="41" y="76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9" y="74"/>
                  </a:lnTo>
                  <a:lnTo>
                    <a:pt x="26" y="74"/>
                  </a:lnTo>
                  <a:lnTo>
                    <a:pt x="21" y="72"/>
                  </a:lnTo>
                  <a:lnTo>
                    <a:pt x="17" y="72"/>
                  </a:lnTo>
                  <a:lnTo>
                    <a:pt x="17" y="69"/>
                  </a:lnTo>
                  <a:lnTo>
                    <a:pt x="12" y="67"/>
                  </a:lnTo>
                  <a:lnTo>
                    <a:pt x="10" y="67"/>
                  </a:lnTo>
                  <a:lnTo>
                    <a:pt x="7" y="67"/>
                  </a:lnTo>
                  <a:lnTo>
                    <a:pt x="5" y="67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5" y="55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5"/>
                  </a:lnTo>
                  <a:lnTo>
                    <a:pt x="26" y="43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7" y="19"/>
                  </a:lnTo>
                  <a:lnTo>
                    <a:pt x="60" y="19"/>
                  </a:lnTo>
                  <a:lnTo>
                    <a:pt x="69" y="21"/>
                  </a:lnTo>
                  <a:lnTo>
                    <a:pt x="74" y="19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7"/>
                  </a:lnTo>
                  <a:lnTo>
                    <a:pt x="76" y="5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8" y="9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3" y="7"/>
                  </a:lnTo>
                  <a:lnTo>
                    <a:pt x="103" y="9"/>
                  </a:lnTo>
                  <a:lnTo>
                    <a:pt x="100" y="12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10" y="21"/>
                  </a:lnTo>
                  <a:lnTo>
                    <a:pt x="112" y="24"/>
                  </a:lnTo>
                  <a:lnTo>
                    <a:pt x="115" y="24"/>
                  </a:lnTo>
                  <a:lnTo>
                    <a:pt x="115" y="21"/>
                  </a:lnTo>
                  <a:lnTo>
                    <a:pt x="115" y="19"/>
                  </a:lnTo>
                  <a:lnTo>
                    <a:pt x="117" y="19"/>
                  </a:lnTo>
                  <a:lnTo>
                    <a:pt x="124" y="19"/>
                  </a:lnTo>
                  <a:lnTo>
                    <a:pt x="127" y="19"/>
                  </a:lnTo>
                  <a:lnTo>
                    <a:pt x="127" y="21"/>
                  </a:lnTo>
                  <a:lnTo>
                    <a:pt x="127" y="24"/>
                  </a:lnTo>
                  <a:lnTo>
                    <a:pt x="127" y="26"/>
                  </a:lnTo>
                  <a:lnTo>
                    <a:pt x="127" y="28"/>
                  </a:lnTo>
                  <a:lnTo>
                    <a:pt x="127" y="31"/>
                  </a:lnTo>
                  <a:lnTo>
                    <a:pt x="124" y="31"/>
                  </a:lnTo>
                  <a:lnTo>
                    <a:pt x="124" y="33"/>
                  </a:lnTo>
                  <a:lnTo>
                    <a:pt x="129" y="40"/>
                  </a:lnTo>
                  <a:lnTo>
                    <a:pt x="129" y="43"/>
                  </a:lnTo>
                  <a:lnTo>
                    <a:pt x="127" y="43"/>
                  </a:lnTo>
                  <a:lnTo>
                    <a:pt x="127" y="45"/>
                  </a:lnTo>
                  <a:lnTo>
                    <a:pt x="124" y="45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0" y="55"/>
                  </a:lnTo>
                  <a:lnTo>
                    <a:pt x="120" y="57"/>
                  </a:lnTo>
                  <a:lnTo>
                    <a:pt x="117" y="57"/>
                  </a:lnTo>
                  <a:lnTo>
                    <a:pt x="115" y="57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08" y="67"/>
                  </a:lnTo>
                  <a:lnTo>
                    <a:pt x="108" y="69"/>
                  </a:lnTo>
                  <a:lnTo>
                    <a:pt x="105" y="69"/>
                  </a:lnTo>
                  <a:lnTo>
                    <a:pt x="103" y="69"/>
                  </a:lnTo>
                  <a:lnTo>
                    <a:pt x="100" y="69"/>
                  </a:lnTo>
                  <a:lnTo>
                    <a:pt x="98" y="74"/>
                  </a:lnTo>
                  <a:lnTo>
                    <a:pt x="96" y="74"/>
                  </a:lnTo>
                  <a:lnTo>
                    <a:pt x="96" y="81"/>
                  </a:lnTo>
                  <a:lnTo>
                    <a:pt x="98" y="86"/>
                  </a:lnTo>
                  <a:lnTo>
                    <a:pt x="100" y="93"/>
                  </a:lnTo>
                  <a:lnTo>
                    <a:pt x="98" y="95"/>
                  </a:lnTo>
                  <a:lnTo>
                    <a:pt x="100" y="98"/>
                  </a:lnTo>
                  <a:lnTo>
                    <a:pt x="100" y="100"/>
                  </a:lnTo>
                  <a:lnTo>
                    <a:pt x="103" y="100"/>
                  </a:lnTo>
                  <a:lnTo>
                    <a:pt x="103" y="103"/>
                  </a:lnTo>
                  <a:lnTo>
                    <a:pt x="105" y="107"/>
                  </a:lnTo>
                  <a:lnTo>
                    <a:pt x="105" y="110"/>
                  </a:lnTo>
                  <a:lnTo>
                    <a:pt x="105" y="112"/>
                  </a:lnTo>
                  <a:lnTo>
                    <a:pt x="105" y="115"/>
                  </a:lnTo>
                  <a:lnTo>
                    <a:pt x="103" y="115"/>
                  </a:lnTo>
                  <a:lnTo>
                    <a:pt x="93" y="119"/>
                  </a:lnTo>
                  <a:lnTo>
                    <a:pt x="88" y="12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8" name="Freeform 1090"/>
            <p:cNvSpPr>
              <a:spLocks/>
            </p:cNvSpPr>
            <p:nvPr/>
          </p:nvSpPr>
          <p:spPr bwMode="gray">
            <a:xfrm>
              <a:off x="1074187" y="3991490"/>
              <a:ext cx="99154" cy="173151"/>
            </a:xfrm>
            <a:custGeom>
              <a:avLst/>
              <a:gdLst/>
              <a:ahLst/>
              <a:cxnLst>
                <a:cxn ang="0">
                  <a:pos x="12" y="105"/>
                </a:cxn>
                <a:cxn ang="0">
                  <a:pos x="7" y="96"/>
                </a:cxn>
                <a:cxn ang="0">
                  <a:pos x="5" y="88"/>
                </a:cxn>
                <a:cxn ang="0">
                  <a:pos x="0" y="84"/>
                </a:cxn>
                <a:cxn ang="0">
                  <a:pos x="7" y="72"/>
                </a:cxn>
                <a:cxn ang="0">
                  <a:pos x="12" y="69"/>
                </a:cxn>
                <a:cxn ang="0">
                  <a:pos x="12" y="76"/>
                </a:cxn>
                <a:cxn ang="0">
                  <a:pos x="12" y="81"/>
                </a:cxn>
                <a:cxn ang="0">
                  <a:pos x="14" y="84"/>
                </a:cxn>
                <a:cxn ang="0">
                  <a:pos x="24" y="76"/>
                </a:cxn>
                <a:cxn ang="0">
                  <a:pos x="24" y="76"/>
                </a:cxn>
                <a:cxn ang="0">
                  <a:pos x="21" y="72"/>
                </a:cxn>
                <a:cxn ang="0">
                  <a:pos x="19" y="62"/>
                </a:cxn>
                <a:cxn ang="0">
                  <a:pos x="26" y="60"/>
                </a:cxn>
                <a:cxn ang="0">
                  <a:pos x="33" y="52"/>
                </a:cxn>
                <a:cxn ang="0">
                  <a:pos x="38" y="50"/>
                </a:cxn>
                <a:cxn ang="0">
                  <a:pos x="43" y="45"/>
                </a:cxn>
                <a:cxn ang="0">
                  <a:pos x="43" y="41"/>
                </a:cxn>
                <a:cxn ang="0">
                  <a:pos x="48" y="33"/>
                </a:cxn>
                <a:cxn ang="0">
                  <a:pos x="43" y="31"/>
                </a:cxn>
                <a:cxn ang="0">
                  <a:pos x="38" y="29"/>
                </a:cxn>
                <a:cxn ang="0">
                  <a:pos x="36" y="24"/>
                </a:cxn>
                <a:cxn ang="0">
                  <a:pos x="33" y="21"/>
                </a:cxn>
                <a:cxn ang="0">
                  <a:pos x="31" y="26"/>
                </a:cxn>
                <a:cxn ang="0">
                  <a:pos x="33" y="33"/>
                </a:cxn>
                <a:cxn ang="0">
                  <a:pos x="26" y="33"/>
                </a:cxn>
                <a:cxn ang="0">
                  <a:pos x="19" y="26"/>
                </a:cxn>
                <a:cxn ang="0">
                  <a:pos x="9" y="21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7" y="2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4" y="12"/>
                </a:cxn>
                <a:cxn ang="0">
                  <a:pos x="19" y="17"/>
                </a:cxn>
                <a:cxn ang="0">
                  <a:pos x="24" y="17"/>
                </a:cxn>
                <a:cxn ang="0">
                  <a:pos x="28" y="17"/>
                </a:cxn>
                <a:cxn ang="0">
                  <a:pos x="40" y="14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55" y="33"/>
                </a:cxn>
                <a:cxn ang="0">
                  <a:pos x="60" y="33"/>
                </a:cxn>
                <a:cxn ang="0">
                  <a:pos x="62" y="38"/>
                </a:cxn>
                <a:cxn ang="0">
                  <a:pos x="67" y="55"/>
                </a:cxn>
                <a:cxn ang="0">
                  <a:pos x="62" y="67"/>
                </a:cxn>
                <a:cxn ang="0">
                  <a:pos x="62" y="74"/>
                </a:cxn>
                <a:cxn ang="0">
                  <a:pos x="57" y="81"/>
                </a:cxn>
                <a:cxn ang="0">
                  <a:pos x="52" y="81"/>
                </a:cxn>
                <a:cxn ang="0">
                  <a:pos x="55" y="81"/>
                </a:cxn>
                <a:cxn ang="0">
                  <a:pos x="57" y="76"/>
                </a:cxn>
                <a:cxn ang="0">
                  <a:pos x="60" y="62"/>
                </a:cxn>
                <a:cxn ang="0">
                  <a:pos x="55" y="60"/>
                </a:cxn>
                <a:cxn ang="0">
                  <a:pos x="45" y="67"/>
                </a:cxn>
                <a:cxn ang="0">
                  <a:pos x="45" y="72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28" y="100"/>
                </a:cxn>
                <a:cxn ang="0">
                  <a:pos x="21" y="105"/>
                </a:cxn>
                <a:cxn ang="0">
                  <a:pos x="16" y="108"/>
                </a:cxn>
              </a:cxnLst>
              <a:rect l="0" t="0" r="r" b="b"/>
              <a:pathLst>
                <a:path w="67" h="108">
                  <a:moveTo>
                    <a:pt x="14" y="108"/>
                  </a:moveTo>
                  <a:lnTo>
                    <a:pt x="12" y="105"/>
                  </a:lnTo>
                  <a:lnTo>
                    <a:pt x="12" y="98"/>
                  </a:lnTo>
                  <a:lnTo>
                    <a:pt x="7" y="96"/>
                  </a:lnTo>
                  <a:lnTo>
                    <a:pt x="7" y="88"/>
                  </a:lnTo>
                  <a:lnTo>
                    <a:pt x="5" y="88"/>
                  </a:lnTo>
                  <a:lnTo>
                    <a:pt x="2" y="88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7" y="72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2" y="79"/>
                  </a:lnTo>
                  <a:lnTo>
                    <a:pt x="12" y="81"/>
                  </a:lnTo>
                  <a:lnTo>
                    <a:pt x="14" y="81"/>
                  </a:lnTo>
                  <a:lnTo>
                    <a:pt x="14" y="84"/>
                  </a:lnTo>
                  <a:lnTo>
                    <a:pt x="19" y="81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1" y="74"/>
                  </a:lnTo>
                  <a:lnTo>
                    <a:pt x="21" y="72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3" y="45"/>
                  </a:lnTo>
                  <a:lnTo>
                    <a:pt x="43" y="43"/>
                  </a:lnTo>
                  <a:lnTo>
                    <a:pt x="43" y="41"/>
                  </a:lnTo>
                  <a:lnTo>
                    <a:pt x="45" y="38"/>
                  </a:lnTo>
                  <a:lnTo>
                    <a:pt x="48" y="33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8" y="26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6" y="33"/>
                  </a:lnTo>
                  <a:lnTo>
                    <a:pt x="21" y="31"/>
                  </a:lnTo>
                  <a:lnTo>
                    <a:pt x="19" y="26"/>
                  </a:lnTo>
                  <a:lnTo>
                    <a:pt x="12" y="24"/>
                  </a:lnTo>
                  <a:lnTo>
                    <a:pt x="9" y="21"/>
                  </a:lnTo>
                  <a:lnTo>
                    <a:pt x="5" y="12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6" y="17"/>
                  </a:lnTo>
                  <a:lnTo>
                    <a:pt x="40" y="14"/>
                  </a:lnTo>
                  <a:lnTo>
                    <a:pt x="45" y="17"/>
                  </a:lnTo>
                  <a:lnTo>
                    <a:pt x="48" y="26"/>
                  </a:lnTo>
                  <a:lnTo>
                    <a:pt x="48" y="29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60" y="33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4" y="48"/>
                  </a:lnTo>
                  <a:lnTo>
                    <a:pt x="67" y="55"/>
                  </a:lnTo>
                  <a:lnTo>
                    <a:pt x="64" y="64"/>
                  </a:lnTo>
                  <a:lnTo>
                    <a:pt x="62" y="67"/>
                  </a:lnTo>
                  <a:lnTo>
                    <a:pt x="62" y="72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57" y="81"/>
                  </a:lnTo>
                  <a:lnTo>
                    <a:pt x="57" y="84"/>
                  </a:lnTo>
                  <a:lnTo>
                    <a:pt x="52" y="81"/>
                  </a:lnTo>
                  <a:lnTo>
                    <a:pt x="52" y="79"/>
                  </a:lnTo>
                  <a:lnTo>
                    <a:pt x="55" y="81"/>
                  </a:lnTo>
                  <a:lnTo>
                    <a:pt x="57" y="79"/>
                  </a:lnTo>
                  <a:lnTo>
                    <a:pt x="57" y="76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48" y="64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0" y="81"/>
                  </a:lnTo>
                  <a:lnTo>
                    <a:pt x="36" y="84"/>
                  </a:lnTo>
                  <a:lnTo>
                    <a:pt x="33" y="86"/>
                  </a:lnTo>
                  <a:lnTo>
                    <a:pt x="28" y="96"/>
                  </a:lnTo>
                  <a:lnTo>
                    <a:pt x="28" y="98"/>
                  </a:lnTo>
                  <a:lnTo>
                    <a:pt x="28" y="100"/>
                  </a:lnTo>
                  <a:lnTo>
                    <a:pt x="26" y="103"/>
                  </a:lnTo>
                  <a:lnTo>
                    <a:pt x="21" y="105"/>
                  </a:lnTo>
                  <a:lnTo>
                    <a:pt x="19" y="108"/>
                  </a:lnTo>
                  <a:lnTo>
                    <a:pt x="16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89" name="Freeform 1091"/>
            <p:cNvSpPr>
              <a:spLocks/>
            </p:cNvSpPr>
            <p:nvPr/>
          </p:nvSpPr>
          <p:spPr bwMode="gray">
            <a:xfrm>
              <a:off x="1232536" y="3374239"/>
              <a:ext cx="195350" cy="240487"/>
            </a:xfrm>
            <a:custGeom>
              <a:avLst/>
              <a:gdLst/>
              <a:ahLst/>
              <a:cxnLst>
                <a:cxn ang="0">
                  <a:pos x="94" y="150"/>
                </a:cxn>
                <a:cxn ang="0">
                  <a:pos x="89" y="148"/>
                </a:cxn>
                <a:cxn ang="0">
                  <a:pos x="89" y="143"/>
                </a:cxn>
                <a:cxn ang="0">
                  <a:pos x="84" y="136"/>
                </a:cxn>
                <a:cxn ang="0">
                  <a:pos x="79" y="131"/>
                </a:cxn>
                <a:cxn ang="0">
                  <a:pos x="77" y="124"/>
                </a:cxn>
                <a:cxn ang="0">
                  <a:pos x="72" y="117"/>
                </a:cxn>
                <a:cxn ang="0">
                  <a:pos x="63" y="119"/>
                </a:cxn>
                <a:cxn ang="0">
                  <a:pos x="60" y="107"/>
                </a:cxn>
                <a:cxn ang="0">
                  <a:pos x="63" y="81"/>
                </a:cxn>
                <a:cxn ang="0">
                  <a:pos x="58" y="76"/>
                </a:cxn>
                <a:cxn ang="0">
                  <a:pos x="48" y="76"/>
                </a:cxn>
                <a:cxn ang="0">
                  <a:pos x="43" y="71"/>
                </a:cxn>
                <a:cxn ang="0">
                  <a:pos x="34" y="69"/>
                </a:cxn>
                <a:cxn ang="0">
                  <a:pos x="29" y="71"/>
                </a:cxn>
                <a:cxn ang="0">
                  <a:pos x="29" y="67"/>
                </a:cxn>
                <a:cxn ang="0">
                  <a:pos x="24" y="59"/>
                </a:cxn>
                <a:cxn ang="0">
                  <a:pos x="20" y="52"/>
                </a:cxn>
                <a:cxn ang="0">
                  <a:pos x="22" y="47"/>
                </a:cxn>
                <a:cxn ang="0">
                  <a:pos x="17" y="43"/>
                </a:cxn>
                <a:cxn ang="0">
                  <a:pos x="10" y="38"/>
                </a:cxn>
                <a:cxn ang="0">
                  <a:pos x="3" y="40"/>
                </a:cxn>
                <a:cxn ang="0">
                  <a:pos x="3" y="26"/>
                </a:cxn>
                <a:cxn ang="0">
                  <a:pos x="8" y="16"/>
                </a:cxn>
                <a:cxn ang="0">
                  <a:pos x="12" y="12"/>
                </a:cxn>
                <a:cxn ang="0">
                  <a:pos x="20" y="2"/>
                </a:cxn>
                <a:cxn ang="0">
                  <a:pos x="22" y="7"/>
                </a:cxn>
                <a:cxn ang="0">
                  <a:pos x="27" y="12"/>
                </a:cxn>
                <a:cxn ang="0">
                  <a:pos x="36" y="12"/>
                </a:cxn>
                <a:cxn ang="0">
                  <a:pos x="43" y="7"/>
                </a:cxn>
                <a:cxn ang="0">
                  <a:pos x="48" y="12"/>
                </a:cxn>
                <a:cxn ang="0">
                  <a:pos x="60" y="24"/>
                </a:cxn>
                <a:cxn ang="0">
                  <a:pos x="75" y="26"/>
                </a:cxn>
                <a:cxn ang="0">
                  <a:pos x="84" y="31"/>
                </a:cxn>
                <a:cxn ang="0">
                  <a:pos x="103" y="33"/>
                </a:cxn>
                <a:cxn ang="0">
                  <a:pos x="110" y="38"/>
                </a:cxn>
                <a:cxn ang="0">
                  <a:pos x="120" y="45"/>
                </a:cxn>
                <a:cxn ang="0">
                  <a:pos x="122" y="55"/>
                </a:cxn>
                <a:cxn ang="0">
                  <a:pos x="122" y="59"/>
                </a:cxn>
                <a:cxn ang="0">
                  <a:pos x="127" y="62"/>
                </a:cxn>
                <a:cxn ang="0">
                  <a:pos x="125" y="67"/>
                </a:cxn>
                <a:cxn ang="0">
                  <a:pos x="118" y="71"/>
                </a:cxn>
                <a:cxn ang="0">
                  <a:pos x="125" y="81"/>
                </a:cxn>
                <a:cxn ang="0">
                  <a:pos x="130" y="79"/>
                </a:cxn>
                <a:cxn ang="0">
                  <a:pos x="127" y="91"/>
                </a:cxn>
                <a:cxn ang="0">
                  <a:pos x="122" y="88"/>
                </a:cxn>
                <a:cxn ang="0">
                  <a:pos x="118" y="100"/>
                </a:cxn>
                <a:cxn ang="0">
                  <a:pos x="122" y="105"/>
                </a:cxn>
                <a:cxn ang="0">
                  <a:pos x="120" y="117"/>
                </a:cxn>
                <a:cxn ang="0">
                  <a:pos x="113" y="117"/>
                </a:cxn>
                <a:cxn ang="0">
                  <a:pos x="110" y="129"/>
                </a:cxn>
                <a:cxn ang="0">
                  <a:pos x="106" y="143"/>
                </a:cxn>
                <a:cxn ang="0">
                  <a:pos x="98" y="150"/>
                </a:cxn>
              </a:cxnLst>
              <a:rect l="0" t="0" r="r" b="b"/>
              <a:pathLst>
                <a:path w="132" h="150">
                  <a:moveTo>
                    <a:pt x="98" y="150"/>
                  </a:moveTo>
                  <a:lnTo>
                    <a:pt x="96" y="150"/>
                  </a:lnTo>
                  <a:lnTo>
                    <a:pt x="94" y="150"/>
                  </a:lnTo>
                  <a:lnTo>
                    <a:pt x="91" y="150"/>
                  </a:lnTo>
                  <a:lnTo>
                    <a:pt x="89" y="150"/>
                  </a:lnTo>
                  <a:lnTo>
                    <a:pt x="89" y="148"/>
                  </a:lnTo>
                  <a:lnTo>
                    <a:pt x="87" y="148"/>
                  </a:lnTo>
                  <a:lnTo>
                    <a:pt x="89" y="146"/>
                  </a:lnTo>
                  <a:lnTo>
                    <a:pt x="89" y="143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4" y="136"/>
                  </a:lnTo>
                  <a:lnTo>
                    <a:pt x="84" y="134"/>
                  </a:lnTo>
                  <a:lnTo>
                    <a:pt x="82" y="131"/>
                  </a:lnTo>
                  <a:lnTo>
                    <a:pt x="79" y="131"/>
                  </a:lnTo>
                  <a:lnTo>
                    <a:pt x="79" y="129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7" y="122"/>
                  </a:lnTo>
                  <a:lnTo>
                    <a:pt x="77" y="119"/>
                  </a:lnTo>
                  <a:lnTo>
                    <a:pt x="72" y="117"/>
                  </a:lnTo>
                  <a:lnTo>
                    <a:pt x="65" y="122"/>
                  </a:lnTo>
                  <a:lnTo>
                    <a:pt x="60" y="122"/>
                  </a:lnTo>
                  <a:lnTo>
                    <a:pt x="63" y="119"/>
                  </a:lnTo>
                  <a:lnTo>
                    <a:pt x="63" y="117"/>
                  </a:lnTo>
                  <a:lnTo>
                    <a:pt x="63" y="112"/>
                  </a:lnTo>
                  <a:lnTo>
                    <a:pt x="60" y="107"/>
                  </a:lnTo>
                  <a:lnTo>
                    <a:pt x="58" y="105"/>
                  </a:lnTo>
                  <a:lnTo>
                    <a:pt x="60" y="98"/>
                  </a:lnTo>
                  <a:lnTo>
                    <a:pt x="63" y="81"/>
                  </a:lnTo>
                  <a:lnTo>
                    <a:pt x="63" y="79"/>
                  </a:lnTo>
                  <a:lnTo>
                    <a:pt x="60" y="76"/>
                  </a:lnTo>
                  <a:lnTo>
                    <a:pt x="58" y="76"/>
                  </a:lnTo>
                  <a:lnTo>
                    <a:pt x="55" y="76"/>
                  </a:lnTo>
                  <a:lnTo>
                    <a:pt x="53" y="76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3" y="71"/>
                  </a:lnTo>
                  <a:lnTo>
                    <a:pt x="41" y="71"/>
                  </a:lnTo>
                  <a:lnTo>
                    <a:pt x="39" y="69"/>
                  </a:lnTo>
                  <a:lnTo>
                    <a:pt x="34" y="69"/>
                  </a:lnTo>
                  <a:lnTo>
                    <a:pt x="31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7" y="69"/>
                  </a:lnTo>
                  <a:lnTo>
                    <a:pt x="27" y="67"/>
                  </a:lnTo>
                  <a:lnTo>
                    <a:pt x="29" y="67"/>
                  </a:lnTo>
                  <a:lnTo>
                    <a:pt x="29" y="64"/>
                  </a:lnTo>
                  <a:lnTo>
                    <a:pt x="27" y="62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0" y="57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5"/>
                  </a:lnTo>
                  <a:lnTo>
                    <a:pt x="17" y="43"/>
                  </a:lnTo>
                  <a:lnTo>
                    <a:pt x="15" y="40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0" y="36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0" y="7"/>
                  </a:lnTo>
                  <a:lnTo>
                    <a:pt x="22" y="9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36" y="12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51" y="16"/>
                  </a:lnTo>
                  <a:lnTo>
                    <a:pt x="53" y="19"/>
                  </a:lnTo>
                  <a:lnTo>
                    <a:pt x="60" y="24"/>
                  </a:lnTo>
                  <a:lnTo>
                    <a:pt x="65" y="26"/>
                  </a:lnTo>
                  <a:lnTo>
                    <a:pt x="67" y="26"/>
                  </a:lnTo>
                  <a:lnTo>
                    <a:pt x="75" y="26"/>
                  </a:lnTo>
                  <a:lnTo>
                    <a:pt x="75" y="28"/>
                  </a:lnTo>
                  <a:lnTo>
                    <a:pt x="77" y="28"/>
                  </a:lnTo>
                  <a:lnTo>
                    <a:pt x="84" y="31"/>
                  </a:lnTo>
                  <a:lnTo>
                    <a:pt x="91" y="28"/>
                  </a:lnTo>
                  <a:lnTo>
                    <a:pt x="96" y="31"/>
                  </a:lnTo>
                  <a:lnTo>
                    <a:pt x="103" y="33"/>
                  </a:lnTo>
                  <a:lnTo>
                    <a:pt x="103" y="36"/>
                  </a:lnTo>
                  <a:lnTo>
                    <a:pt x="108" y="38"/>
                  </a:lnTo>
                  <a:lnTo>
                    <a:pt x="110" y="38"/>
                  </a:lnTo>
                  <a:lnTo>
                    <a:pt x="113" y="38"/>
                  </a:lnTo>
                  <a:lnTo>
                    <a:pt x="115" y="40"/>
                  </a:lnTo>
                  <a:lnTo>
                    <a:pt x="120" y="45"/>
                  </a:lnTo>
                  <a:lnTo>
                    <a:pt x="120" y="47"/>
                  </a:lnTo>
                  <a:lnTo>
                    <a:pt x="120" y="52"/>
                  </a:lnTo>
                  <a:lnTo>
                    <a:pt x="122" y="55"/>
                  </a:lnTo>
                  <a:lnTo>
                    <a:pt x="125" y="57"/>
                  </a:lnTo>
                  <a:lnTo>
                    <a:pt x="122" y="57"/>
                  </a:lnTo>
                  <a:lnTo>
                    <a:pt x="122" y="59"/>
                  </a:lnTo>
                  <a:lnTo>
                    <a:pt x="125" y="59"/>
                  </a:lnTo>
                  <a:lnTo>
                    <a:pt x="127" y="59"/>
                  </a:lnTo>
                  <a:lnTo>
                    <a:pt x="127" y="62"/>
                  </a:lnTo>
                  <a:lnTo>
                    <a:pt x="127" y="67"/>
                  </a:lnTo>
                  <a:lnTo>
                    <a:pt x="125" y="69"/>
                  </a:lnTo>
                  <a:lnTo>
                    <a:pt x="125" y="67"/>
                  </a:lnTo>
                  <a:lnTo>
                    <a:pt x="122" y="67"/>
                  </a:lnTo>
                  <a:lnTo>
                    <a:pt x="120" y="67"/>
                  </a:lnTo>
                  <a:lnTo>
                    <a:pt x="118" y="71"/>
                  </a:lnTo>
                  <a:lnTo>
                    <a:pt x="122" y="79"/>
                  </a:lnTo>
                  <a:lnTo>
                    <a:pt x="122" y="81"/>
                  </a:lnTo>
                  <a:lnTo>
                    <a:pt x="125" y="81"/>
                  </a:lnTo>
                  <a:lnTo>
                    <a:pt x="125" y="79"/>
                  </a:lnTo>
                  <a:lnTo>
                    <a:pt x="127" y="79"/>
                  </a:lnTo>
                  <a:lnTo>
                    <a:pt x="130" y="79"/>
                  </a:lnTo>
                  <a:lnTo>
                    <a:pt x="132" y="83"/>
                  </a:lnTo>
                  <a:lnTo>
                    <a:pt x="132" y="86"/>
                  </a:lnTo>
                  <a:lnTo>
                    <a:pt x="127" y="91"/>
                  </a:lnTo>
                  <a:lnTo>
                    <a:pt x="125" y="91"/>
                  </a:lnTo>
                  <a:lnTo>
                    <a:pt x="125" y="88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20" y="100"/>
                  </a:lnTo>
                  <a:lnTo>
                    <a:pt x="120" y="102"/>
                  </a:lnTo>
                  <a:lnTo>
                    <a:pt x="122" y="105"/>
                  </a:lnTo>
                  <a:lnTo>
                    <a:pt x="125" y="110"/>
                  </a:lnTo>
                  <a:lnTo>
                    <a:pt x="122" y="112"/>
                  </a:lnTo>
                  <a:lnTo>
                    <a:pt x="120" y="117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13" y="117"/>
                  </a:lnTo>
                  <a:lnTo>
                    <a:pt x="113" y="122"/>
                  </a:lnTo>
                  <a:lnTo>
                    <a:pt x="113" y="124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4"/>
                  </a:lnTo>
                  <a:lnTo>
                    <a:pt x="106" y="143"/>
                  </a:lnTo>
                  <a:lnTo>
                    <a:pt x="103" y="146"/>
                  </a:lnTo>
                  <a:lnTo>
                    <a:pt x="101" y="148"/>
                  </a:lnTo>
                  <a:lnTo>
                    <a:pt x="98" y="15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0" name="Freeform 1092"/>
            <p:cNvSpPr>
              <a:spLocks/>
            </p:cNvSpPr>
            <p:nvPr/>
          </p:nvSpPr>
          <p:spPr bwMode="gray">
            <a:xfrm>
              <a:off x="1361292" y="3024733"/>
              <a:ext cx="221988" cy="160325"/>
            </a:xfrm>
            <a:custGeom>
              <a:avLst/>
              <a:gdLst/>
              <a:ahLst/>
              <a:cxnLst>
                <a:cxn ang="0">
                  <a:pos x="50" y="100"/>
                </a:cxn>
                <a:cxn ang="0">
                  <a:pos x="45" y="96"/>
                </a:cxn>
                <a:cxn ang="0">
                  <a:pos x="28" y="100"/>
                </a:cxn>
                <a:cxn ang="0">
                  <a:pos x="19" y="96"/>
                </a:cxn>
                <a:cxn ang="0">
                  <a:pos x="19" y="88"/>
                </a:cxn>
                <a:cxn ang="0">
                  <a:pos x="7" y="76"/>
                </a:cxn>
                <a:cxn ang="0">
                  <a:pos x="11" y="67"/>
                </a:cxn>
                <a:cxn ang="0">
                  <a:pos x="14" y="53"/>
                </a:cxn>
                <a:cxn ang="0">
                  <a:pos x="14" y="43"/>
                </a:cxn>
                <a:cxn ang="0">
                  <a:pos x="4" y="36"/>
                </a:cxn>
                <a:cxn ang="0">
                  <a:pos x="7" y="31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11" y="14"/>
                </a:cxn>
                <a:cxn ang="0">
                  <a:pos x="19" y="7"/>
                </a:cxn>
                <a:cxn ang="0">
                  <a:pos x="31" y="0"/>
                </a:cxn>
                <a:cxn ang="0">
                  <a:pos x="40" y="9"/>
                </a:cxn>
                <a:cxn ang="0">
                  <a:pos x="43" y="19"/>
                </a:cxn>
                <a:cxn ang="0">
                  <a:pos x="55" y="14"/>
                </a:cxn>
                <a:cxn ang="0">
                  <a:pos x="59" y="14"/>
                </a:cxn>
                <a:cxn ang="0">
                  <a:pos x="69" y="19"/>
                </a:cxn>
                <a:cxn ang="0">
                  <a:pos x="74" y="14"/>
                </a:cxn>
                <a:cxn ang="0">
                  <a:pos x="78" y="9"/>
                </a:cxn>
                <a:cxn ang="0">
                  <a:pos x="95" y="9"/>
                </a:cxn>
                <a:cxn ang="0">
                  <a:pos x="105" y="5"/>
                </a:cxn>
                <a:cxn ang="0">
                  <a:pos x="112" y="7"/>
                </a:cxn>
                <a:cxn ang="0">
                  <a:pos x="119" y="9"/>
                </a:cxn>
                <a:cxn ang="0">
                  <a:pos x="121" y="17"/>
                </a:cxn>
                <a:cxn ang="0">
                  <a:pos x="126" y="26"/>
                </a:cxn>
                <a:cxn ang="0">
                  <a:pos x="136" y="26"/>
                </a:cxn>
                <a:cxn ang="0">
                  <a:pos x="143" y="29"/>
                </a:cxn>
                <a:cxn ang="0">
                  <a:pos x="150" y="50"/>
                </a:cxn>
                <a:cxn ang="0">
                  <a:pos x="148" y="55"/>
                </a:cxn>
                <a:cxn ang="0">
                  <a:pos x="145" y="69"/>
                </a:cxn>
                <a:cxn ang="0">
                  <a:pos x="138" y="72"/>
                </a:cxn>
                <a:cxn ang="0">
                  <a:pos x="126" y="79"/>
                </a:cxn>
                <a:cxn ang="0">
                  <a:pos x="124" y="69"/>
                </a:cxn>
                <a:cxn ang="0">
                  <a:pos x="117" y="79"/>
                </a:cxn>
                <a:cxn ang="0">
                  <a:pos x="119" y="84"/>
                </a:cxn>
                <a:cxn ang="0">
                  <a:pos x="110" y="88"/>
                </a:cxn>
                <a:cxn ang="0">
                  <a:pos x="107" y="81"/>
                </a:cxn>
                <a:cxn ang="0">
                  <a:pos x="86" y="79"/>
                </a:cxn>
                <a:cxn ang="0">
                  <a:pos x="83" y="74"/>
                </a:cxn>
                <a:cxn ang="0">
                  <a:pos x="83" y="79"/>
                </a:cxn>
                <a:cxn ang="0">
                  <a:pos x="81" y="84"/>
                </a:cxn>
                <a:cxn ang="0">
                  <a:pos x="69" y="88"/>
                </a:cxn>
                <a:cxn ang="0">
                  <a:pos x="62" y="98"/>
                </a:cxn>
                <a:cxn ang="0">
                  <a:pos x="57" y="100"/>
                </a:cxn>
              </a:cxnLst>
              <a:rect l="0" t="0" r="r" b="b"/>
              <a:pathLst>
                <a:path w="150" h="100">
                  <a:moveTo>
                    <a:pt x="57" y="100"/>
                  </a:moveTo>
                  <a:lnTo>
                    <a:pt x="55" y="98"/>
                  </a:lnTo>
                  <a:lnTo>
                    <a:pt x="50" y="100"/>
                  </a:lnTo>
                  <a:lnTo>
                    <a:pt x="47" y="100"/>
                  </a:lnTo>
                  <a:lnTo>
                    <a:pt x="45" y="98"/>
                  </a:lnTo>
                  <a:lnTo>
                    <a:pt x="45" y="96"/>
                  </a:lnTo>
                  <a:lnTo>
                    <a:pt x="38" y="98"/>
                  </a:lnTo>
                  <a:lnTo>
                    <a:pt x="33" y="98"/>
                  </a:lnTo>
                  <a:lnTo>
                    <a:pt x="28" y="100"/>
                  </a:lnTo>
                  <a:lnTo>
                    <a:pt x="26" y="100"/>
                  </a:lnTo>
                  <a:lnTo>
                    <a:pt x="19" y="98"/>
                  </a:lnTo>
                  <a:lnTo>
                    <a:pt x="19" y="96"/>
                  </a:lnTo>
                  <a:lnTo>
                    <a:pt x="16" y="93"/>
                  </a:lnTo>
                  <a:lnTo>
                    <a:pt x="19" y="91"/>
                  </a:lnTo>
                  <a:lnTo>
                    <a:pt x="19" y="88"/>
                  </a:lnTo>
                  <a:lnTo>
                    <a:pt x="14" y="84"/>
                  </a:lnTo>
                  <a:lnTo>
                    <a:pt x="9" y="81"/>
                  </a:lnTo>
                  <a:lnTo>
                    <a:pt x="7" y="76"/>
                  </a:lnTo>
                  <a:lnTo>
                    <a:pt x="7" y="74"/>
                  </a:lnTo>
                  <a:lnTo>
                    <a:pt x="9" y="69"/>
                  </a:lnTo>
                  <a:lnTo>
                    <a:pt x="11" y="67"/>
                  </a:lnTo>
                  <a:lnTo>
                    <a:pt x="14" y="67"/>
                  </a:lnTo>
                  <a:lnTo>
                    <a:pt x="14" y="62"/>
                  </a:lnTo>
                  <a:lnTo>
                    <a:pt x="14" y="53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1" y="43"/>
                  </a:lnTo>
                  <a:lnTo>
                    <a:pt x="9" y="41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0" y="9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55" y="14"/>
                  </a:lnTo>
                  <a:lnTo>
                    <a:pt x="55" y="9"/>
                  </a:lnTo>
                  <a:lnTo>
                    <a:pt x="57" y="9"/>
                  </a:lnTo>
                  <a:lnTo>
                    <a:pt x="59" y="14"/>
                  </a:lnTo>
                  <a:lnTo>
                    <a:pt x="59" y="17"/>
                  </a:lnTo>
                  <a:lnTo>
                    <a:pt x="62" y="17"/>
                  </a:lnTo>
                  <a:lnTo>
                    <a:pt x="69" y="19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2"/>
                  </a:lnTo>
                  <a:lnTo>
                    <a:pt x="83" y="12"/>
                  </a:lnTo>
                  <a:lnTo>
                    <a:pt x="95" y="9"/>
                  </a:lnTo>
                  <a:lnTo>
                    <a:pt x="98" y="9"/>
                  </a:lnTo>
                  <a:lnTo>
                    <a:pt x="102" y="5"/>
                  </a:lnTo>
                  <a:lnTo>
                    <a:pt x="105" y="5"/>
                  </a:lnTo>
                  <a:lnTo>
                    <a:pt x="107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4" y="7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19" y="12"/>
                  </a:lnTo>
                  <a:lnTo>
                    <a:pt x="119" y="14"/>
                  </a:lnTo>
                  <a:lnTo>
                    <a:pt x="121" y="17"/>
                  </a:lnTo>
                  <a:lnTo>
                    <a:pt x="121" y="19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33" y="26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41" y="24"/>
                  </a:lnTo>
                  <a:lnTo>
                    <a:pt x="143" y="29"/>
                  </a:lnTo>
                  <a:lnTo>
                    <a:pt x="145" y="36"/>
                  </a:lnTo>
                  <a:lnTo>
                    <a:pt x="150" y="43"/>
                  </a:lnTo>
                  <a:lnTo>
                    <a:pt x="150" y="50"/>
                  </a:lnTo>
                  <a:lnTo>
                    <a:pt x="150" y="53"/>
                  </a:lnTo>
                  <a:lnTo>
                    <a:pt x="148" y="53"/>
                  </a:lnTo>
                  <a:lnTo>
                    <a:pt x="148" y="55"/>
                  </a:lnTo>
                  <a:lnTo>
                    <a:pt x="143" y="67"/>
                  </a:lnTo>
                  <a:lnTo>
                    <a:pt x="143" y="69"/>
                  </a:lnTo>
                  <a:lnTo>
                    <a:pt x="145" y="69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8" y="72"/>
                  </a:lnTo>
                  <a:lnTo>
                    <a:pt x="133" y="76"/>
                  </a:lnTo>
                  <a:lnTo>
                    <a:pt x="131" y="79"/>
                  </a:lnTo>
                  <a:lnTo>
                    <a:pt x="126" y="79"/>
                  </a:lnTo>
                  <a:lnTo>
                    <a:pt x="126" y="76"/>
                  </a:lnTo>
                  <a:lnTo>
                    <a:pt x="124" y="72"/>
                  </a:lnTo>
                  <a:lnTo>
                    <a:pt x="124" y="69"/>
                  </a:lnTo>
                  <a:lnTo>
                    <a:pt x="121" y="69"/>
                  </a:lnTo>
                  <a:lnTo>
                    <a:pt x="119" y="72"/>
                  </a:lnTo>
                  <a:lnTo>
                    <a:pt x="117" y="79"/>
                  </a:lnTo>
                  <a:lnTo>
                    <a:pt x="119" y="79"/>
                  </a:lnTo>
                  <a:lnTo>
                    <a:pt x="119" y="81"/>
                  </a:lnTo>
                  <a:lnTo>
                    <a:pt x="119" y="84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0" y="88"/>
                  </a:lnTo>
                  <a:lnTo>
                    <a:pt x="110" y="86"/>
                  </a:lnTo>
                  <a:lnTo>
                    <a:pt x="107" y="84"/>
                  </a:lnTo>
                  <a:lnTo>
                    <a:pt x="107" y="81"/>
                  </a:lnTo>
                  <a:lnTo>
                    <a:pt x="98" y="79"/>
                  </a:lnTo>
                  <a:lnTo>
                    <a:pt x="93" y="79"/>
                  </a:lnTo>
                  <a:lnTo>
                    <a:pt x="86" y="79"/>
                  </a:lnTo>
                  <a:lnTo>
                    <a:pt x="86" y="76"/>
                  </a:lnTo>
                  <a:lnTo>
                    <a:pt x="86" y="74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81" y="76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78" y="84"/>
                  </a:lnTo>
                  <a:lnTo>
                    <a:pt x="69" y="86"/>
                  </a:lnTo>
                  <a:lnTo>
                    <a:pt x="69" y="88"/>
                  </a:lnTo>
                  <a:lnTo>
                    <a:pt x="66" y="88"/>
                  </a:lnTo>
                  <a:lnTo>
                    <a:pt x="64" y="91"/>
                  </a:lnTo>
                  <a:lnTo>
                    <a:pt x="62" y="98"/>
                  </a:lnTo>
                  <a:lnTo>
                    <a:pt x="59" y="98"/>
                  </a:lnTo>
                  <a:lnTo>
                    <a:pt x="59" y="100"/>
                  </a:lnTo>
                  <a:lnTo>
                    <a:pt x="57" y="100"/>
                  </a:lnTo>
                  <a:close/>
                </a:path>
              </a:pathLst>
            </a:custGeom>
            <a:solidFill>
              <a:srgbClr val="6921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1" name="Freeform 1093"/>
            <p:cNvSpPr>
              <a:spLocks/>
            </p:cNvSpPr>
            <p:nvPr/>
          </p:nvSpPr>
          <p:spPr bwMode="gray">
            <a:xfrm>
              <a:off x="977990" y="3818337"/>
              <a:ext cx="294504" cy="379970"/>
            </a:xfrm>
            <a:custGeom>
              <a:avLst/>
              <a:gdLst/>
              <a:ahLst/>
              <a:cxnLst>
                <a:cxn ang="0">
                  <a:pos x="148" y="230"/>
                </a:cxn>
                <a:cxn ang="0">
                  <a:pos x="129" y="230"/>
                </a:cxn>
                <a:cxn ang="0">
                  <a:pos x="113" y="220"/>
                </a:cxn>
                <a:cxn ang="0">
                  <a:pos x="86" y="235"/>
                </a:cxn>
                <a:cxn ang="0">
                  <a:pos x="74" y="227"/>
                </a:cxn>
                <a:cxn ang="0">
                  <a:pos x="65" y="220"/>
                </a:cxn>
                <a:cxn ang="0">
                  <a:pos x="53" y="218"/>
                </a:cxn>
                <a:cxn ang="0">
                  <a:pos x="48" y="189"/>
                </a:cxn>
                <a:cxn ang="0">
                  <a:pos x="43" y="156"/>
                </a:cxn>
                <a:cxn ang="0">
                  <a:pos x="34" y="134"/>
                </a:cxn>
                <a:cxn ang="0">
                  <a:pos x="26" y="103"/>
                </a:cxn>
                <a:cxn ang="0">
                  <a:pos x="15" y="96"/>
                </a:cxn>
                <a:cxn ang="0">
                  <a:pos x="15" y="70"/>
                </a:cxn>
                <a:cxn ang="0">
                  <a:pos x="5" y="43"/>
                </a:cxn>
                <a:cxn ang="0">
                  <a:pos x="19" y="48"/>
                </a:cxn>
                <a:cxn ang="0">
                  <a:pos x="12" y="36"/>
                </a:cxn>
                <a:cxn ang="0">
                  <a:pos x="22" y="53"/>
                </a:cxn>
                <a:cxn ang="0">
                  <a:pos x="36" y="58"/>
                </a:cxn>
                <a:cxn ang="0">
                  <a:pos x="46" y="67"/>
                </a:cxn>
                <a:cxn ang="0">
                  <a:pos x="48" y="58"/>
                </a:cxn>
                <a:cxn ang="0">
                  <a:pos x="55" y="50"/>
                </a:cxn>
                <a:cxn ang="0">
                  <a:pos x="72" y="46"/>
                </a:cxn>
                <a:cxn ang="0">
                  <a:pos x="86" y="41"/>
                </a:cxn>
                <a:cxn ang="0">
                  <a:pos x="96" y="43"/>
                </a:cxn>
                <a:cxn ang="0">
                  <a:pos x="105" y="48"/>
                </a:cxn>
                <a:cxn ang="0">
                  <a:pos x="98" y="22"/>
                </a:cxn>
                <a:cxn ang="0">
                  <a:pos x="98" y="0"/>
                </a:cxn>
                <a:cxn ang="0">
                  <a:pos x="117" y="10"/>
                </a:cxn>
                <a:cxn ang="0">
                  <a:pos x="127" y="22"/>
                </a:cxn>
                <a:cxn ang="0">
                  <a:pos x="122" y="12"/>
                </a:cxn>
                <a:cxn ang="0">
                  <a:pos x="137" y="17"/>
                </a:cxn>
                <a:cxn ang="0">
                  <a:pos x="137" y="31"/>
                </a:cxn>
                <a:cxn ang="0">
                  <a:pos x="156" y="36"/>
                </a:cxn>
                <a:cxn ang="0">
                  <a:pos x="182" y="53"/>
                </a:cxn>
                <a:cxn ang="0">
                  <a:pos x="177" y="70"/>
                </a:cxn>
                <a:cxn ang="0">
                  <a:pos x="180" y="91"/>
                </a:cxn>
                <a:cxn ang="0">
                  <a:pos x="196" y="103"/>
                </a:cxn>
                <a:cxn ang="0">
                  <a:pos x="192" y="113"/>
                </a:cxn>
                <a:cxn ang="0">
                  <a:pos x="192" y="129"/>
                </a:cxn>
                <a:cxn ang="0">
                  <a:pos x="177" y="137"/>
                </a:cxn>
                <a:cxn ang="0">
                  <a:pos x="165" y="149"/>
                </a:cxn>
                <a:cxn ang="0">
                  <a:pos x="172" y="168"/>
                </a:cxn>
                <a:cxn ang="0">
                  <a:pos x="172" y="187"/>
                </a:cxn>
                <a:cxn ang="0">
                  <a:pos x="160" y="196"/>
                </a:cxn>
                <a:cxn ang="0">
                  <a:pos x="156" y="204"/>
                </a:cxn>
                <a:cxn ang="0">
                  <a:pos x="81" y="216"/>
                </a:cxn>
                <a:cxn ang="0">
                  <a:pos x="98" y="194"/>
                </a:cxn>
                <a:cxn ang="0">
                  <a:pos x="120" y="168"/>
                </a:cxn>
                <a:cxn ang="0">
                  <a:pos x="117" y="187"/>
                </a:cxn>
                <a:cxn ang="0">
                  <a:pos x="127" y="175"/>
                </a:cxn>
                <a:cxn ang="0">
                  <a:pos x="122" y="141"/>
                </a:cxn>
                <a:cxn ang="0">
                  <a:pos x="105" y="122"/>
                </a:cxn>
                <a:cxn ang="0">
                  <a:pos x="81" y="122"/>
                </a:cxn>
                <a:cxn ang="0">
                  <a:pos x="72" y="110"/>
                </a:cxn>
                <a:cxn ang="0">
                  <a:pos x="70" y="120"/>
                </a:cxn>
                <a:cxn ang="0">
                  <a:pos x="98" y="141"/>
                </a:cxn>
                <a:cxn ang="0">
                  <a:pos x="103" y="134"/>
                </a:cxn>
                <a:cxn ang="0">
                  <a:pos x="108" y="149"/>
                </a:cxn>
                <a:cxn ang="0">
                  <a:pos x="96" y="163"/>
                </a:cxn>
                <a:cxn ang="0">
                  <a:pos x="89" y="184"/>
                </a:cxn>
                <a:cxn ang="0">
                  <a:pos x="77" y="187"/>
                </a:cxn>
                <a:cxn ang="0">
                  <a:pos x="65" y="192"/>
                </a:cxn>
                <a:cxn ang="0">
                  <a:pos x="79" y="216"/>
                </a:cxn>
              </a:cxnLst>
              <a:rect l="0" t="0" r="r" b="b"/>
              <a:pathLst>
                <a:path w="199" h="237">
                  <a:moveTo>
                    <a:pt x="158" y="218"/>
                  </a:moveTo>
                  <a:lnTo>
                    <a:pt x="156" y="218"/>
                  </a:lnTo>
                  <a:lnTo>
                    <a:pt x="153" y="223"/>
                  </a:lnTo>
                  <a:lnTo>
                    <a:pt x="151" y="225"/>
                  </a:lnTo>
                  <a:lnTo>
                    <a:pt x="151" y="227"/>
                  </a:lnTo>
                  <a:lnTo>
                    <a:pt x="148" y="227"/>
                  </a:lnTo>
                  <a:lnTo>
                    <a:pt x="148" y="230"/>
                  </a:lnTo>
                  <a:lnTo>
                    <a:pt x="146" y="230"/>
                  </a:lnTo>
                  <a:lnTo>
                    <a:pt x="144" y="232"/>
                  </a:lnTo>
                  <a:lnTo>
                    <a:pt x="141" y="232"/>
                  </a:lnTo>
                  <a:lnTo>
                    <a:pt x="132" y="235"/>
                  </a:lnTo>
                  <a:lnTo>
                    <a:pt x="129" y="235"/>
                  </a:lnTo>
                  <a:lnTo>
                    <a:pt x="127" y="230"/>
                  </a:lnTo>
                  <a:lnTo>
                    <a:pt x="129" y="230"/>
                  </a:lnTo>
                  <a:lnTo>
                    <a:pt x="129" y="227"/>
                  </a:lnTo>
                  <a:lnTo>
                    <a:pt x="127" y="225"/>
                  </a:lnTo>
                  <a:lnTo>
                    <a:pt x="127" y="223"/>
                  </a:lnTo>
                  <a:lnTo>
                    <a:pt x="117" y="213"/>
                  </a:lnTo>
                  <a:lnTo>
                    <a:pt x="113" y="213"/>
                  </a:lnTo>
                  <a:lnTo>
                    <a:pt x="113" y="218"/>
                  </a:lnTo>
                  <a:lnTo>
                    <a:pt x="113" y="220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03" y="220"/>
                  </a:lnTo>
                  <a:lnTo>
                    <a:pt x="98" y="223"/>
                  </a:lnTo>
                  <a:lnTo>
                    <a:pt x="96" y="225"/>
                  </a:lnTo>
                  <a:lnTo>
                    <a:pt x="91" y="230"/>
                  </a:lnTo>
                  <a:lnTo>
                    <a:pt x="86" y="235"/>
                  </a:lnTo>
                  <a:lnTo>
                    <a:pt x="86" y="237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1" y="235"/>
                  </a:lnTo>
                  <a:lnTo>
                    <a:pt x="79" y="235"/>
                  </a:lnTo>
                  <a:lnTo>
                    <a:pt x="79" y="232"/>
                  </a:lnTo>
                  <a:lnTo>
                    <a:pt x="74" y="227"/>
                  </a:lnTo>
                  <a:lnTo>
                    <a:pt x="74" y="225"/>
                  </a:lnTo>
                  <a:lnTo>
                    <a:pt x="72" y="225"/>
                  </a:lnTo>
                  <a:lnTo>
                    <a:pt x="72" y="223"/>
                  </a:lnTo>
                  <a:lnTo>
                    <a:pt x="70" y="223"/>
                  </a:lnTo>
                  <a:lnTo>
                    <a:pt x="70" y="220"/>
                  </a:lnTo>
                  <a:lnTo>
                    <a:pt x="67" y="220"/>
                  </a:lnTo>
                  <a:lnTo>
                    <a:pt x="65" y="220"/>
                  </a:lnTo>
                  <a:lnTo>
                    <a:pt x="58" y="223"/>
                  </a:lnTo>
                  <a:lnTo>
                    <a:pt x="55" y="225"/>
                  </a:lnTo>
                  <a:lnTo>
                    <a:pt x="55" y="227"/>
                  </a:lnTo>
                  <a:lnTo>
                    <a:pt x="53" y="225"/>
                  </a:lnTo>
                  <a:lnTo>
                    <a:pt x="53" y="223"/>
                  </a:lnTo>
                  <a:lnTo>
                    <a:pt x="53" y="220"/>
                  </a:lnTo>
                  <a:lnTo>
                    <a:pt x="53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06"/>
                  </a:lnTo>
                  <a:lnTo>
                    <a:pt x="50" y="201"/>
                  </a:lnTo>
                  <a:lnTo>
                    <a:pt x="50" y="192"/>
                  </a:lnTo>
                  <a:lnTo>
                    <a:pt x="48" y="192"/>
                  </a:lnTo>
                  <a:lnTo>
                    <a:pt x="48" y="189"/>
                  </a:lnTo>
                  <a:lnTo>
                    <a:pt x="50" y="187"/>
                  </a:lnTo>
                  <a:lnTo>
                    <a:pt x="50" y="184"/>
                  </a:lnTo>
                  <a:lnTo>
                    <a:pt x="48" y="180"/>
                  </a:lnTo>
                  <a:lnTo>
                    <a:pt x="46" y="165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3" y="156"/>
                  </a:lnTo>
                  <a:lnTo>
                    <a:pt x="43" y="153"/>
                  </a:lnTo>
                  <a:lnTo>
                    <a:pt x="43" y="151"/>
                  </a:lnTo>
                  <a:lnTo>
                    <a:pt x="43" y="149"/>
                  </a:lnTo>
                  <a:lnTo>
                    <a:pt x="43" y="146"/>
                  </a:lnTo>
                  <a:lnTo>
                    <a:pt x="38" y="141"/>
                  </a:lnTo>
                  <a:lnTo>
                    <a:pt x="38" y="139"/>
                  </a:lnTo>
                  <a:lnTo>
                    <a:pt x="34" y="134"/>
                  </a:lnTo>
                  <a:lnTo>
                    <a:pt x="31" y="132"/>
                  </a:lnTo>
                  <a:lnTo>
                    <a:pt x="26" y="127"/>
                  </a:lnTo>
                  <a:lnTo>
                    <a:pt x="26" y="125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9" y="120"/>
                  </a:lnTo>
                  <a:lnTo>
                    <a:pt x="26" y="103"/>
                  </a:lnTo>
                  <a:lnTo>
                    <a:pt x="26" y="101"/>
                  </a:lnTo>
                  <a:lnTo>
                    <a:pt x="24" y="98"/>
                  </a:lnTo>
                  <a:lnTo>
                    <a:pt x="24" y="101"/>
                  </a:lnTo>
                  <a:lnTo>
                    <a:pt x="24" y="103"/>
                  </a:lnTo>
                  <a:lnTo>
                    <a:pt x="22" y="103"/>
                  </a:lnTo>
                  <a:lnTo>
                    <a:pt x="19" y="101"/>
                  </a:lnTo>
                  <a:lnTo>
                    <a:pt x="15" y="96"/>
                  </a:lnTo>
                  <a:lnTo>
                    <a:pt x="12" y="93"/>
                  </a:lnTo>
                  <a:lnTo>
                    <a:pt x="12" y="91"/>
                  </a:lnTo>
                  <a:lnTo>
                    <a:pt x="12" y="86"/>
                  </a:lnTo>
                  <a:lnTo>
                    <a:pt x="12" y="77"/>
                  </a:lnTo>
                  <a:lnTo>
                    <a:pt x="15" y="77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7" y="55"/>
                  </a:lnTo>
                  <a:lnTo>
                    <a:pt x="3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7" y="48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8"/>
                  </a:lnTo>
                  <a:lnTo>
                    <a:pt x="24" y="48"/>
                  </a:lnTo>
                  <a:lnTo>
                    <a:pt x="19" y="50"/>
                  </a:lnTo>
                  <a:lnTo>
                    <a:pt x="19" y="53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26" y="53"/>
                  </a:lnTo>
                  <a:lnTo>
                    <a:pt x="31" y="55"/>
                  </a:lnTo>
                  <a:lnTo>
                    <a:pt x="34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41" y="62"/>
                  </a:lnTo>
                  <a:lnTo>
                    <a:pt x="41" y="65"/>
                  </a:lnTo>
                  <a:lnTo>
                    <a:pt x="43" y="67"/>
                  </a:lnTo>
                  <a:lnTo>
                    <a:pt x="46" y="67"/>
                  </a:lnTo>
                  <a:lnTo>
                    <a:pt x="48" y="65"/>
                  </a:lnTo>
                  <a:lnTo>
                    <a:pt x="55" y="55"/>
                  </a:lnTo>
                  <a:lnTo>
                    <a:pt x="55" y="53"/>
                  </a:lnTo>
                  <a:lnTo>
                    <a:pt x="53" y="50"/>
                  </a:lnTo>
                  <a:lnTo>
                    <a:pt x="53" y="53"/>
                  </a:lnTo>
                  <a:lnTo>
                    <a:pt x="50" y="55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53" y="48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70" y="46"/>
                  </a:lnTo>
                  <a:lnTo>
                    <a:pt x="72" y="46"/>
                  </a:lnTo>
                  <a:lnTo>
                    <a:pt x="72" y="43"/>
                  </a:lnTo>
                  <a:lnTo>
                    <a:pt x="74" y="43"/>
                  </a:lnTo>
                  <a:lnTo>
                    <a:pt x="74" y="41"/>
                  </a:lnTo>
                  <a:lnTo>
                    <a:pt x="79" y="38"/>
                  </a:lnTo>
                  <a:lnTo>
                    <a:pt x="81" y="36"/>
                  </a:lnTo>
                  <a:lnTo>
                    <a:pt x="86" y="38"/>
                  </a:lnTo>
                  <a:lnTo>
                    <a:pt x="86" y="41"/>
                  </a:lnTo>
                  <a:lnTo>
                    <a:pt x="81" y="43"/>
                  </a:lnTo>
                  <a:lnTo>
                    <a:pt x="84" y="4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6" y="38"/>
                  </a:lnTo>
                  <a:lnTo>
                    <a:pt x="96" y="41"/>
                  </a:lnTo>
                  <a:lnTo>
                    <a:pt x="96" y="43"/>
                  </a:lnTo>
                  <a:lnTo>
                    <a:pt x="96" y="46"/>
                  </a:lnTo>
                  <a:lnTo>
                    <a:pt x="98" y="48"/>
                  </a:lnTo>
                  <a:lnTo>
                    <a:pt x="98" y="50"/>
                  </a:lnTo>
                  <a:lnTo>
                    <a:pt x="101" y="53"/>
                  </a:lnTo>
                  <a:lnTo>
                    <a:pt x="103" y="53"/>
                  </a:lnTo>
                  <a:lnTo>
                    <a:pt x="105" y="50"/>
                  </a:lnTo>
                  <a:lnTo>
                    <a:pt x="105" y="48"/>
                  </a:lnTo>
                  <a:lnTo>
                    <a:pt x="103" y="43"/>
                  </a:lnTo>
                  <a:lnTo>
                    <a:pt x="101" y="38"/>
                  </a:lnTo>
                  <a:lnTo>
                    <a:pt x="101" y="36"/>
                  </a:lnTo>
                  <a:lnTo>
                    <a:pt x="101" y="34"/>
                  </a:lnTo>
                  <a:lnTo>
                    <a:pt x="101" y="26"/>
                  </a:lnTo>
                  <a:lnTo>
                    <a:pt x="101" y="22"/>
                  </a:lnTo>
                  <a:lnTo>
                    <a:pt x="98" y="22"/>
                  </a:lnTo>
                  <a:lnTo>
                    <a:pt x="96" y="19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3" y="17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8" y="0"/>
                  </a:lnTo>
                  <a:lnTo>
                    <a:pt x="98" y="3"/>
                  </a:lnTo>
                  <a:lnTo>
                    <a:pt x="101" y="5"/>
                  </a:lnTo>
                  <a:lnTo>
                    <a:pt x="105" y="10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7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17" y="12"/>
                  </a:lnTo>
                  <a:lnTo>
                    <a:pt x="117" y="15"/>
                  </a:lnTo>
                  <a:lnTo>
                    <a:pt x="120" y="17"/>
                  </a:lnTo>
                  <a:lnTo>
                    <a:pt x="122" y="19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19"/>
                  </a:lnTo>
                  <a:lnTo>
                    <a:pt x="127" y="17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22" y="15"/>
                  </a:lnTo>
                  <a:lnTo>
                    <a:pt x="122" y="12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32" y="10"/>
                  </a:lnTo>
                  <a:lnTo>
                    <a:pt x="137" y="15"/>
                  </a:lnTo>
                  <a:lnTo>
                    <a:pt x="139" y="15"/>
                  </a:lnTo>
                  <a:lnTo>
                    <a:pt x="137" y="15"/>
                  </a:lnTo>
                  <a:lnTo>
                    <a:pt x="137" y="17"/>
                  </a:lnTo>
                  <a:lnTo>
                    <a:pt x="139" y="19"/>
                  </a:lnTo>
                  <a:lnTo>
                    <a:pt x="144" y="22"/>
                  </a:lnTo>
                  <a:lnTo>
                    <a:pt x="144" y="24"/>
                  </a:lnTo>
                  <a:lnTo>
                    <a:pt x="139" y="26"/>
                  </a:lnTo>
                  <a:lnTo>
                    <a:pt x="137" y="29"/>
                  </a:lnTo>
                  <a:lnTo>
                    <a:pt x="134" y="31"/>
                  </a:lnTo>
                  <a:lnTo>
                    <a:pt x="137" y="31"/>
                  </a:lnTo>
                  <a:lnTo>
                    <a:pt x="141" y="38"/>
                  </a:lnTo>
                  <a:lnTo>
                    <a:pt x="144" y="38"/>
                  </a:lnTo>
                  <a:lnTo>
                    <a:pt x="146" y="41"/>
                  </a:lnTo>
                  <a:lnTo>
                    <a:pt x="151" y="38"/>
                  </a:lnTo>
                  <a:lnTo>
                    <a:pt x="151" y="36"/>
                  </a:lnTo>
                  <a:lnTo>
                    <a:pt x="153" y="36"/>
                  </a:lnTo>
                  <a:lnTo>
                    <a:pt x="156" y="36"/>
                  </a:lnTo>
                  <a:lnTo>
                    <a:pt x="163" y="36"/>
                  </a:lnTo>
                  <a:lnTo>
                    <a:pt x="163" y="38"/>
                  </a:lnTo>
                  <a:lnTo>
                    <a:pt x="168" y="41"/>
                  </a:lnTo>
                  <a:lnTo>
                    <a:pt x="165" y="41"/>
                  </a:lnTo>
                  <a:lnTo>
                    <a:pt x="165" y="43"/>
                  </a:lnTo>
                  <a:lnTo>
                    <a:pt x="175" y="50"/>
                  </a:lnTo>
                  <a:lnTo>
                    <a:pt x="182" y="53"/>
                  </a:lnTo>
                  <a:lnTo>
                    <a:pt x="182" y="55"/>
                  </a:lnTo>
                  <a:lnTo>
                    <a:pt x="182" y="60"/>
                  </a:lnTo>
                  <a:lnTo>
                    <a:pt x="180" y="62"/>
                  </a:lnTo>
                  <a:lnTo>
                    <a:pt x="177" y="62"/>
                  </a:lnTo>
                  <a:lnTo>
                    <a:pt x="175" y="65"/>
                  </a:lnTo>
                  <a:lnTo>
                    <a:pt x="175" y="67"/>
                  </a:lnTo>
                  <a:lnTo>
                    <a:pt x="177" y="70"/>
                  </a:lnTo>
                  <a:lnTo>
                    <a:pt x="180" y="70"/>
                  </a:lnTo>
                  <a:lnTo>
                    <a:pt x="180" y="72"/>
                  </a:lnTo>
                  <a:lnTo>
                    <a:pt x="177" y="77"/>
                  </a:lnTo>
                  <a:lnTo>
                    <a:pt x="175" y="82"/>
                  </a:lnTo>
                  <a:lnTo>
                    <a:pt x="175" y="86"/>
                  </a:lnTo>
                  <a:lnTo>
                    <a:pt x="175" y="89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7" y="98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94" y="103"/>
                  </a:lnTo>
                  <a:lnTo>
                    <a:pt x="196" y="103"/>
                  </a:lnTo>
                  <a:lnTo>
                    <a:pt x="199" y="103"/>
                  </a:lnTo>
                  <a:lnTo>
                    <a:pt x="199" y="105"/>
                  </a:lnTo>
                  <a:lnTo>
                    <a:pt x="196" y="105"/>
                  </a:lnTo>
                  <a:lnTo>
                    <a:pt x="196" y="108"/>
                  </a:lnTo>
                  <a:lnTo>
                    <a:pt x="194" y="108"/>
                  </a:lnTo>
                  <a:lnTo>
                    <a:pt x="192" y="110"/>
                  </a:lnTo>
                  <a:lnTo>
                    <a:pt x="192" y="113"/>
                  </a:lnTo>
                  <a:lnTo>
                    <a:pt x="194" y="113"/>
                  </a:lnTo>
                  <a:lnTo>
                    <a:pt x="194" y="115"/>
                  </a:lnTo>
                  <a:lnTo>
                    <a:pt x="194" y="117"/>
                  </a:lnTo>
                  <a:lnTo>
                    <a:pt x="194" y="122"/>
                  </a:lnTo>
                  <a:lnTo>
                    <a:pt x="192" y="125"/>
                  </a:lnTo>
                  <a:lnTo>
                    <a:pt x="189" y="129"/>
                  </a:lnTo>
                  <a:lnTo>
                    <a:pt x="192" y="129"/>
                  </a:lnTo>
                  <a:lnTo>
                    <a:pt x="194" y="132"/>
                  </a:lnTo>
                  <a:lnTo>
                    <a:pt x="192" y="137"/>
                  </a:lnTo>
                  <a:lnTo>
                    <a:pt x="189" y="139"/>
                  </a:lnTo>
                  <a:lnTo>
                    <a:pt x="187" y="137"/>
                  </a:lnTo>
                  <a:lnTo>
                    <a:pt x="184" y="137"/>
                  </a:lnTo>
                  <a:lnTo>
                    <a:pt x="182" y="139"/>
                  </a:lnTo>
                  <a:lnTo>
                    <a:pt x="177" y="137"/>
                  </a:lnTo>
                  <a:lnTo>
                    <a:pt x="177" y="134"/>
                  </a:lnTo>
                  <a:lnTo>
                    <a:pt x="172" y="132"/>
                  </a:lnTo>
                  <a:lnTo>
                    <a:pt x="172" y="129"/>
                  </a:lnTo>
                  <a:lnTo>
                    <a:pt x="170" y="132"/>
                  </a:lnTo>
                  <a:lnTo>
                    <a:pt x="165" y="139"/>
                  </a:lnTo>
                  <a:lnTo>
                    <a:pt x="165" y="144"/>
                  </a:lnTo>
                  <a:lnTo>
                    <a:pt x="165" y="149"/>
                  </a:lnTo>
                  <a:lnTo>
                    <a:pt x="163" y="153"/>
                  </a:lnTo>
                  <a:lnTo>
                    <a:pt x="160" y="160"/>
                  </a:lnTo>
                  <a:lnTo>
                    <a:pt x="163" y="160"/>
                  </a:lnTo>
                  <a:lnTo>
                    <a:pt x="165" y="163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2" y="168"/>
                  </a:lnTo>
                  <a:lnTo>
                    <a:pt x="170" y="170"/>
                  </a:lnTo>
                  <a:lnTo>
                    <a:pt x="168" y="172"/>
                  </a:lnTo>
                  <a:lnTo>
                    <a:pt x="168" y="175"/>
                  </a:lnTo>
                  <a:lnTo>
                    <a:pt x="168" y="182"/>
                  </a:lnTo>
                  <a:lnTo>
                    <a:pt x="170" y="184"/>
                  </a:lnTo>
                  <a:lnTo>
                    <a:pt x="172" y="184"/>
                  </a:lnTo>
                  <a:lnTo>
                    <a:pt x="172" y="187"/>
                  </a:lnTo>
                  <a:lnTo>
                    <a:pt x="175" y="187"/>
                  </a:lnTo>
                  <a:lnTo>
                    <a:pt x="175" y="189"/>
                  </a:lnTo>
                  <a:lnTo>
                    <a:pt x="172" y="192"/>
                  </a:lnTo>
                  <a:lnTo>
                    <a:pt x="170" y="192"/>
                  </a:lnTo>
                  <a:lnTo>
                    <a:pt x="165" y="196"/>
                  </a:lnTo>
                  <a:lnTo>
                    <a:pt x="163" y="196"/>
                  </a:lnTo>
                  <a:lnTo>
                    <a:pt x="160" y="196"/>
                  </a:lnTo>
                  <a:lnTo>
                    <a:pt x="160" y="199"/>
                  </a:lnTo>
                  <a:lnTo>
                    <a:pt x="160" y="196"/>
                  </a:lnTo>
                  <a:lnTo>
                    <a:pt x="158" y="196"/>
                  </a:lnTo>
                  <a:lnTo>
                    <a:pt x="156" y="196"/>
                  </a:lnTo>
                  <a:lnTo>
                    <a:pt x="156" y="199"/>
                  </a:lnTo>
                  <a:lnTo>
                    <a:pt x="153" y="199"/>
                  </a:lnTo>
                  <a:lnTo>
                    <a:pt x="156" y="204"/>
                  </a:lnTo>
                  <a:lnTo>
                    <a:pt x="156" y="208"/>
                  </a:lnTo>
                  <a:lnTo>
                    <a:pt x="156" y="211"/>
                  </a:lnTo>
                  <a:lnTo>
                    <a:pt x="158" y="213"/>
                  </a:lnTo>
                  <a:lnTo>
                    <a:pt x="160" y="216"/>
                  </a:lnTo>
                  <a:lnTo>
                    <a:pt x="158" y="218"/>
                  </a:lnTo>
                  <a:lnTo>
                    <a:pt x="79" y="216"/>
                  </a:lnTo>
                  <a:lnTo>
                    <a:pt x="81" y="216"/>
                  </a:lnTo>
                  <a:lnTo>
                    <a:pt x="84" y="216"/>
                  </a:lnTo>
                  <a:lnTo>
                    <a:pt x="86" y="213"/>
                  </a:lnTo>
                  <a:lnTo>
                    <a:pt x="91" y="211"/>
                  </a:lnTo>
                  <a:lnTo>
                    <a:pt x="93" y="208"/>
                  </a:lnTo>
                  <a:lnTo>
                    <a:pt x="93" y="206"/>
                  </a:lnTo>
                  <a:lnTo>
                    <a:pt x="93" y="204"/>
                  </a:lnTo>
                  <a:lnTo>
                    <a:pt x="98" y="194"/>
                  </a:lnTo>
                  <a:lnTo>
                    <a:pt x="101" y="192"/>
                  </a:lnTo>
                  <a:lnTo>
                    <a:pt x="105" y="189"/>
                  </a:lnTo>
                  <a:lnTo>
                    <a:pt x="110" y="180"/>
                  </a:lnTo>
                  <a:lnTo>
                    <a:pt x="110" y="177"/>
                  </a:lnTo>
                  <a:lnTo>
                    <a:pt x="110" y="175"/>
                  </a:lnTo>
                  <a:lnTo>
                    <a:pt x="113" y="172"/>
                  </a:lnTo>
                  <a:lnTo>
                    <a:pt x="120" y="168"/>
                  </a:lnTo>
                  <a:lnTo>
                    <a:pt x="122" y="168"/>
                  </a:lnTo>
                  <a:lnTo>
                    <a:pt x="125" y="170"/>
                  </a:lnTo>
                  <a:lnTo>
                    <a:pt x="125" y="172"/>
                  </a:lnTo>
                  <a:lnTo>
                    <a:pt x="122" y="184"/>
                  </a:lnTo>
                  <a:lnTo>
                    <a:pt x="122" y="187"/>
                  </a:lnTo>
                  <a:lnTo>
                    <a:pt x="120" y="189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22" y="192"/>
                  </a:lnTo>
                  <a:lnTo>
                    <a:pt x="122" y="189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7" y="180"/>
                  </a:lnTo>
                  <a:lnTo>
                    <a:pt x="127" y="175"/>
                  </a:lnTo>
                  <a:lnTo>
                    <a:pt x="129" y="172"/>
                  </a:lnTo>
                  <a:lnTo>
                    <a:pt x="132" y="163"/>
                  </a:lnTo>
                  <a:lnTo>
                    <a:pt x="129" y="156"/>
                  </a:lnTo>
                  <a:lnTo>
                    <a:pt x="127" y="146"/>
                  </a:lnTo>
                  <a:lnTo>
                    <a:pt x="125" y="144"/>
                  </a:lnTo>
                  <a:lnTo>
                    <a:pt x="125" y="141"/>
                  </a:lnTo>
                  <a:lnTo>
                    <a:pt x="122" y="141"/>
                  </a:lnTo>
                  <a:lnTo>
                    <a:pt x="120" y="141"/>
                  </a:lnTo>
                  <a:lnTo>
                    <a:pt x="117" y="139"/>
                  </a:lnTo>
                  <a:lnTo>
                    <a:pt x="115" y="137"/>
                  </a:lnTo>
                  <a:lnTo>
                    <a:pt x="113" y="137"/>
                  </a:lnTo>
                  <a:lnTo>
                    <a:pt x="113" y="134"/>
                  </a:lnTo>
                  <a:lnTo>
                    <a:pt x="110" y="125"/>
                  </a:lnTo>
                  <a:lnTo>
                    <a:pt x="105" y="122"/>
                  </a:lnTo>
                  <a:lnTo>
                    <a:pt x="101" y="125"/>
                  </a:lnTo>
                  <a:lnTo>
                    <a:pt x="93" y="125"/>
                  </a:lnTo>
                  <a:lnTo>
                    <a:pt x="91" y="125"/>
                  </a:lnTo>
                  <a:lnTo>
                    <a:pt x="89" y="125"/>
                  </a:lnTo>
                  <a:lnTo>
                    <a:pt x="86" y="125"/>
                  </a:lnTo>
                  <a:lnTo>
                    <a:pt x="84" y="125"/>
                  </a:lnTo>
                  <a:lnTo>
                    <a:pt x="81" y="122"/>
                  </a:lnTo>
                  <a:lnTo>
                    <a:pt x="79" y="120"/>
                  </a:lnTo>
                  <a:lnTo>
                    <a:pt x="77" y="117"/>
                  </a:lnTo>
                  <a:lnTo>
                    <a:pt x="77" y="115"/>
                  </a:lnTo>
                  <a:lnTo>
                    <a:pt x="79" y="113"/>
                  </a:lnTo>
                  <a:lnTo>
                    <a:pt x="77" y="113"/>
                  </a:lnTo>
                  <a:lnTo>
                    <a:pt x="74" y="110"/>
                  </a:lnTo>
                  <a:lnTo>
                    <a:pt x="72" y="110"/>
                  </a:lnTo>
                  <a:lnTo>
                    <a:pt x="70" y="108"/>
                  </a:lnTo>
                  <a:lnTo>
                    <a:pt x="67" y="108"/>
                  </a:lnTo>
                  <a:lnTo>
                    <a:pt x="65" y="110"/>
                  </a:lnTo>
                  <a:lnTo>
                    <a:pt x="65" y="113"/>
                  </a:lnTo>
                  <a:lnTo>
                    <a:pt x="67" y="113"/>
                  </a:lnTo>
                  <a:lnTo>
                    <a:pt x="70" y="115"/>
                  </a:lnTo>
                  <a:lnTo>
                    <a:pt x="70" y="120"/>
                  </a:lnTo>
                  <a:lnTo>
                    <a:pt x="74" y="129"/>
                  </a:lnTo>
                  <a:lnTo>
                    <a:pt x="77" y="132"/>
                  </a:lnTo>
                  <a:lnTo>
                    <a:pt x="84" y="134"/>
                  </a:lnTo>
                  <a:lnTo>
                    <a:pt x="86" y="139"/>
                  </a:lnTo>
                  <a:lnTo>
                    <a:pt x="91" y="141"/>
                  </a:lnTo>
                  <a:lnTo>
                    <a:pt x="96" y="141"/>
                  </a:lnTo>
                  <a:lnTo>
                    <a:pt x="98" y="141"/>
                  </a:lnTo>
                  <a:lnTo>
                    <a:pt x="98" y="137"/>
                  </a:lnTo>
                  <a:lnTo>
                    <a:pt x="96" y="134"/>
                  </a:lnTo>
                  <a:lnTo>
                    <a:pt x="96" y="132"/>
                  </a:lnTo>
                  <a:lnTo>
                    <a:pt x="98" y="129"/>
                  </a:lnTo>
                  <a:lnTo>
                    <a:pt x="101" y="129"/>
                  </a:lnTo>
                  <a:lnTo>
                    <a:pt x="101" y="132"/>
                  </a:lnTo>
                  <a:lnTo>
                    <a:pt x="103" y="134"/>
                  </a:lnTo>
                  <a:lnTo>
                    <a:pt x="103" y="137"/>
                  </a:lnTo>
                  <a:lnTo>
                    <a:pt x="103" y="139"/>
                  </a:lnTo>
                  <a:lnTo>
                    <a:pt x="108" y="139"/>
                  </a:lnTo>
                  <a:lnTo>
                    <a:pt x="110" y="141"/>
                  </a:lnTo>
                  <a:lnTo>
                    <a:pt x="113" y="141"/>
                  </a:lnTo>
                  <a:lnTo>
                    <a:pt x="110" y="146"/>
                  </a:lnTo>
                  <a:lnTo>
                    <a:pt x="108" y="149"/>
                  </a:lnTo>
                  <a:lnTo>
                    <a:pt x="108" y="151"/>
                  </a:lnTo>
                  <a:lnTo>
                    <a:pt x="108" y="153"/>
                  </a:lnTo>
                  <a:lnTo>
                    <a:pt x="105" y="158"/>
                  </a:lnTo>
                  <a:lnTo>
                    <a:pt x="103" y="158"/>
                  </a:lnTo>
                  <a:lnTo>
                    <a:pt x="101" y="158"/>
                  </a:lnTo>
                  <a:lnTo>
                    <a:pt x="98" y="160"/>
                  </a:lnTo>
                  <a:lnTo>
                    <a:pt x="96" y="163"/>
                  </a:lnTo>
                  <a:lnTo>
                    <a:pt x="91" y="168"/>
                  </a:lnTo>
                  <a:lnTo>
                    <a:pt x="89" y="168"/>
                  </a:lnTo>
                  <a:lnTo>
                    <a:pt x="84" y="170"/>
                  </a:lnTo>
                  <a:lnTo>
                    <a:pt x="84" y="172"/>
                  </a:lnTo>
                  <a:lnTo>
                    <a:pt x="86" y="180"/>
                  </a:lnTo>
                  <a:lnTo>
                    <a:pt x="86" y="182"/>
                  </a:lnTo>
                  <a:lnTo>
                    <a:pt x="89" y="184"/>
                  </a:lnTo>
                  <a:lnTo>
                    <a:pt x="91" y="184"/>
                  </a:lnTo>
                  <a:lnTo>
                    <a:pt x="89" y="184"/>
                  </a:lnTo>
                  <a:lnTo>
                    <a:pt x="84" y="189"/>
                  </a:lnTo>
                  <a:lnTo>
                    <a:pt x="79" y="192"/>
                  </a:lnTo>
                  <a:lnTo>
                    <a:pt x="79" y="189"/>
                  </a:lnTo>
                  <a:lnTo>
                    <a:pt x="77" y="189"/>
                  </a:lnTo>
                  <a:lnTo>
                    <a:pt x="77" y="187"/>
                  </a:lnTo>
                  <a:lnTo>
                    <a:pt x="77" y="184"/>
                  </a:lnTo>
                  <a:lnTo>
                    <a:pt x="77" y="180"/>
                  </a:lnTo>
                  <a:lnTo>
                    <a:pt x="77" y="177"/>
                  </a:lnTo>
                  <a:lnTo>
                    <a:pt x="74" y="177"/>
                  </a:lnTo>
                  <a:lnTo>
                    <a:pt x="72" y="180"/>
                  </a:lnTo>
                  <a:lnTo>
                    <a:pt x="65" y="189"/>
                  </a:lnTo>
                  <a:lnTo>
                    <a:pt x="65" y="192"/>
                  </a:lnTo>
                  <a:lnTo>
                    <a:pt x="67" y="196"/>
                  </a:lnTo>
                  <a:lnTo>
                    <a:pt x="70" y="196"/>
                  </a:lnTo>
                  <a:lnTo>
                    <a:pt x="72" y="196"/>
                  </a:lnTo>
                  <a:lnTo>
                    <a:pt x="72" y="204"/>
                  </a:lnTo>
                  <a:lnTo>
                    <a:pt x="77" y="206"/>
                  </a:lnTo>
                  <a:lnTo>
                    <a:pt x="77" y="213"/>
                  </a:lnTo>
                  <a:lnTo>
                    <a:pt x="79" y="216"/>
                  </a:lnTo>
                  <a:lnTo>
                    <a:pt x="158" y="21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492" name="Freeform 1096"/>
            <p:cNvSpPr>
              <a:spLocks/>
            </p:cNvSpPr>
            <p:nvPr/>
          </p:nvSpPr>
          <p:spPr bwMode="gray">
            <a:xfrm>
              <a:off x="1979896" y="2242346"/>
              <a:ext cx="704442" cy="721462"/>
            </a:xfrm>
            <a:custGeom>
              <a:avLst/>
              <a:gdLst/>
              <a:ahLst/>
              <a:cxnLst>
                <a:cxn ang="0">
                  <a:pos x="34" y="201"/>
                </a:cxn>
                <a:cxn ang="0">
                  <a:pos x="34" y="174"/>
                </a:cxn>
                <a:cxn ang="0">
                  <a:pos x="53" y="148"/>
                </a:cxn>
                <a:cxn ang="0">
                  <a:pos x="36" y="112"/>
                </a:cxn>
                <a:cxn ang="0">
                  <a:pos x="55" y="84"/>
                </a:cxn>
                <a:cxn ang="0">
                  <a:pos x="69" y="74"/>
                </a:cxn>
                <a:cxn ang="0">
                  <a:pos x="91" y="69"/>
                </a:cxn>
                <a:cxn ang="0">
                  <a:pos x="101" y="86"/>
                </a:cxn>
                <a:cxn ang="0">
                  <a:pos x="117" y="88"/>
                </a:cxn>
                <a:cxn ang="0">
                  <a:pos x="132" y="72"/>
                </a:cxn>
                <a:cxn ang="0">
                  <a:pos x="120" y="48"/>
                </a:cxn>
                <a:cxn ang="0">
                  <a:pos x="127" y="5"/>
                </a:cxn>
                <a:cxn ang="0">
                  <a:pos x="153" y="5"/>
                </a:cxn>
                <a:cxn ang="0">
                  <a:pos x="160" y="40"/>
                </a:cxn>
                <a:cxn ang="0">
                  <a:pos x="151" y="50"/>
                </a:cxn>
                <a:cxn ang="0">
                  <a:pos x="172" y="57"/>
                </a:cxn>
                <a:cxn ang="0">
                  <a:pos x="191" y="86"/>
                </a:cxn>
                <a:cxn ang="0">
                  <a:pos x="203" y="100"/>
                </a:cxn>
                <a:cxn ang="0">
                  <a:pos x="215" y="81"/>
                </a:cxn>
                <a:cxn ang="0">
                  <a:pos x="220" y="52"/>
                </a:cxn>
                <a:cxn ang="0">
                  <a:pos x="227" y="31"/>
                </a:cxn>
                <a:cxn ang="0">
                  <a:pos x="263" y="24"/>
                </a:cxn>
                <a:cxn ang="0">
                  <a:pos x="299" y="26"/>
                </a:cxn>
                <a:cxn ang="0">
                  <a:pos x="333" y="24"/>
                </a:cxn>
                <a:cxn ang="0">
                  <a:pos x="347" y="38"/>
                </a:cxn>
                <a:cxn ang="0">
                  <a:pos x="347" y="57"/>
                </a:cxn>
                <a:cxn ang="0">
                  <a:pos x="337" y="64"/>
                </a:cxn>
                <a:cxn ang="0">
                  <a:pos x="349" y="74"/>
                </a:cxn>
                <a:cxn ang="0">
                  <a:pos x="371" y="55"/>
                </a:cxn>
                <a:cxn ang="0">
                  <a:pos x="385" y="86"/>
                </a:cxn>
                <a:cxn ang="0">
                  <a:pos x="419" y="134"/>
                </a:cxn>
                <a:cxn ang="0">
                  <a:pos x="438" y="139"/>
                </a:cxn>
                <a:cxn ang="0">
                  <a:pos x="445" y="198"/>
                </a:cxn>
                <a:cxn ang="0">
                  <a:pos x="464" y="249"/>
                </a:cxn>
                <a:cxn ang="0">
                  <a:pos x="392" y="251"/>
                </a:cxn>
                <a:cxn ang="0">
                  <a:pos x="321" y="206"/>
                </a:cxn>
                <a:cxn ang="0">
                  <a:pos x="330" y="239"/>
                </a:cxn>
                <a:cxn ang="0">
                  <a:pos x="333" y="270"/>
                </a:cxn>
                <a:cxn ang="0">
                  <a:pos x="328" y="296"/>
                </a:cxn>
                <a:cxn ang="0">
                  <a:pos x="306" y="325"/>
                </a:cxn>
                <a:cxn ang="0">
                  <a:pos x="309" y="354"/>
                </a:cxn>
                <a:cxn ang="0">
                  <a:pos x="354" y="337"/>
                </a:cxn>
                <a:cxn ang="0">
                  <a:pos x="345" y="387"/>
                </a:cxn>
                <a:cxn ang="0">
                  <a:pos x="313" y="445"/>
                </a:cxn>
                <a:cxn ang="0">
                  <a:pos x="275" y="450"/>
                </a:cxn>
                <a:cxn ang="0">
                  <a:pos x="249" y="416"/>
                </a:cxn>
                <a:cxn ang="0">
                  <a:pos x="227" y="407"/>
                </a:cxn>
                <a:cxn ang="0">
                  <a:pos x="208" y="380"/>
                </a:cxn>
                <a:cxn ang="0">
                  <a:pos x="184" y="390"/>
                </a:cxn>
                <a:cxn ang="0">
                  <a:pos x="148" y="363"/>
                </a:cxn>
                <a:cxn ang="0">
                  <a:pos x="120" y="359"/>
                </a:cxn>
                <a:cxn ang="0">
                  <a:pos x="103" y="344"/>
                </a:cxn>
                <a:cxn ang="0">
                  <a:pos x="86" y="325"/>
                </a:cxn>
                <a:cxn ang="0">
                  <a:pos x="60" y="320"/>
                </a:cxn>
                <a:cxn ang="0">
                  <a:pos x="43" y="308"/>
                </a:cxn>
                <a:cxn ang="0">
                  <a:pos x="19" y="294"/>
                </a:cxn>
                <a:cxn ang="0">
                  <a:pos x="5" y="258"/>
                </a:cxn>
                <a:cxn ang="0">
                  <a:pos x="5" y="237"/>
                </a:cxn>
              </a:cxnLst>
              <a:rect l="0" t="0" r="r" b="b"/>
              <a:pathLst>
                <a:path w="476" h="450">
                  <a:moveTo>
                    <a:pt x="12" y="217"/>
                  </a:moveTo>
                  <a:lnTo>
                    <a:pt x="17" y="210"/>
                  </a:lnTo>
                  <a:lnTo>
                    <a:pt x="19" y="210"/>
                  </a:lnTo>
                  <a:lnTo>
                    <a:pt x="19" y="208"/>
                  </a:lnTo>
                  <a:lnTo>
                    <a:pt x="22" y="208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9" y="203"/>
                  </a:lnTo>
                  <a:lnTo>
                    <a:pt x="29" y="201"/>
                  </a:lnTo>
                  <a:lnTo>
                    <a:pt x="31" y="201"/>
                  </a:lnTo>
                  <a:lnTo>
                    <a:pt x="34" y="201"/>
                  </a:lnTo>
                  <a:lnTo>
                    <a:pt x="36" y="196"/>
                  </a:lnTo>
                  <a:lnTo>
                    <a:pt x="34" y="194"/>
                  </a:lnTo>
                  <a:lnTo>
                    <a:pt x="34" y="191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6" y="186"/>
                  </a:lnTo>
                  <a:lnTo>
                    <a:pt x="38" y="186"/>
                  </a:lnTo>
                  <a:lnTo>
                    <a:pt x="41" y="179"/>
                  </a:lnTo>
                  <a:lnTo>
                    <a:pt x="38" y="177"/>
                  </a:lnTo>
                  <a:lnTo>
                    <a:pt x="36" y="174"/>
                  </a:lnTo>
                  <a:lnTo>
                    <a:pt x="34" y="174"/>
                  </a:lnTo>
                  <a:lnTo>
                    <a:pt x="31" y="174"/>
                  </a:lnTo>
                  <a:lnTo>
                    <a:pt x="34" y="172"/>
                  </a:lnTo>
                  <a:lnTo>
                    <a:pt x="36" y="170"/>
                  </a:lnTo>
                  <a:lnTo>
                    <a:pt x="41" y="170"/>
                  </a:lnTo>
                  <a:lnTo>
                    <a:pt x="41" y="167"/>
                  </a:lnTo>
                  <a:lnTo>
                    <a:pt x="43" y="167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53" y="153"/>
                  </a:lnTo>
                  <a:lnTo>
                    <a:pt x="53" y="150"/>
                  </a:lnTo>
                  <a:lnTo>
                    <a:pt x="53" y="148"/>
                  </a:lnTo>
                  <a:lnTo>
                    <a:pt x="50" y="146"/>
                  </a:lnTo>
                  <a:lnTo>
                    <a:pt x="48" y="143"/>
                  </a:lnTo>
                  <a:lnTo>
                    <a:pt x="46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6" y="124"/>
                  </a:lnTo>
                  <a:lnTo>
                    <a:pt x="36" y="122"/>
                  </a:lnTo>
                  <a:lnTo>
                    <a:pt x="36" y="119"/>
                  </a:lnTo>
                  <a:lnTo>
                    <a:pt x="36" y="117"/>
                  </a:lnTo>
                  <a:lnTo>
                    <a:pt x="36" y="112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46" y="100"/>
                  </a:lnTo>
                  <a:lnTo>
                    <a:pt x="48" y="100"/>
                  </a:lnTo>
                  <a:lnTo>
                    <a:pt x="48" y="98"/>
                  </a:lnTo>
                  <a:lnTo>
                    <a:pt x="50" y="91"/>
                  </a:lnTo>
                  <a:lnTo>
                    <a:pt x="53" y="86"/>
                  </a:lnTo>
                  <a:lnTo>
                    <a:pt x="53" y="84"/>
                  </a:lnTo>
                  <a:lnTo>
                    <a:pt x="55" y="84"/>
                  </a:lnTo>
                  <a:lnTo>
                    <a:pt x="53" y="84"/>
                  </a:lnTo>
                  <a:lnTo>
                    <a:pt x="53" y="81"/>
                  </a:lnTo>
                  <a:lnTo>
                    <a:pt x="53" y="79"/>
                  </a:lnTo>
                  <a:lnTo>
                    <a:pt x="53" y="76"/>
                  </a:lnTo>
                  <a:lnTo>
                    <a:pt x="53" y="69"/>
                  </a:lnTo>
                  <a:lnTo>
                    <a:pt x="53" y="67"/>
                  </a:lnTo>
                  <a:lnTo>
                    <a:pt x="55" y="67"/>
                  </a:lnTo>
                  <a:lnTo>
                    <a:pt x="62" y="72"/>
                  </a:lnTo>
                  <a:lnTo>
                    <a:pt x="65" y="74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72" y="74"/>
                  </a:lnTo>
                  <a:lnTo>
                    <a:pt x="74" y="74"/>
                  </a:lnTo>
                  <a:lnTo>
                    <a:pt x="77" y="72"/>
                  </a:lnTo>
                  <a:lnTo>
                    <a:pt x="79" y="69"/>
                  </a:lnTo>
                  <a:lnTo>
                    <a:pt x="81" y="64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6" y="60"/>
                  </a:lnTo>
                  <a:lnTo>
                    <a:pt x="86" y="62"/>
                  </a:lnTo>
                  <a:lnTo>
                    <a:pt x="91" y="67"/>
                  </a:lnTo>
                  <a:lnTo>
                    <a:pt x="91" y="69"/>
                  </a:lnTo>
                  <a:lnTo>
                    <a:pt x="93" y="72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98" y="79"/>
                  </a:lnTo>
                  <a:lnTo>
                    <a:pt x="98" y="81"/>
                  </a:lnTo>
                  <a:lnTo>
                    <a:pt x="96" y="81"/>
                  </a:lnTo>
                  <a:lnTo>
                    <a:pt x="96" y="84"/>
                  </a:lnTo>
                  <a:lnTo>
                    <a:pt x="98" y="84"/>
                  </a:lnTo>
                  <a:lnTo>
                    <a:pt x="98" y="86"/>
                  </a:lnTo>
                  <a:lnTo>
                    <a:pt x="101" y="86"/>
                  </a:lnTo>
                  <a:lnTo>
                    <a:pt x="103" y="86"/>
                  </a:lnTo>
                  <a:lnTo>
                    <a:pt x="103" y="88"/>
                  </a:lnTo>
                  <a:lnTo>
                    <a:pt x="105" y="86"/>
                  </a:lnTo>
                  <a:lnTo>
                    <a:pt x="108" y="86"/>
                  </a:lnTo>
                  <a:lnTo>
                    <a:pt x="108" y="84"/>
                  </a:lnTo>
                  <a:lnTo>
                    <a:pt x="110" y="84"/>
                  </a:lnTo>
                  <a:lnTo>
                    <a:pt x="110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20" y="88"/>
                  </a:lnTo>
                  <a:lnTo>
                    <a:pt x="122" y="88"/>
                  </a:lnTo>
                  <a:lnTo>
                    <a:pt x="124" y="86"/>
                  </a:lnTo>
                  <a:lnTo>
                    <a:pt x="127" y="86"/>
                  </a:lnTo>
                  <a:lnTo>
                    <a:pt x="127" y="84"/>
                  </a:lnTo>
                  <a:lnTo>
                    <a:pt x="129" y="81"/>
                  </a:lnTo>
                  <a:lnTo>
                    <a:pt x="129" y="79"/>
                  </a:lnTo>
                  <a:lnTo>
                    <a:pt x="129" y="76"/>
                  </a:lnTo>
                  <a:lnTo>
                    <a:pt x="129" y="74"/>
                  </a:lnTo>
                  <a:lnTo>
                    <a:pt x="129" y="72"/>
                  </a:lnTo>
                  <a:lnTo>
                    <a:pt x="132" y="72"/>
                  </a:lnTo>
                  <a:lnTo>
                    <a:pt x="134" y="69"/>
                  </a:lnTo>
                  <a:lnTo>
                    <a:pt x="134" y="64"/>
                  </a:lnTo>
                  <a:lnTo>
                    <a:pt x="134" y="62"/>
                  </a:lnTo>
                  <a:lnTo>
                    <a:pt x="134" y="60"/>
                  </a:lnTo>
                  <a:lnTo>
                    <a:pt x="136" y="60"/>
                  </a:lnTo>
                  <a:lnTo>
                    <a:pt x="132" y="57"/>
                  </a:lnTo>
                  <a:lnTo>
                    <a:pt x="127" y="57"/>
                  </a:lnTo>
                  <a:lnTo>
                    <a:pt x="122" y="55"/>
                  </a:lnTo>
                  <a:lnTo>
                    <a:pt x="120" y="55"/>
                  </a:lnTo>
                  <a:lnTo>
                    <a:pt x="120" y="50"/>
                  </a:lnTo>
                  <a:lnTo>
                    <a:pt x="120" y="48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20" y="36"/>
                  </a:lnTo>
                  <a:lnTo>
                    <a:pt x="122" y="31"/>
                  </a:lnTo>
                  <a:lnTo>
                    <a:pt x="122" y="24"/>
                  </a:lnTo>
                  <a:lnTo>
                    <a:pt x="122" y="21"/>
                  </a:lnTo>
                  <a:lnTo>
                    <a:pt x="120" y="19"/>
                  </a:lnTo>
                  <a:lnTo>
                    <a:pt x="124" y="9"/>
                  </a:lnTo>
                  <a:lnTo>
                    <a:pt x="124" y="7"/>
                  </a:lnTo>
                  <a:lnTo>
                    <a:pt x="124" y="5"/>
                  </a:lnTo>
                  <a:lnTo>
                    <a:pt x="127" y="5"/>
                  </a:lnTo>
                  <a:lnTo>
                    <a:pt x="127" y="7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36" y="9"/>
                  </a:lnTo>
                  <a:lnTo>
                    <a:pt x="141" y="5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1" y="2"/>
                  </a:lnTo>
                  <a:lnTo>
                    <a:pt x="153" y="5"/>
                  </a:lnTo>
                  <a:lnTo>
                    <a:pt x="156" y="12"/>
                  </a:lnTo>
                  <a:lnTo>
                    <a:pt x="158" y="14"/>
                  </a:lnTo>
                  <a:lnTo>
                    <a:pt x="160" y="21"/>
                  </a:lnTo>
                  <a:lnTo>
                    <a:pt x="160" y="24"/>
                  </a:lnTo>
                  <a:lnTo>
                    <a:pt x="160" y="26"/>
                  </a:lnTo>
                  <a:lnTo>
                    <a:pt x="158" y="26"/>
                  </a:lnTo>
                  <a:lnTo>
                    <a:pt x="158" y="28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60" y="40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5" y="45"/>
                  </a:lnTo>
                  <a:lnTo>
                    <a:pt x="168" y="45"/>
                  </a:lnTo>
                  <a:lnTo>
                    <a:pt x="168" y="48"/>
                  </a:lnTo>
                  <a:lnTo>
                    <a:pt x="165" y="48"/>
                  </a:lnTo>
                  <a:lnTo>
                    <a:pt x="160" y="48"/>
                  </a:lnTo>
                  <a:lnTo>
                    <a:pt x="160" y="45"/>
                  </a:lnTo>
                  <a:lnTo>
                    <a:pt x="158" y="45"/>
                  </a:lnTo>
                  <a:lnTo>
                    <a:pt x="156" y="45"/>
                  </a:lnTo>
                  <a:lnTo>
                    <a:pt x="151" y="50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6" y="52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3" y="50"/>
                  </a:lnTo>
                  <a:lnTo>
                    <a:pt x="165" y="52"/>
                  </a:lnTo>
                  <a:lnTo>
                    <a:pt x="168" y="52"/>
                  </a:lnTo>
                  <a:lnTo>
                    <a:pt x="170" y="52"/>
                  </a:lnTo>
                  <a:lnTo>
                    <a:pt x="170" y="55"/>
                  </a:lnTo>
                  <a:lnTo>
                    <a:pt x="172" y="57"/>
                  </a:lnTo>
                  <a:lnTo>
                    <a:pt x="175" y="60"/>
                  </a:lnTo>
                  <a:lnTo>
                    <a:pt x="175" y="62"/>
                  </a:lnTo>
                  <a:lnTo>
                    <a:pt x="180" y="72"/>
                  </a:lnTo>
                  <a:lnTo>
                    <a:pt x="182" y="76"/>
                  </a:lnTo>
                  <a:lnTo>
                    <a:pt x="182" y="81"/>
                  </a:lnTo>
                  <a:lnTo>
                    <a:pt x="182" y="84"/>
                  </a:lnTo>
                  <a:lnTo>
                    <a:pt x="184" y="84"/>
                  </a:lnTo>
                  <a:lnTo>
                    <a:pt x="187" y="86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1" y="86"/>
                  </a:lnTo>
                  <a:lnTo>
                    <a:pt x="189" y="86"/>
                  </a:lnTo>
                  <a:lnTo>
                    <a:pt x="191" y="86"/>
                  </a:lnTo>
                  <a:lnTo>
                    <a:pt x="191" y="84"/>
                  </a:lnTo>
                  <a:lnTo>
                    <a:pt x="194" y="81"/>
                  </a:lnTo>
                  <a:lnTo>
                    <a:pt x="194" y="84"/>
                  </a:lnTo>
                  <a:lnTo>
                    <a:pt x="196" y="88"/>
                  </a:lnTo>
                  <a:lnTo>
                    <a:pt x="199" y="88"/>
                  </a:lnTo>
                  <a:lnTo>
                    <a:pt x="199" y="91"/>
                  </a:lnTo>
                  <a:lnTo>
                    <a:pt x="199" y="93"/>
                  </a:lnTo>
                  <a:lnTo>
                    <a:pt x="199" y="95"/>
                  </a:lnTo>
                  <a:lnTo>
                    <a:pt x="203" y="100"/>
                  </a:lnTo>
                  <a:lnTo>
                    <a:pt x="206" y="100"/>
                  </a:lnTo>
                  <a:lnTo>
                    <a:pt x="206" y="103"/>
                  </a:lnTo>
                  <a:lnTo>
                    <a:pt x="206" y="100"/>
                  </a:lnTo>
                  <a:lnTo>
                    <a:pt x="208" y="100"/>
                  </a:lnTo>
                  <a:lnTo>
                    <a:pt x="208" y="98"/>
                  </a:lnTo>
                  <a:lnTo>
                    <a:pt x="208" y="95"/>
                  </a:lnTo>
                  <a:lnTo>
                    <a:pt x="211" y="88"/>
                  </a:lnTo>
                  <a:lnTo>
                    <a:pt x="213" y="88"/>
                  </a:lnTo>
                  <a:lnTo>
                    <a:pt x="215" y="86"/>
                  </a:lnTo>
                  <a:lnTo>
                    <a:pt x="215" y="84"/>
                  </a:lnTo>
                  <a:lnTo>
                    <a:pt x="215" y="81"/>
                  </a:lnTo>
                  <a:lnTo>
                    <a:pt x="218" y="81"/>
                  </a:lnTo>
                  <a:lnTo>
                    <a:pt x="218" y="79"/>
                  </a:lnTo>
                  <a:lnTo>
                    <a:pt x="218" y="76"/>
                  </a:lnTo>
                  <a:lnTo>
                    <a:pt x="220" y="72"/>
                  </a:lnTo>
                  <a:lnTo>
                    <a:pt x="220" y="69"/>
                  </a:lnTo>
                  <a:lnTo>
                    <a:pt x="218" y="67"/>
                  </a:lnTo>
                  <a:lnTo>
                    <a:pt x="218" y="64"/>
                  </a:lnTo>
                  <a:lnTo>
                    <a:pt x="218" y="60"/>
                  </a:lnTo>
                  <a:lnTo>
                    <a:pt x="220" y="57"/>
                  </a:lnTo>
                  <a:lnTo>
                    <a:pt x="220" y="55"/>
                  </a:lnTo>
                  <a:lnTo>
                    <a:pt x="220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0" y="45"/>
                  </a:lnTo>
                  <a:lnTo>
                    <a:pt x="220" y="43"/>
                  </a:lnTo>
                  <a:lnTo>
                    <a:pt x="220" y="40"/>
                  </a:lnTo>
                  <a:lnTo>
                    <a:pt x="223" y="38"/>
                  </a:lnTo>
                  <a:lnTo>
                    <a:pt x="223" y="36"/>
                  </a:lnTo>
                  <a:lnTo>
                    <a:pt x="225" y="36"/>
                  </a:lnTo>
                  <a:lnTo>
                    <a:pt x="225" y="33"/>
                  </a:lnTo>
                  <a:lnTo>
                    <a:pt x="227" y="33"/>
                  </a:lnTo>
                  <a:lnTo>
                    <a:pt x="227" y="31"/>
                  </a:lnTo>
                  <a:lnTo>
                    <a:pt x="230" y="31"/>
                  </a:lnTo>
                  <a:lnTo>
                    <a:pt x="232" y="28"/>
                  </a:lnTo>
                  <a:lnTo>
                    <a:pt x="235" y="28"/>
                  </a:lnTo>
                  <a:lnTo>
                    <a:pt x="237" y="28"/>
                  </a:lnTo>
                  <a:lnTo>
                    <a:pt x="239" y="28"/>
                  </a:lnTo>
                  <a:lnTo>
                    <a:pt x="246" y="28"/>
                  </a:lnTo>
                  <a:lnTo>
                    <a:pt x="254" y="28"/>
                  </a:lnTo>
                  <a:lnTo>
                    <a:pt x="256" y="28"/>
                  </a:lnTo>
                  <a:lnTo>
                    <a:pt x="261" y="26"/>
                  </a:lnTo>
                  <a:lnTo>
                    <a:pt x="263" y="26"/>
                  </a:lnTo>
                  <a:lnTo>
                    <a:pt x="263" y="24"/>
                  </a:lnTo>
                  <a:lnTo>
                    <a:pt x="266" y="24"/>
                  </a:lnTo>
                  <a:lnTo>
                    <a:pt x="268" y="24"/>
                  </a:lnTo>
                  <a:lnTo>
                    <a:pt x="270" y="24"/>
                  </a:lnTo>
                  <a:lnTo>
                    <a:pt x="273" y="24"/>
                  </a:lnTo>
                  <a:lnTo>
                    <a:pt x="275" y="24"/>
                  </a:lnTo>
                  <a:lnTo>
                    <a:pt x="275" y="26"/>
                  </a:lnTo>
                  <a:lnTo>
                    <a:pt x="278" y="26"/>
                  </a:lnTo>
                  <a:lnTo>
                    <a:pt x="285" y="26"/>
                  </a:lnTo>
                  <a:lnTo>
                    <a:pt x="287" y="28"/>
                  </a:lnTo>
                  <a:lnTo>
                    <a:pt x="292" y="28"/>
                  </a:lnTo>
                  <a:lnTo>
                    <a:pt x="299" y="26"/>
                  </a:lnTo>
                  <a:lnTo>
                    <a:pt x="306" y="24"/>
                  </a:lnTo>
                  <a:lnTo>
                    <a:pt x="309" y="24"/>
                  </a:lnTo>
                  <a:lnTo>
                    <a:pt x="311" y="21"/>
                  </a:lnTo>
                  <a:lnTo>
                    <a:pt x="318" y="19"/>
                  </a:lnTo>
                  <a:lnTo>
                    <a:pt x="321" y="17"/>
                  </a:lnTo>
                  <a:lnTo>
                    <a:pt x="323" y="17"/>
                  </a:lnTo>
                  <a:lnTo>
                    <a:pt x="325" y="14"/>
                  </a:lnTo>
                  <a:lnTo>
                    <a:pt x="328" y="14"/>
                  </a:lnTo>
                  <a:lnTo>
                    <a:pt x="328" y="17"/>
                  </a:lnTo>
                  <a:lnTo>
                    <a:pt x="330" y="19"/>
                  </a:lnTo>
                  <a:lnTo>
                    <a:pt x="333" y="24"/>
                  </a:lnTo>
                  <a:lnTo>
                    <a:pt x="333" y="26"/>
                  </a:lnTo>
                  <a:lnTo>
                    <a:pt x="335" y="28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5" y="31"/>
                  </a:lnTo>
                  <a:lnTo>
                    <a:pt x="337" y="33"/>
                  </a:lnTo>
                  <a:lnTo>
                    <a:pt x="340" y="33"/>
                  </a:lnTo>
                  <a:lnTo>
                    <a:pt x="342" y="33"/>
                  </a:lnTo>
                  <a:lnTo>
                    <a:pt x="342" y="36"/>
                  </a:lnTo>
                  <a:lnTo>
                    <a:pt x="345" y="36"/>
                  </a:lnTo>
                  <a:lnTo>
                    <a:pt x="347" y="38"/>
                  </a:lnTo>
                  <a:lnTo>
                    <a:pt x="349" y="38"/>
                  </a:lnTo>
                  <a:lnTo>
                    <a:pt x="349" y="40"/>
                  </a:lnTo>
                  <a:lnTo>
                    <a:pt x="349" y="43"/>
                  </a:lnTo>
                  <a:lnTo>
                    <a:pt x="349" y="48"/>
                  </a:lnTo>
                  <a:lnTo>
                    <a:pt x="352" y="48"/>
                  </a:lnTo>
                  <a:lnTo>
                    <a:pt x="352" y="50"/>
                  </a:lnTo>
                  <a:lnTo>
                    <a:pt x="352" y="52"/>
                  </a:lnTo>
                  <a:lnTo>
                    <a:pt x="352" y="55"/>
                  </a:lnTo>
                  <a:lnTo>
                    <a:pt x="352" y="57"/>
                  </a:lnTo>
                  <a:lnTo>
                    <a:pt x="349" y="57"/>
                  </a:lnTo>
                  <a:lnTo>
                    <a:pt x="347" y="57"/>
                  </a:lnTo>
                  <a:lnTo>
                    <a:pt x="345" y="57"/>
                  </a:lnTo>
                  <a:lnTo>
                    <a:pt x="342" y="57"/>
                  </a:lnTo>
                  <a:lnTo>
                    <a:pt x="335" y="57"/>
                  </a:lnTo>
                  <a:lnTo>
                    <a:pt x="335" y="60"/>
                  </a:lnTo>
                  <a:lnTo>
                    <a:pt x="335" y="62"/>
                  </a:lnTo>
                  <a:lnTo>
                    <a:pt x="335" y="69"/>
                  </a:lnTo>
                  <a:lnTo>
                    <a:pt x="337" y="69"/>
                  </a:lnTo>
                  <a:lnTo>
                    <a:pt x="337" y="67"/>
                  </a:lnTo>
                  <a:lnTo>
                    <a:pt x="337" y="64"/>
                  </a:lnTo>
                  <a:lnTo>
                    <a:pt x="340" y="64"/>
                  </a:lnTo>
                  <a:lnTo>
                    <a:pt x="337" y="64"/>
                  </a:lnTo>
                  <a:lnTo>
                    <a:pt x="337" y="62"/>
                  </a:lnTo>
                  <a:lnTo>
                    <a:pt x="337" y="60"/>
                  </a:lnTo>
                  <a:lnTo>
                    <a:pt x="340" y="60"/>
                  </a:lnTo>
                  <a:lnTo>
                    <a:pt x="342" y="60"/>
                  </a:lnTo>
                  <a:lnTo>
                    <a:pt x="349" y="60"/>
                  </a:lnTo>
                  <a:lnTo>
                    <a:pt x="352" y="62"/>
                  </a:lnTo>
                  <a:lnTo>
                    <a:pt x="352" y="67"/>
                  </a:lnTo>
                  <a:lnTo>
                    <a:pt x="354" y="72"/>
                  </a:lnTo>
                  <a:lnTo>
                    <a:pt x="352" y="72"/>
                  </a:lnTo>
                  <a:lnTo>
                    <a:pt x="352" y="74"/>
                  </a:lnTo>
                  <a:lnTo>
                    <a:pt x="349" y="74"/>
                  </a:lnTo>
                  <a:lnTo>
                    <a:pt x="349" y="76"/>
                  </a:lnTo>
                  <a:lnTo>
                    <a:pt x="347" y="86"/>
                  </a:lnTo>
                  <a:lnTo>
                    <a:pt x="354" y="74"/>
                  </a:lnTo>
                  <a:lnTo>
                    <a:pt x="357" y="69"/>
                  </a:lnTo>
                  <a:lnTo>
                    <a:pt x="357" y="67"/>
                  </a:lnTo>
                  <a:lnTo>
                    <a:pt x="359" y="64"/>
                  </a:lnTo>
                  <a:lnTo>
                    <a:pt x="361" y="60"/>
                  </a:lnTo>
                  <a:lnTo>
                    <a:pt x="364" y="60"/>
                  </a:lnTo>
                  <a:lnTo>
                    <a:pt x="366" y="57"/>
                  </a:lnTo>
                  <a:lnTo>
                    <a:pt x="368" y="55"/>
                  </a:lnTo>
                  <a:lnTo>
                    <a:pt x="371" y="55"/>
                  </a:lnTo>
                  <a:lnTo>
                    <a:pt x="373" y="55"/>
                  </a:lnTo>
                  <a:lnTo>
                    <a:pt x="373" y="57"/>
                  </a:lnTo>
                  <a:lnTo>
                    <a:pt x="376" y="60"/>
                  </a:lnTo>
                  <a:lnTo>
                    <a:pt x="376" y="62"/>
                  </a:lnTo>
                  <a:lnTo>
                    <a:pt x="376" y="64"/>
                  </a:lnTo>
                  <a:lnTo>
                    <a:pt x="376" y="67"/>
                  </a:lnTo>
                  <a:lnTo>
                    <a:pt x="378" y="74"/>
                  </a:lnTo>
                  <a:lnTo>
                    <a:pt x="380" y="76"/>
                  </a:lnTo>
                  <a:lnTo>
                    <a:pt x="383" y="79"/>
                  </a:lnTo>
                  <a:lnTo>
                    <a:pt x="385" y="81"/>
                  </a:lnTo>
                  <a:lnTo>
                    <a:pt x="385" y="86"/>
                  </a:lnTo>
                  <a:lnTo>
                    <a:pt x="390" y="91"/>
                  </a:lnTo>
                  <a:lnTo>
                    <a:pt x="392" y="98"/>
                  </a:lnTo>
                  <a:lnTo>
                    <a:pt x="395" y="98"/>
                  </a:lnTo>
                  <a:lnTo>
                    <a:pt x="397" y="98"/>
                  </a:lnTo>
                  <a:lnTo>
                    <a:pt x="400" y="100"/>
                  </a:lnTo>
                  <a:lnTo>
                    <a:pt x="400" y="103"/>
                  </a:lnTo>
                  <a:lnTo>
                    <a:pt x="404" y="107"/>
                  </a:lnTo>
                  <a:lnTo>
                    <a:pt x="407" y="110"/>
                  </a:lnTo>
                  <a:lnTo>
                    <a:pt x="409" y="115"/>
                  </a:lnTo>
                  <a:lnTo>
                    <a:pt x="414" y="122"/>
                  </a:lnTo>
                  <a:lnTo>
                    <a:pt x="419" y="134"/>
                  </a:lnTo>
                  <a:lnTo>
                    <a:pt x="419" y="136"/>
                  </a:lnTo>
                  <a:lnTo>
                    <a:pt x="421" y="136"/>
                  </a:lnTo>
                  <a:lnTo>
                    <a:pt x="423" y="136"/>
                  </a:lnTo>
                  <a:lnTo>
                    <a:pt x="426" y="139"/>
                  </a:lnTo>
                  <a:lnTo>
                    <a:pt x="428" y="141"/>
                  </a:lnTo>
                  <a:lnTo>
                    <a:pt x="431" y="143"/>
                  </a:lnTo>
                  <a:lnTo>
                    <a:pt x="433" y="143"/>
                  </a:lnTo>
                  <a:lnTo>
                    <a:pt x="435" y="143"/>
                  </a:lnTo>
                  <a:lnTo>
                    <a:pt x="435" y="141"/>
                  </a:lnTo>
                  <a:lnTo>
                    <a:pt x="435" y="139"/>
                  </a:lnTo>
                  <a:lnTo>
                    <a:pt x="438" y="139"/>
                  </a:lnTo>
                  <a:lnTo>
                    <a:pt x="438" y="136"/>
                  </a:lnTo>
                  <a:lnTo>
                    <a:pt x="443" y="134"/>
                  </a:lnTo>
                  <a:lnTo>
                    <a:pt x="445" y="134"/>
                  </a:lnTo>
                  <a:lnTo>
                    <a:pt x="447" y="134"/>
                  </a:lnTo>
                  <a:lnTo>
                    <a:pt x="455" y="131"/>
                  </a:lnTo>
                  <a:lnTo>
                    <a:pt x="464" y="136"/>
                  </a:lnTo>
                  <a:lnTo>
                    <a:pt x="474" y="143"/>
                  </a:lnTo>
                  <a:lnTo>
                    <a:pt x="476" y="143"/>
                  </a:lnTo>
                  <a:lnTo>
                    <a:pt x="464" y="162"/>
                  </a:lnTo>
                  <a:lnTo>
                    <a:pt x="455" y="182"/>
                  </a:lnTo>
                  <a:lnTo>
                    <a:pt x="445" y="198"/>
                  </a:lnTo>
                  <a:lnTo>
                    <a:pt x="447" y="198"/>
                  </a:lnTo>
                  <a:lnTo>
                    <a:pt x="457" y="201"/>
                  </a:lnTo>
                  <a:lnTo>
                    <a:pt x="462" y="203"/>
                  </a:lnTo>
                  <a:lnTo>
                    <a:pt x="462" y="210"/>
                  </a:lnTo>
                  <a:lnTo>
                    <a:pt x="462" y="220"/>
                  </a:lnTo>
                  <a:lnTo>
                    <a:pt x="459" y="229"/>
                  </a:lnTo>
                  <a:lnTo>
                    <a:pt x="459" y="237"/>
                  </a:lnTo>
                  <a:lnTo>
                    <a:pt x="459" y="239"/>
                  </a:lnTo>
                  <a:lnTo>
                    <a:pt x="464" y="244"/>
                  </a:lnTo>
                  <a:lnTo>
                    <a:pt x="467" y="246"/>
                  </a:lnTo>
                  <a:lnTo>
                    <a:pt x="464" y="249"/>
                  </a:lnTo>
                  <a:lnTo>
                    <a:pt x="455" y="261"/>
                  </a:lnTo>
                  <a:lnTo>
                    <a:pt x="452" y="263"/>
                  </a:lnTo>
                  <a:lnTo>
                    <a:pt x="445" y="253"/>
                  </a:lnTo>
                  <a:lnTo>
                    <a:pt x="438" y="246"/>
                  </a:lnTo>
                  <a:lnTo>
                    <a:pt x="428" y="253"/>
                  </a:lnTo>
                  <a:lnTo>
                    <a:pt x="428" y="251"/>
                  </a:lnTo>
                  <a:lnTo>
                    <a:pt x="416" y="241"/>
                  </a:lnTo>
                  <a:lnTo>
                    <a:pt x="409" y="249"/>
                  </a:lnTo>
                  <a:lnTo>
                    <a:pt x="404" y="246"/>
                  </a:lnTo>
                  <a:lnTo>
                    <a:pt x="400" y="244"/>
                  </a:lnTo>
                  <a:lnTo>
                    <a:pt x="392" y="251"/>
                  </a:lnTo>
                  <a:lnTo>
                    <a:pt x="388" y="246"/>
                  </a:lnTo>
                  <a:lnTo>
                    <a:pt x="388" y="244"/>
                  </a:lnTo>
                  <a:lnTo>
                    <a:pt x="388" y="241"/>
                  </a:lnTo>
                  <a:lnTo>
                    <a:pt x="390" y="239"/>
                  </a:lnTo>
                  <a:lnTo>
                    <a:pt x="388" y="237"/>
                  </a:lnTo>
                  <a:lnTo>
                    <a:pt x="371" y="227"/>
                  </a:lnTo>
                  <a:lnTo>
                    <a:pt x="349" y="215"/>
                  </a:lnTo>
                  <a:lnTo>
                    <a:pt x="342" y="215"/>
                  </a:lnTo>
                  <a:lnTo>
                    <a:pt x="340" y="215"/>
                  </a:lnTo>
                  <a:lnTo>
                    <a:pt x="330" y="206"/>
                  </a:lnTo>
                  <a:lnTo>
                    <a:pt x="321" y="206"/>
                  </a:lnTo>
                  <a:lnTo>
                    <a:pt x="316" y="206"/>
                  </a:lnTo>
                  <a:lnTo>
                    <a:pt x="313" y="206"/>
                  </a:lnTo>
                  <a:lnTo>
                    <a:pt x="313" y="215"/>
                  </a:lnTo>
                  <a:lnTo>
                    <a:pt x="318" y="225"/>
                  </a:lnTo>
                  <a:lnTo>
                    <a:pt x="318" y="227"/>
                  </a:lnTo>
                  <a:lnTo>
                    <a:pt x="321" y="227"/>
                  </a:lnTo>
                  <a:lnTo>
                    <a:pt x="321" y="229"/>
                  </a:lnTo>
                  <a:lnTo>
                    <a:pt x="323" y="229"/>
                  </a:lnTo>
                  <a:lnTo>
                    <a:pt x="323" y="232"/>
                  </a:lnTo>
                  <a:lnTo>
                    <a:pt x="328" y="237"/>
                  </a:lnTo>
                  <a:lnTo>
                    <a:pt x="330" y="239"/>
                  </a:lnTo>
                  <a:lnTo>
                    <a:pt x="330" y="241"/>
                  </a:lnTo>
                  <a:lnTo>
                    <a:pt x="330" y="244"/>
                  </a:lnTo>
                  <a:lnTo>
                    <a:pt x="333" y="246"/>
                  </a:lnTo>
                  <a:lnTo>
                    <a:pt x="333" y="249"/>
                  </a:lnTo>
                  <a:lnTo>
                    <a:pt x="335" y="253"/>
                  </a:lnTo>
                  <a:lnTo>
                    <a:pt x="335" y="256"/>
                  </a:lnTo>
                  <a:lnTo>
                    <a:pt x="335" y="261"/>
                  </a:lnTo>
                  <a:lnTo>
                    <a:pt x="335" y="263"/>
                  </a:lnTo>
                  <a:lnTo>
                    <a:pt x="335" y="265"/>
                  </a:lnTo>
                  <a:lnTo>
                    <a:pt x="333" y="268"/>
                  </a:lnTo>
                  <a:lnTo>
                    <a:pt x="333" y="270"/>
                  </a:lnTo>
                  <a:lnTo>
                    <a:pt x="330" y="270"/>
                  </a:lnTo>
                  <a:lnTo>
                    <a:pt x="330" y="273"/>
                  </a:lnTo>
                  <a:lnTo>
                    <a:pt x="328" y="273"/>
                  </a:lnTo>
                  <a:lnTo>
                    <a:pt x="328" y="275"/>
                  </a:lnTo>
                  <a:lnTo>
                    <a:pt x="323" y="280"/>
                  </a:lnTo>
                  <a:lnTo>
                    <a:pt x="323" y="287"/>
                  </a:lnTo>
                  <a:lnTo>
                    <a:pt x="325" y="289"/>
                  </a:lnTo>
                  <a:lnTo>
                    <a:pt x="325" y="292"/>
                  </a:lnTo>
                  <a:lnTo>
                    <a:pt x="328" y="292"/>
                  </a:lnTo>
                  <a:lnTo>
                    <a:pt x="328" y="294"/>
                  </a:lnTo>
                  <a:lnTo>
                    <a:pt x="328" y="296"/>
                  </a:lnTo>
                  <a:lnTo>
                    <a:pt x="330" y="299"/>
                  </a:lnTo>
                  <a:lnTo>
                    <a:pt x="333" y="301"/>
                  </a:lnTo>
                  <a:lnTo>
                    <a:pt x="330" y="304"/>
                  </a:lnTo>
                  <a:lnTo>
                    <a:pt x="328" y="306"/>
                  </a:lnTo>
                  <a:lnTo>
                    <a:pt x="323" y="308"/>
                  </a:lnTo>
                  <a:lnTo>
                    <a:pt x="321" y="311"/>
                  </a:lnTo>
                  <a:lnTo>
                    <a:pt x="313" y="311"/>
                  </a:lnTo>
                  <a:lnTo>
                    <a:pt x="311" y="311"/>
                  </a:lnTo>
                  <a:lnTo>
                    <a:pt x="309" y="311"/>
                  </a:lnTo>
                  <a:lnTo>
                    <a:pt x="306" y="320"/>
                  </a:lnTo>
                  <a:lnTo>
                    <a:pt x="306" y="325"/>
                  </a:lnTo>
                  <a:lnTo>
                    <a:pt x="304" y="328"/>
                  </a:lnTo>
                  <a:lnTo>
                    <a:pt x="301" y="332"/>
                  </a:lnTo>
                  <a:lnTo>
                    <a:pt x="294" y="342"/>
                  </a:lnTo>
                  <a:lnTo>
                    <a:pt x="297" y="344"/>
                  </a:lnTo>
                  <a:lnTo>
                    <a:pt x="299" y="347"/>
                  </a:lnTo>
                  <a:lnTo>
                    <a:pt x="294" y="354"/>
                  </a:lnTo>
                  <a:lnTo>
                    <a:pt x="299" y="359"/>
                  </a:lnTo>
                  <a:lnTo>
                    <a:pt x="301" y="356"/>
                  </a:lnTo>
                  <a:lnTo>
                    <a:pt x="304" y="351"/>
                  </a:lnTo>
                  <a:lnTo>
                    <a:pt x="306" y="351"/>
                  </a:lnTo>
                  <a:lnTo>
                    <a:pt x="309" y="354"/>
                  </a:lnTo>
                  <a:lnTo>
                    <a:pt x="311" y="354"/>
                  </a:lnTo>
                  <a:lnTo>
                    <a:pt x="323" y="361"/>
                  </a:lnTo>
                  <a:lnTo>
                    <a:pt x="325" y="356"/>
                  </a:lnTo>
                  <a:lnTo>
                    <a:pt x="325" y="354"/>
                  </a:lnTo>
                  <a:lnTo>
                    <a:pt x="325" y="351"/>
                  </a:lnTo>
                  <a:lnTo>
                    <a:pt x="328" y="351"/>
                  </a:lnTo>
                  <a:lnTo>
                    <a:pt x="340" y="337"/>
                  </a:lnTo>
                  <a:lnTo>
                    <a:pt x="342" y="342"/>
                  </a:lnTo>
                  <a:lnTo>
                    <a:pt x="345" y="344"/>
                  </a:lnTo>
                  <a:lnTo>
                    <a:pt x="347" y="344"/>
                  </a:lnTo>
                  <a:lnTo>
                    <a:pt x="354" y="337"/>
                  </a:lnTo>
                  <a:lnTo>
                    <a:pt x="357" y="340"/>
                  </a:lnTo>
                  <a:lnTo>
                    <a:pt x="368" y="349"/>
                  </a:lnTo>
                  <a:lnTo>
                    <a:pt x="376" y="356"/>
                  </a:lnTo>
                  <a:lnTo>
                    <a:pt x="366" y="366"/>
                  </a:lnTo>
                  <a:lnTo>
                    <a:pt x="364" y="368"/>
                  </a:lnTo>
                  <a:lnTo>
                    <a:pt x="361" y="373"/>
                  </a:lnTo>
                  <a:lnTo>
                    <a:pt x="352" y="385"/>
                  </a:lnTo>
                  <a:lnTo>
                    <a:pt x="349" y="387"/>
                  </a:lnTo>
                  <a:lnTo>
                    <a:pt x="347" y="390"/>
                  </a:lnTo>
                  <a:lnTo>
                    <a:pt x="345" y="390"/>
                  </a:lnTo>
                  <a:lnTo>
                    <a:pt x="345" y="387"/>
                  </a:lnTo>
                  <a:lnTo>
                    <a:pt x="342" y="387"/>
                  </a:lnTo>
                  <a:lnTo>
                    <a:pt x="340" y="390"/>
                  </a:lnTo>
                  <a:lnTo>
                    <a:pt x="325" y="409"/>
                  </a:lnTo>
                  <a:lnTo>
                    <a:pt x="323" y="409"/>
                  </a:lnTo>
                  <a:lnTo>
                    <a:pt x="321" y="411"/>
                  </a:lnTo>
                  <a:lnTo>
                    <a:pt x="321" y="414"/>
                  </a:lnTo>
                  <a:lnTo>
                    <a:pt x="325" y="416"/>
                  </a:lnTo>
                  <a:lnTo>
                    <a:pt x="333" y="423"/>
                  </a:lnTo>
                  <a:lnTo>
                    <a:pt x="328" y="426"/>
                  </a:lnTo>
                  <a:lnTo>
                    <a:pt x="321" y="435"/>
                  </a:lnTo>
                  <a:lnTo>
                    <a:pt x="313" y="445"/>
                  </a:lnTo>
                  <a:lnTo>
                    <a:pt x="311" y="445"/>
                  </a:lnTo>
                  <a:lnTo>
                    <a:pt x="306" y="442"/>
                  </a:lnTo>
                  <a:lnTo>
                    <a:pt x="299" y="442"/>
                  </a:lnTo>
                  <a:lnTo>
                    <a:pt x="299" y="440"/>
                  </a:lnTo>
                  <a:lnTo>
                    <a:pt x="287" y="440"/>
                  </a:lnTo>
                  <a:lnTo>
                    <a:pt x="285" y="440"/>
                  </a:lnTo>
                  <a:lnTo>
                    <a:pt x="282" y="440"/>
                  </a:lnTo>
                  <a:lnTo>
                    <a:pt x="282" y="442"/>
                  </a:lnTo>
                  <a:lnTo>
                    <a:pt x="280" y="442"/>
                  </a:lnTo>
                  <a:lnTo>
                    <a:pt x="278" y="445"/>
                  </a:lnTo>
                  <a:lnTo>
                    <a:pt x="275" y="450"/>
                  </a:lnTo>
                  <a:lnTo>
                    <a:pt x="266" y="440"/>
                  </a:lnTo>
                  <a:lnTo>
                    <a:pt x="266" y="438"/>
                  </a:lnTo>
                  <a:lnTo>
                    <a:pt x="266" y="435"/>
                  </a:lnTo>
                  <a:lnTo>
                    <a:pt x="266" y="433"/>
                  </a:lnTo>
                  <a:lnTo>
                    <a:pt x="266" y="430"/>
                  </a:lnTo>
                  <a:lnTo>
                    <a:pt x="261" y="428"/>
                  </a:lnTo>
                  <a:lnTo>
                    <a:pt x="261" y="423"/>
                  </a:lnTo>
                  <a:lnTo>
                    <a:pt x="258" y="423"/>
                  </a:lnTo>
                  <a:lnTo>
                    <a:pt x="254" y="421"/>
                  </a:lnTo>
                  <a:lnTo>
                    <a:pt x="251" y="418"/>
                  </a:lnTo>
                  <a:lnTo>
                    <a:pt x="249" y="416"/>
                  </a:lnTo>
                  <a:lnTo>
                    <a:pt x="244" y="421"/>
                  </a:lnTo>
                  <a:lnTo>
                    <a:pt x="237" y="426"/>
                  </a:lnTo>
                  <a:lnTo>
                    <a:pt x="235" y="426"/>
                  </a:lnTo>
                  <a:lnTo>
                    <a:pt x="235" y="423"/>
                  </a:lnTo>
                  <a:lnTo>
                    <a:pt x="235" y="421"/>
                  </a:lnTo>
                  <a:lnTo>
                    <a:pt x="230" y="418"/>
                  </a:lnTo>
                  <a:lnTo>
                    <a:pt x="232" y="414"/>
                  </a:lnTo>
                  <a:lnTo>
                    <a:pt x="230" y="411"/>
                  </a:lnTo>
                  <a:lnTo>
                    <a:pt x="230" y="409"/>
                  </a:lnTo>
                  <a:lnTo>
                    <a:pt x="230" y="407"/>
                  </a:lnTo>
                  <a:lnTo>
                    <a:pt x="227" y="407"/>
                  </a:lnTo>
                  <a:lnTo>
                    <a:pt x="225" y="407"/>
                  </a:lnTo>
                  <a:lnTo>
                    <a:pt x="220" y="407"/>
                  </a:lnTo>
                  <a:lnTo>
                    <a:pt x="218" y="404"/>
                  </a:lnTo>
                  <a:lnTo>
                    <a:pt x="215" y="402"/>
                  </a:lnTo>
                  <a:lnTo>
                    <a:pt x="213" y="402"/>
                  </a:lnTo>
                  <a:lnTo>
                    <a:pt x="206" y="395"/>
                  </a:lnTo>
                  <a:lnTo>
                    <a:pt x="208" y="392"/>
                  </a:lnTo>
                  <a:lnTo>
                    <a:pt x="211" y="390"/>
                  </a:lnTo>
                  <a:lnTo>
                    <a:pt x="213" y="387"/>
                  </a:lnTo>
                  <a:lnTo>
                    <a:pt x="211" y="385"/>
                  </a:lnTo>
                  <a:lnTo>
                    <a:pt x="208" y="380"/>
                  </a:lnTo>
                  <a:lnTo>
                    <a:pt x="203" y="375"/>
                  </a:lnTo>
                  <a:lnTo>
                    <a:pt x="201" y="375"/>
                  </a:lnTo>
                  <a:lnTo>
                    <a:pt x="201" y="378"/>
                  </a:lnTo>
                  <a:lnTo>
                    <a:pt x="199" y="380"/>
                  </a:lnTo>
                  <a:lnTo>
                    <a:pt x="196" y="383"/>
                  </a:lnTo>
                  <a:lnTo>
                    <a:pt x="194" y="385"/>
                  </a:lnTo>
                  <a:lnTo>
                    <a:pt x="191" y="387"/>
                  </a:lnTo>
                  <a:lnTo>
                    <a:pt x="189" y="390"/>
                  </a:lnTo>
                  <a:lnTo>
                    <a:pt x="189" y="392"/>
                  </a:lnTo>
                  <a:lnTo>
                    <a:pt x="187" y="392"/>
                  </a:lnTo>
                  <a:lnTo>
                    <a:pt x="184" y="390"/>
                  </a:lnTo>
                  <a:lnTo>
                    <a:pt x="182" y="387"/>
                  </a:lnTo>
                  <a:lnTo>
                    <a:pt x="180" y="385"/>
                  </a:lnTo>
                  <a:lnTo>
                    <a:pt x="168" y="375"/>
                  </a:lnTo>
                  <a:lnTo>
                    <a:pt x="163" y="371"/>
                  </a:lnTo>
                  <a:lnTo>
                    <a:pt x="160" y="368"/>
                  </a:lnTo>
                  <a:lnTo>
                    <a:pt x="165" y="363"/>
                  </a:lnTo>
                  <a:lnTo>
                    <a:pt x="165" y="361"/>
                  </a:lnTo>
                  <a:lnTo>
                    <a:pt x="163" y="361"/>
                  </a:lnTo>
                  <a:lnTo>
                    <a:pt x="153" y="359"/>
                  </a:lnTo>
                  <a:lnTo>
                    <a:pt x="151" y="359"/>
                  </a:lnTo>
                  <a:lnTo>
                    <a:pt x="148" y="363"/>
                  </a:lnTo>
                  <a:lnTo>
                    <a:pt x="144" y="363"/>
                  </a:lnTo>
                  <a:lnTo>
                    <a:pt x="139" y="363"/>
                  </a:lnTo>
                  <a:lnTo>
                    <a:pt x="139" y="366"/>
                  </a:lnTo>
                  <a:lnTo>
                    <a:pt x="136" y="366"/>
                  </a:lnTo>
                  <a:lnTo>
                    <a:pt x="136" y="368"/>
                  </a:lnTo>
                  <a:lnTo>
                    <a:pt x="129" y="363"/>
                  </a:lnTo>
                  <a:lnTo>
                    <a:pt x="129" y="361"/>
                  </a:lnTo>
                  <a:lnTo>
                    <a:pt x="127" y="359"/>
                  </a:lnTo>
                  <a:lnTo>
                    <a:pt x="124" y="361"/>
                  </a:lnTo>
                  <a:lnTo>
                    <a:pt x="122" y="361"/>
                  </a:lnTo>
                  <a:lnTo>
                    <a:pt x="120" y="359"/>
                  </a:lnTo>
                  <a:lnTo>
                    <a:pt x="122" y="356"/>
                  </a:lnTo>
                  <a:lnTo>
                    <a:pt x="120" y="354"/>
                  </a:lnTo>
                  <a:lnTo>
                    <a:pt x="120" y="351"/>
                  </a:lnTo>
                  <a:lnTo>
                    <a:pt x="120" y="349"/>
                  </a:lnTo>
                  <a:lnTo>
                    <a:pt x="115" y="347"/>
                  </a:lnTo>
                  <a:lnTo>
                    <a:pt x="113" y="347"/>
                  </a:lnTo>
                  <a:lnTo>
                    <a:pt x="110" y="347"/>
                  </a:lnTo>
                  <a:lnTo>
                    <a:pt x="110" y="349"/>
                  </a:lnTo>
                  <a:lnTo>
                    <a:pt x="105" y="349"/>
                  </a:lnTo>
                  <a:lnTo>
                    <a:pt x="105" y="347"/>
                  </a:lnTo>
                  <a:lnTo>
                    <a:pt x="103" y="344"/>
                  </a:lnTo>
                  <a:lnTo>
                    <a:pt x="96" y="335"/>
                  </a:lnTo>
                  <a:lnTo>
                    <a:pt x="96" y="332"/>
                  </a:lnTo>
                  <a:lnTo>
                    <a:pt x="98" y="332"/>
                  </a:lnTo>
                  <a:lnTo>
                    <a:pt x="98" y="330"/>
                  </a:lnTo>
                  <a:lnTo>
                    <a:pt x="96" y="330"/>
                  </a:lnTo>
                  <a:lnTo>
                    <a:pt x="93" y="330"/>
                  </a:lnTo>
                  <a:lnTo>
                    <a:pt x="91" y="330"/>
                  </a:lnTo>
                  <a:lnTo>
                    <a:pt x="89" y="330"/>
                  </a:lnTo>
                  <a:lnTo>
                    <a:pt x="89" y="328"/>
                  </a:lnTo>
                  <a:lnTo>
                    <a:pt x="89" y="325"/>
                  </a:lnTo>
                  <a:lnTo>
                    <a:pt x="86" y="325"/>
                  </a:lnTo>
                  <a:lnTo>
                    <a:pt x="86" y="323"/>
                  </a:lnTo>
                  <a:lnTo>
                    <a:pt x="81" y="323"/>
                  </a:lnTo>
                  <a:lnTo>
                    <a:pt x="81" y="325"/>
                  </a:lnTo>
                  <a:lnTo>
                    <a:pt x="79" y="325"/>
                  </a:lnTo>
                  <a:lnTo>
                    <a:pt x="79" y="328"/>
                  </a:lnTo>
                  <a:lnTo>
                    <a:pt x="72" y="332"/>
                  </a:lnTo>
                  <a:lnTo>
                    <a:pt x="67" y="330"/>
                  </a:lnTo>
                  <a:lnTo>
                    <a:pt x="65" y="328"/>
                  </a:lnTo>
                  <a:lnTo>
                    <a:pt x="62" y="325"/>
                  </a:lnTo>
                  <a:lnTo>
                    <a:pt x="60" y="323"/>
                  </a:lnTo>
                  <a:lnTo>
                    <a:pt x="60" y="320"/>
                  </a:lnTo>
                  <a:lnTo>
                    <a:pt x="60" y="318"/>
                  </a:lnTo>
                  <a:lnTo>
                    <a:pt x="55" y="316"/>
                  </a:lnTo>
                  <a:lnTo>
                    <a:pt x="53" y="316"/>
                  </a:lnTo>
                  <a:lnTo>
                    <a:pt x="53" y="313"/>
                  </a:lnTo>
                  <a:lnTo>
                    <a:pt x="53" y="311"/>
                  </a:lnTo>
                  <a:lnTo>
                    <a:pt x="53" y="308"/>
                  </a:lnTo>
                  <a:lnTo>
                    <a:pt x="50" y="308"/>
                  </a:lnTo>
                  <a:lnTo>
                    <a:pt x="50" y="311"/>
                  </a:lnTo>
                  <a:lnTo>
                    <a:pt x="48" y="311"/>
                  </a:lnTo>
                  <a:lnTo>
                    <a:pt x="46" y="311"/>
                  </a:lnTo>
                  <a:lnTo>
                    <a:pt x="43" y="308"/>
                  </a:lnTo>
                  <a:lnTo>
                    <a:pt x="38" y="306"/>
                  </a:lnTo>
                  <a:lnTo>
                    <a:pt x="38" y="308"/>
                  </a:lnTo>
                  <a:lnTo>
                    <a:pt x="36" y="308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4"/>
                  </a:lnTo>
                  <a:lnTo>
                    <a:pt x="34" y="299"/>
                  </a:lnTo>
                  <a:lnTo>
                    <a:pt x="31" y="296"/>
                  </a:lnTo>
                  <a:lnTo>
                    <a:pt x="29" y="296"/>
                  </a:lnTo>
                  <a:lnTo>
                    <a:pt x="26" y="294"/>
                  </a:lnTo>
                  <a:lnTo>
                    <a:pt x="19" y="294"/>
                  </a:lnTo>
                  <a:lnTo>
                    <a:pt x="19" y="292"/>
                  </a:lnTo>
                  <a:lnTo>
                    <a:pt x="17" y="289"/>
                  </a:lnTo>
                  <a:lnTo>
                    <a:pt x="14" y="289"/>
                  </a:lnTo>
                  <a:lnTo>
                    <a:pt x="14" y="292"/>
                  </a:lnTo>
                  <a:lnTo>
                    <a:pt x="7" y="282"/>
                  </a:lnTo>
                  <a:lnTo>
                    <a:pt x="2" y="280"/>
                  </a:lnTo>
                  <a:lnTo>
                    <a:pt x="5" y="273"/>
                  </a:lnTo>
                  <a:lnTo>
                    <a:pt x="0" y="268"/>
                  </a:lnTo>
                  <a:lnTo>
                    <a:pt x="2" y="265"/>
                  </a:lnTo>
                  <a:lnTo>
                    <a:pt x="5" y="261"/>
                  </a:lnTo>
                  <a:lnTo>
                    <a:pt x="5" y="258"/>
                  </a:lnTo>
                  <a:lnTo>
                    <a:pt x="2" y="261"/>
                  </a:lnTo>
                  <a:lnTo>
                    <a:pt x="0" y="261"/>
                  </a:lnTo>
                  <a:lnTo>
                    <a:pt x="0" y="258"/>
                  </a:lnTo>
                  <a:lnTo>
                    <a:pt x="0" y="256"/>
                  </a:lnTo>
                  <a:lnTo>
                    <a:pt x="0" y="253"/>
                  </a:lnTo>
                  <a:lnTo>
                    <a:pt x="2" y="249"/>
                  </a:lnTo>
                  <a:lnTo>
                    <a:pt x="5" y="249"/>
                  </a:lnTo>
                  <a:lnTo>
                    <a:pt x="5" y="246"/>
                  </a:lnTo>
                  <a:lnTo>
                    <a:pt x="5" y="244"/>
                  </a:lnTo>
                  <a:lnTo>
                    <a:pt x="2" y="241"/>
                  </a:lnTo>
                  <a:lnTo>
                    <a:pt x="5" y="237"/>
                  </a:lnTo>
                  <a:lnTo>
                    <a:pt x="5" y="234"/>
                  </a:lnTo>
                  <a:lnTo>
                    <a:pt x="7" y="225"/>
                  </a:lnTo>
                  <a:lnTo>
                    <a:pt x="10" y="222"/>
                  </a:lnTo>
                  <a:lnTo>
                    <a:pt x="12" y="220"/>
                  </a:lnTo>
                  <a:lnTo>
                    <a:pt x="12" y="21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3" name="Freeform 1099"/>
            <p:cNvSpPr>
              <a:spLocks/>
            </p:cNvSpPr>
            <p:nvPr/>
          </p:nvSpPr>
          <p:spPr bwMode="gray">
            <a:xfrm>
              <a:off x="2142689" y="2203872"/>
              <a:ext cx="17759" cy="2725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7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5"/>
                </a:cxn>
              </a:cxnLst>
              <a:rect l="0" t="0" r="r" b="b"/>
              <a:pathLst>
                <a:path w="12" h="17">
                  <a:moveTo>
                    <a:pt x="12" y="5"/>
                  </a:moveTo>
                  <a:lnTo>
                    <a:pt x="12" y="7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4" name="Freeform 1100"/>
            <p:cNvSpPr>
              <a:spLocks/>
            </p:cNvSpPr>
            <p:nvPr/>
          </p:nvSpPr>
          <p:spPr bwMode="gray">
            <a:xfrm>
              <a:off x="2274402" y="2377018"/>
              <a:ext cx="17759" cy="22446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9" y="9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4" y="14"/>
                </a:cxn>
                <a:cxn ang="0">
                  <a:pos x="4" y="11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</a:cxnLst>
              <a:rect l="0" t="0" r="r" b="b"/>
              <a:pathLst>
                <a:path w="12" h="14">
                  <a:moveTo>
                    <a:pt x="12" y="2"/>
                  </a:moveTo>
                  <a:lnTo>
                    <a:pt x="9" y="9"/>
                  </a:lnTo>
                  <a:lnTo>
                    <a:pt x="9" y="11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5" name="Freeform 1101"/>
            <p:cNvSpPr>
              <a:spLocks/>
            </p:cNvSpPr>
            <p:nvPr/>
          </p:nvSpPr>
          <p:spPr bwMode="gray">
            <a:xfrm>
              <a:off x="2486030" y="2250363"/>
              <a:ext cx="7399" cy="144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9">
                  <a:moveTo>
                    <a:pt x="3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6" name="Freeform 1102"/>
            <p:cNvSpPr>
              <a:spLocks/>
            </p:cNvSpPr>
            <p:nvPr/>
          </p:nvSpPr>
          <p:spPr bwMode="gray">
            <a:xfrm>
              <a:off x="2163408" y="2211888"/>
              <a:ext cx="14799" cy="11223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10" y="7"/>
                </a:cxn>
                <a:cxn ang="0">
                  <a:pos x="8" y="7"/>
                </a:cxn>
              </a:cxnLst>
              <a:rect l="0" t="0" r="r" b="b"/>
              <a:pathLst>
                <a:path w="10" h="7">
                  <a:moveTo>
                    <a:pt x="8" y="7"/>
                  </a:moveTo>
                  <a:lnTo>
                    <a:pt x="5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7" name="Freeform 1103"/>
            <p:cNvSpPr>
              <a:spLocks/>
            </p:cNvSpPr>
            <p:nvPr/>
          </p:nvSpPr>
          <p:spPr bwMode="gray">
            <a:xfrm>
              <a:off x="2295120" y="2352971"/>
              <a:ext cx="7399" cy="16032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8" name="Freeform 1104"/>
            <p:cNvSpPr>
              <a:spLocks/>
            </p:cNvSpPr>
            <p:nvPr/>
          </p:nvSpPr>
          <p:spPr bwMode="gray">
            <a:xfrm>
              <a:off x="1781588" y="3032750"/>
              <a:ext cx="213109" cy="160325"/>
            </a:xfrm>
            <a:custGeom>
              <a:avLst/>
              <a:gdLst/>
              <a:ahLst/>
              <a:cxnLst>
                <a:cxn ang="0">
                  <a:pos x="79" y="95"/>
                </a:cxn>
                <a:cxn ang="0">
                  <a:pos x="74" y="91"/>
                </a:cxn>
                <a:cxn ang="0">
                  <a:pos x="62" y="88"/>
                </a:cxn>
                <a:cxn ang="0">
                  <a:pos x="62" y="83"/>
                </a:cxn>
                <a:cxn ang="0">
                  <a:pos x="62" y="76"/>
                </a:cxn>
                <a:cxn ang="0">
                  <a:pos x="50" y="69"/>
                </a:cxn>
                <a:cxn ang="0">
                  <a:pos x="38" y="62"/>
                </a:cxn>
                <a:cxn ang="0">
                  <a:pos x="34" y="52"/>
                </a:cxn>
                <a:cxn ang="0">
                  <a:pos x="26" y="45"/>
                </a:cxn>
                <a:cxn ang="0">
                  <a:pos x="5" y="40"/>
                </a:cxn>
                <a:cxn ang="0">
                  <a:pos x="10" y="28"/>
                </a:cxn>
                <a:cxn ang="0">
                  <a:pos x="15" y="19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7"/>
                </a:cxn>
                <a:cxn ang="0">
                  <a:pos x="10" y="4"/>
                </a:cxn>
                <a:cxn ang="0">
                  <a:pos x="24" y="2"/>
                </a:cxn>
                <a:cxn ang="0">
                  <a:pos x="34" y="0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3" y="0"/>
                </a:cxn>
                <a:cxn ang="0">
                  <a:pos x="53" y="7"/>
                </a:cxn>
                <a:cxn ang="0">
                  <a:pos x="67" y="14"/>
                </a:cxn>
                <a:cxn ang="0">
                  <a:pos x="74" y="14"/>
                </a:cxn>
                <a:cxn ang="0">
                  <a:pos x="89" y="19"/>
                </a:cxn>
                <a:cxn ang="0">
                  <a:pos x="93" y="14"/>
                </a:cxn>
                <a:cxn ang="0">
                  <a:pos x="98" y="7"/>
                </a:cxn>
                <a:cxn ang="0">
                  <a:pos x="105" y="7"/>
                </a:cxn>
                <a:cxn ang="0">
                  <a:pos x="108" y="16"/>
                </a:cxn>
                <a:cxn ang="0">
                  <a:pos x="110" y="26"/>
                </a:cxn>
                <a:cxn ang="0">
                  <a:pos x="122" y="28"/>
                </a:cxn>
                <a:cxn ang="0">
                  <a:pos x="127" y="33"/>
                </a:cxn>
                <a:cxn ang="0">
                  <a:pos x="132" y="31"/>
                </a:cxn>
                <a:cxn ang="0">
                  <a:pos x="134" y="33"/>
                </a:cxn>
                <a:cxn ang="0">
                  <a:pos x="132" y="40"/>
                </a:cxn>
                <a:cxn ang="0">
                  <a:pos x="125" y="50"/>
                </a:cxn>
                <a:cxn ang="0">
                  <a:pos x="134" y="52"/>
                </a:cxn>
                <a:cxn ang="0">
                  <a:pos x="139" y="50"/>
                </a:cxn>
                <a:cxn ang="0">
                  <a:pos x="144" y="43"/>
                </a:cxn>
                <a:cxn ang="0">
                  <a:pos x="136" y="52"/>
                </a:cxn>
                <a:cxn ang="0">
                  <a:pos x="129" y="59"/>
                </a:cxn>
                <a:cxn ang="0">
                  <a:pos x="125" y="69"/>
                </a:cxn>
                <a:cxn ang="0">
                  <a:pos x="120" y="79"/>
                </a:cxn>
                <a:cxn ang="0">
                  <a:pos x="115" y="83"/>
                </a:cxn>
                <a:cxn ang="0">
                  <a:pos x="108" y="83"/>
                </a:cxn>
                <a:cxn ang="0">
                  <a:pos x="101" y="81"/>
                </a:cxn>
                <a:cxn ang="0">
                  <a:pos x="96" y="91"/>
                </a:cxn>
                <a:cxn ang="0">
                  <a:pos x="96" y="95"/>
                </a:cxn>
                <a:cxn ang="0">
                  <a:pos x="89" y="100"/>
                </a:cxn>
                <a:cxn ang="0">
                  <a:pos x="86" y="95"/>
                </a:cxn>
                <a:cxn ang="0">
                  <a:pos x="81" y="98"/>
                </a:cxn>
              </a:cxnLst>
              <a:rect l="0" t="0" r="r" b="b"/>
              <a:pathLst>
                <a:path w="144" h="100">
                  <a:moveTo>
                    <a:pt x="81" y="98"/>
                  </a:moveTo>
                  <a:lnTo>
                    <a:pt x="79" y="98"/>
                  </a:lnTo>
                  <a:lnTo>
                    <a:pt x="79" y="95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4" y="91"/>
                  </a:lnTo>
                  <a:lnTo>
                    <a:pt x="74" y="88"/>
                  </a:lnTo>
                  <a:lnTo>
                    <a:pt x="70" y="88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60" y="83"/>
                  </a:lnTo>
                  <a:lnTo>
                    <a:pt x="62" y="83"/>
                  </a:lnTo>
                  <a:lnTo>
                    <a:pt x="65" y="79"/>
                  </a:lnTo>
                  <a:lnTo>
                    <a:pt x="65" y="76"/>
                  </a:lnTo>
                  <a:lnTo>
                    <a:pt x="62" y="76"/>
                  </a:lnTo>
                  <a:lnTo>
                    <a:pt x="60" y="74"/>
                  </a:lnTo>
                  <a:lnTo>
                    <a:pt x="58" y="74"/>
                  </a:lnTo>
                  <a:lnTo>
                    <a:pt x="50" y="69"/>
                  </a:lnTo>
                  <a:lnTo>
                    <a:pt x="46" y="69"/>
                  </a:lnTo>
                  <a:lnTo>
                    <a:pt x="43" y="67"/>
                  </a:lnTo>
                  <a:lnTo>
                    <a:pt x="38" y="62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4" y="52"/>
                  </a:lnTo>
                  <a:lnTo>
                    <a:pt x="31" y="48"/>
                  </a:lnTo>
                  <a:lnTo>
                    <a:pt x="29" y="48"/>
                  </a:lnTo>
                  <a:lnTo>
                    <a:pt x="26" y="45"/>
                  </a:lnTo>
                  <a:lnTo>
                    <a:pt x="19" y="45"/>
                  </a:lnTo>
                  <a:lnTo>
                    <a:pt x="10" y="45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7" y="31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0" y="14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8" y="4"/>
                  </a:lnTo>
                  <a:lnTo>
                    <a:pt x="50" y="7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65" y="12"/>
                  </a:lnTo>
                  <a:lnTo>
                    <a:pt x="67" y="14"/>
                  </a:lnTo>
                  <a:lnTo>
                    <a:pt x="70" y="16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7" y="14"/>
                  </a:lnTo>
                  <a:lnTo>
                    <a:pt x="84" y="16"/>
                  </a:lnTo>
                  <a:lnTo>
                    <a:pt x="89" y="19"/>
                  </a:lnTo>
                  <a:lnTo>
                    <a:pt x="91" y="19"/>
                  </a:lnTo>
                  <a:lnTo>
                    <a:pt x="93" y="16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101" y="4"/>
                  </a:lnTo>
                  <a:lnTo>
                    <a:pt x="103" y="4"/>
                  </a:lnTo>
                  <a:lnTo>
                    <a:pt x="105" y="7"/>
                  </a:lnTo>
                  <a:lnTo>
                    <a:pt x="105" y="9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05" y="19"/>
                  </a:lnTo>
                  <a:lnTo>
                    <a:pt x="108" y="21"/>
                  </a:lnTo>
                  <a:lnTo>
                    <a:pt x="110" y="26"/>
                  </a:lnTo>
                  <a:lnTo>
                    <a:pt x="115" y="28"/>
                  </a:lnTo>
                  <a:lnTo>
                    <a:pt x="117" y="28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25" y="31"/>
                  </a:lnTo>
                  <a:lnTo>
                    <a:pt x="127" y="33"/>
                  </a:lnTo>
                  <a:lnTo>
                    <a:pt x="129" y="33"/>
                  </a:lnTo>
                  <a:lnTo>
                    <a:pt x="129" y="31"/>
                  </a:lnTo>
                  <a:lnTo>
                    <a:pt x="132" y="31"/>
                  </a:lnTo>
                  <a:lnTo>
                    <a:pt x="132" y="28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29" y="40"/>
                  </a:lnTo>
                  <a:lnTo>
                    <a:pt x="125" y="48"/>
                  </a:lnTo>
                  <a:lnTo>
                    <a:pt x="125" y="50"/>
                  </a:lnTo>
                  <a:lnTo>
                    <a:pt x="129" y="52"/>
                  </a:lnTo>
                  <a:lnTo>
                    <a:pt x="134" y="55"/>
                  </a:lnTo>
                  <a:lnTo>
                    <a:pt x="134" y="52"/>
                  </a:lnTo>
                  <a:lnTo>
                    <a:pt x="136" y="52"/>
                  </a:lnTo>
                  <a:lnTo>
                    <a:pt x="136" y="50"/>
                  </a:lnTo>
                  <a:lnTo>
                    <a:pt x="139" y="50"/>
                  </a:lnTo>
                  <a:lnTo>
                    <a:pt x="139" y="48"/>
                  </a:lnTo>
                  <a:lnTo>
                    <a:pt x="141" y="45"/>
                  </a:lnTo>
                  <a:lnTo>
                    <a:pt x="144" y="43"/>
                  </a:lnTo>
                  <a:lnTo>
                    <a:pt x="139" y="50"/>
                  </a:lnTo>
                  <a:lnTo>
                    <a:pt x="139" y="52"/>
                  </a:lnTo>
                  <a:lnTo>
                    <a:pt x="136" y="52"/>
                  </a:lnTo>
                  <a:lnTo>
                    <a:pt x="136" y="55"/>
                  </a:lnTo>
                  <a:lnTo>
                    <a:pt x="134" y="59"/>
                  </a:lnTo>
                  <a:lnTo>
                    <a:pt x="129" y="59"/>
                  </a:lnTo>
                  <a:lnTo>
                    <a:pt x="129" y="62"/>
                  </a:lnTo>
                  <a:lnTo>
                    <a:pt x="127" y="64"/>
                  </a:lnTo>
                  <a:lnTo>
                    <a:pt x="125" y="69"/>
                  </a:lnTo>
                  <a:lnTo>
                    <a:pt x="122" y="71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17" y="81"/>
                  </a:lnTo>
                  <a:lnTo>
                    <a:pt x="117" y="83"/>
                  </a:lnTo>
                  <a:lnTo>
                    <a:pt x="115" y="83"/>
                  </a:lnTo>
                  <a:lnTo>
                    <a:pt x="115" y="86"/>
                  </a:lnTo>
                  <a:lnTo>
                    <a:pt x="113" y="83"/>
                  </a:lnTo>
                  <a:lnTo>
                    <a:pt x="108" y="83"/>
                  </a:lnTo>
                  <a:lnTo>
                    <a:pt x="108" y="81"/>
                  </a:lnTo>
                  <a:lnTo>
                    <a:pt x="103" y="81"/>
                  </a:lnTo>
                  <a:lnTo>
                    <a:pt x="101" y="81"/>
                  </a:lnTo>
                  <a:lnTo>
                    <a:pt x="101" y="83"/>
                  </a:lnTo>
                  <a:lnTo>
                    <a:pt x="96" y="88"/>
                  </a:lnTo>
                  <a:lnTo>
                    <a:pt x="96" y="91"/>
                  </a:lnTo>
                  <a:lnTo>
                    <a:pt x="98" y="91"/>
                  </a:lnTo>
                  <a:lnTo>
                    <a:pt x="98" y="93"/>
                  </a:lnTo>
                  <a:lnTo>
                    <a:pt x="96" y="95"/>
                  </a:lnTo>
                  <a:lnTo>
                    <a:pt x="93" y="100"/>
                  </a:lnTo>
                  <a:lnTo>
                    <a:pt x="91" y="100"/>
                  </a:lnTo>
                  <a:lnTo>
                    <a:pt x="89" y="100"/>
                  </a:lnTo>
                  <a:lnTo>
                    <a:pt x="89" y="98"/>
                  </a:lnTo>
                  <a:lnTo>
                    <a:pt x="86" y="98"/>
                  </a:lnTo>
                  <a:lnTo>
                    <a:pt x="86" y="95"/>
                  </a:lnTo>
                  <a:lnTo>
                    <a:pt x="84" y="95"/>
                  </a:lnTo>
                  <a:lnTo>
                    <a:pt x="84" y="98"/>
                  </a:lnTo>
                  <a:lnTo>
                    <a:pt x="81" y="9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499" name="Freeform 1105"/>
            <p:cNvSpPr>
              <a:spLocks/>
            </p:cNvSpPr>
            <p:nvPr/>
          </p:nvSpPr>
          <p:spPr bwMode="gray">
            <a:xfrm>
              <a:off x="1855583" y="2906092"/>
              <a:ext cx="414378" cy="253313"/>
            </a:xfrm>
            <a:custGeom>
              <a:avLst/>
              <a:gdLst/>
              <a:ahLst/>
              <a:cxnLst>
                <a:cxn ang="0">
                  <a:pos x="194" y="153"/>
                </a:cxn>
                <a:cxn ang="0">
                  <a:pos x="180" y="150"/>
                </a:cxn>
                <a:cxn ang="0">
                  <a:pos x="175" y="148"/>
                </a:cxn>
                <a:cxn ang="0">
                  <a:pos x="165" y="134"/>
                </a:cxn>
                <a:cxn ang="0">
                  <a:pos x="153" y="134"/>
                </a:cxn>
                <a:cxn ang="0">
                  <a:pos x="149" y="143"/>
                </a:cxn>
                <a:cxn ang="0">
                  <a:pos x="137" y="146"/>
                </a:cxn>
                <a:cxn ang="0">
                  <a:pos x="127" y="150"/>
                </a:cxn>
                <a:cxn ang="0">
                  <a:pos x="106" y="146"/>
                </a:cxn>
                <a:cxn ang="0">
                  <a:pos x="101" y="129"/>
                </a:cxn>
                <a:cxn ang="0">
                  <a:pos x="89" y="131"/>
                </a:cxn>
                <a:cxn ang="0">
                  <a:pos x="89" y="129"/>
                </a:cxn>
                <a:cxn ang="0">
                  <a:pos x="79" y="131"/>
                </a:cxn>
                <a:cxn ang="0">
                  <a:pos x="82" y="117"/>
                </a:cxn>
                <a:cxn ang="0">
                  <a:pos x="82" y="110"/>
                </a:cxn>
                <a:cxn ang="0">
                  <a:pos x="72" y="110"/>
                </a:cxn>
                <a:cxn ang="0">
                  <a:pos x="58" y="100"/>
                </a:cxn>
                <a:cxn ang="0">
                  <a:pos x="55" y="86"/>
                </a:cxn>
                <a:cxn ang="0">
                  <a:pos x="46" y="93"/>
                </a:cxn>
                <a:cxn ang="0">
                  <a:pos x="34" y="95"/>
                </a:cxn>
                <a:cxn ang="0">
                  <a:pos x="17" y="93"/>
                </a:cxn>
                <a:cxn ang="0">
                  <a:pos x="0" y="83"/>
                </a:cxn>
                <a:cxn ang="0">
                  <a:pos x="8" y="71"/>
                </a:cxn>
                <a:cxn ang="0">
                  <a:pos x="17" y="74"/>
                </a:cxn>
                <a:cxn ang="0">
                  <a:pos x="29" y="52"/>
                </a:cxn>
                <a:cxn ang="0">
                  <a:pos x="46" y="45"/>
                </a:cxn>
                <a:cxn ang="0">
                  <a:pos x="63" y="43"/>
                </a:cxn>
                <a:cxn ang="0">
                  <a:pos x="67" y="24"/>
                </a:cxn>
                <a:cxn ang="0">
                  <a:pos x="79" y="21"/>
                </a:cxn>
                <a:cxn ang="0">
                  <a:pos x="89" y="14"/>
                </a:cxn>
                <a:cxn ang="0">
                  <a:pos x="110" y="16"/>
                </a:cxn>
                <a:cxn ang="0">
                  <a:pos x="120" y="9"/>
                </a:cxn>
                <a:cxn ang="0">
                  <a:pos x="132" y="4"/>
                </a:cxn>
                <a:cxn ang="0">
                  <a:pos x="127" y="14"/>
                </a:cxn>
                <a:cxn ang="0">
                  <a:pos x="139" y="21"/>
                </a:cxn>
                <a:cxn ang="0">
                  <a:pos x="153" y="31"/>
                </a:cxn>
                <a:cxn ang="0">
                  <a:pos x="158" y="36"/>
                </a:cxn>
                <a:cxn ang="0">
                  <a:pos x="161" y="40"/>
                </a:cxn>
                <a:cxn ang="0">
                  <a:pos x="173" y="45"/>
                </a:cxn>
                <a:cxn ang="0">
                  <a:pos x="180" y="52"/>
                </a:cxn>
                <a:cxn ang="0">
                  <a:pos x="185" y="60"/>
                </a:cxn>
                <a:cxn ang="0">
                  <a:pos x="199" y="74"/>
                </a:cxn>
                <a:cxn ang="0">
                  <a:pos x="211" y="76"/>
                </a:cxn>
                <a:cxn ang="0">
                  <a:pos x="232" y="86"/>
                </a:cxn>
                <a:cxn ang="0">
                  <a:pos x="247" y="86"/>
                </a:cxn>
                <a:cxn ang="0">
                  <a:pos x="256" y="76"/>
                </a:cxn>
                <a:cxn ang="0">
                  <a:pos x="271" y="79"/>
                </a:cxn>
                <a:cxn ang="0">
                  <a:pos x="278" y="86"/>
                </a:cxn>
                <a:cxn ang="0">
                  <a:pos x="268" y="98"/>
                </a:cxn>
                <a:cxn ang="0">
                  <a:pos x="271" y="115"/>
                </a:cxn>
                <a:cxn ang="0">
                  <a:pos x="271" y="129"/>
                </a:cxn>
                <a:cxn ang="0">
                  <a:pos x="264" y="131"/>
                </a:cxn>
                <a:cxn ang="0">
                  <a:pos x="256" y="134"/>
                </a:cxn>
                <a:cxn ang="0">
                  <a:pos x="249" y="134"/>
                </a:cxn>
                <a:cxn ang="0">
                  <a:pos x="240" y="138"/>
                </a:cxn>
                <a:cxn ang="0">
                  <a:pos x="228" y="134"/>
                </a:cxn>
                <a:cxn ang="0">
                  <a:pos x="220" y="143"/>
                </a:cxn>
                <a:cxn ang="0">
                  <a:pos x="206" y="153"/>
                </a:cxn>
              </a:cxnLst>
              <a:rect l="0" t="0" r="r" b="b"/>
              <a:pathLst>
                <a:path w="280" h="158">
                  <a:moveTo>
                    <a:pt x="204" y="158"/>
                  </a:moveTo>
                  <a:lnTo>
                    <a:pt x="201" y="158"/>
                  </a:lnTo>
                  <a:lnTo>
                    <a:pt x="199" y="155"/>
                  </a:lnTo>
                  <a:lnTo>
                    <a:pt x="197" y="155"/>
                  </a:lnTo>
                  <a:lnTo>
                    <a:pt x="194" y="153"/>
                  </a:lnTo>
                  <a:lnTo>
                    <a:pt x="189" y="150"/>
                  </a:lnTo>
                  <a:lnTo>
                    <a:pt x="187" y="150"/>
                  </a:lnTo>
                  <a:lnTo>
                    <a:pt x="182" y="148"/>
                  </a:lnTo>
                  <a:lnTo>
                    <a:pt x="182" y="150"/>
                  </a:lnTo>
                  <a:lnTo>
                    <a:pt x="180" y="150"/>
                  </a:lnTo>
                  <a:lnTo>
                    <a:pt x="180" y="153"/>
                  </a:lnTo>
                  <a:lnTo>
                    <a:pt x="177" y="153"/>
                  </a:lnTo>
                  <a:lnTo>
                    <a:pt x="175" y="153"/>
                  </a:lnTo>
                  <a:lnTo>
                    <a:pt x="175" y="150"/>
                  </a:lnTo>
                  <a:lnTo>
                    <a:pt x="175" y="148"/>
                  </a:lnTo>
                  <a:lnTo>
                    <a:pt x="175" y="146"/>
                  </a:lnTo>
                  <a:lnTo>
                    <a:pt x="175" y="143"/>
                  </a:lnTo>
                  <a:lnTo>
                    <a:pt x="173" y="141"/>
                  </a:lnTo>
                  <a:lnTo>
                    <a:pt x="170" y="136"/>
                  </a:lnTo>
                  <a:lnTo>
                    <a:pt x="165" y="134"/>
                  </a:lnTo>
                  <a:lnTo>
                    <a:pt x="163" y="131"/>
                  </a:lnTo>
                  <a:lnTo>
                    <a:pt x="158" y="129"/>
                  </a:lnTo>
                  <a:lnTo>
                    <a:pt x="156" y="131"/>
                  </a:lnTo>
                  <a:lnTo>
                    <a:pt x="153" y="131"/>
                  </a:lnTo>
                  <a:lnTo>
                    <a:pt x="153" y="134"/>
                  </a:lnTo>
                  <a:lnTo>
                    <a:pt x="153" y="136"/>
                  </a:lnTo>
                  <a:lnTo>
                    <a:pt x="151" y="136"/>
                  </a:lnTo>
                  <a:lnTo>
                    <a:pt x="151" y="138"/>
                  </a:lnTo>
                  <a:lnTo>
                    <a:pt x="151" y="141"/>
                  </a:lnTo>
                  <a:lnTo>
                    <a:pt x="149" y="143"/>
                  </a:lnTo>
                  <a:lnTo>
                    <a:pt x="146" y="146"/>
                  </a:lnTo>
                  <a:lnTo>
                    <a:pt x="142" y="148"/>
                  </a:lnTo>
                  <a:lnTo>
                    <a:pt x="139" y="148"/>
                  </a:lnTo>
                  <a:lnTo>
                    <a:pt x="139" y="146"/>
                  </a:lnTo>
                  <a:lnTo>
                    <a:pt x="137" y="146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0" y="148"/>
                  </a:lnTo>
                  <a:lnTo>
                    <a:pt x="127" y="150"/>
                  </a:lnTo>
                  <a:lnTo>
                    <a:pt x="122" y="150"/>
                  </a:lnTo>
                  <a:lnTo>
                    <a:pt x="113" y="148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103" y="136"/>
                  </a:lnTo>
                  <a:lnTo>
                    <a:pt x="103" y="131"/>
                  </a:lnTo>
                  <a:lnTo>
                    <a:pt x="106" y="129"/>
                  </a:lnTo>
                  <a:lnTo>
                    <a:pt x="101" y="129"/>
                  </a:lnTo>
                  <a:lnTo>
                    <a:pt x="89" y="134"/>
                  </a:lnTo>
                  <a:lnTo>
                    <a:pt x="86" y="136"/>
                  </a:lnTo>
                  <a:lnTo>
                    <a:pt x="86" y="134"/>
                  </a:lnTo>
                  <a:lnTo>
                    <a:pt x="86" y="131"/>
                  </a:lnTo>
                  <a:lnTo>
                    <a:pt x="89" y="131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91" y="124"/>
                  </a:lnTo>
                  <a:lnTo>
                    <a:pt x="89" y="127"/>
                  </a:lnTo>
                  <a:lnTo>
                    <a:pt x="89" y="129"/>
                  </a:lnTo>
                  <a:lnTo>
                    <a:pt x="86" y="129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4" y="134"/>
                  </a:lnTo>
                  <a:lnTo>
                    <a:pt x="79" y="131"/>
                  </a:lnTo>
                  <a:lnTo>
                    <a:pt x="75" y="129"/>
                  </a:lnTo>
                  <a:lnTo>
                    <a:pt x="75" y="127"/>
                  </a:lnTo>
                  <a:lnTo>
                    <a:pt x="79" y="119"/>
                  </a:lnTo>
                  <a:lnTo>
                    <a:pt x="82" y="119"/>
                  </a:lnTo>
                  <a:lnTo>
                    <a:pt x="82" y="117"/>
                  </a:lnTo>
                  <a:lnTo>
                    <a:pt x="84" y="115"/>
                  </a:lnTo>
                  <a:lnTo>
                    <a:pt x="84" y="112"/>
                  </a:lnTo>
                  <a:lnTo>
                    <a:pt x="84" y="110"/>
                  </a:lnTo>
                  <a:lnTo>
                    <a:pt x="82" y="107"/>
                  </a:lnTo>
                  <a:lnTo>
                    <a:pt x="82" y="110"/>
                  </a:lnTo>
                  <a:lnTo>
                    <a:pt x="79" y="110"/>
                  </a:lnTo>
                  <a:lnTo>
                    <a:pt x="79" y="112"/>
                  </a:lnTo>
                  <a:lnTo>
                    <a:pt x="77" y="112"/>
                  </a:lnTo>
                  <a:lnTo>
                    <a:pt x="75" y="110"/>
                  </a:lnTo>
                  <a:lnTo>
                    <a:pt x="72" y="110"/>
                  </a:lnTo>
                  <a:lnTo>
                    <a:pt x="72" y="107"/>
                  </a:lnTo>
                  <a:lnTo>
                    <a:pt x="67" y="107"/>
                  </a:lnTo>
                  <a:lnTo>
                    <a:pt x="65" y="107"/>
                  </a:lnTo>
                  <a:lnTo>
                    <a:pt x="60" y="105"/>
                  </a:lnTo>
                  <a:lnTo>
                    <a:pt x="58" y="100"/>
                  </a:lnTo>
                  <a:lnTo>
                    <a:pt x="55" y="98"/>
                  </a:lnTo>
                  <a:lnTo>
                    <a:pt x="58" y="95"/>
                  </a:lnTo>
                  <a:lnTo>
                    <a:pt x="58" y="93"/>
                  </a:lnTo>
                  <a:lnTo>
                    <a:pt x="55" y="88"/>
                  </a:lnTo>
                  <a:lnTo>
                    <a:pt x="55" y="86"/>
                  </a:lnTo>
                  <a:lnTo>
                    <a:pt x="53" y="83"/>
                  </a:lnTo>
                  <a:lnTo>
                    <a:pt x="51" y="83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6" y="93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1" y="98"/>
                  </a:lnTo>
                  <a:lnTo>
                    <a:pt x="39" y="98"/>
                  </a:lnTo>
                  <a:lnTo>
                    <a:pt x="34" y="95"/>
                  </a:lnTo>
                  <a:lnTo>
                    <a:pt x="27" y="93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0" y="95"/>
                  </a:lnTo>
                  <a:lnTo>
                    <a:pt x="17" y="93"/>
                  </a:lnTo>
                  <a:lnTo>
                    <a:pt x="15" y="91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5" y="74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5" y="71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20" y="74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29" y="55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41" y="50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6" y="45"/>
                  </a:lnTo>
                  <a:lnTo>
                    <a:pt x="48" y="45"/>
                  </a:lnTo>
                  <a:lnTo>
                    <a:pt x="53" y="43"/>
                  </a:lnTo>
                  <a:lnTo>
                    <a:pt x="55" y="43"/>
                  </a:lnTo>
                  <a:lnTo>
                    <a:pt x="58" y="43"/>
                  </a:lnTo>
                  <a:lnTo>
                    <a:pt x="63" y="43"/>
                  </a:lnTo>
                  <a:lnTo>
                    <a:pt x="65" y="31"/>
                  </a:lnTo>
                  <a:lnTo>
                    <a:pt x="65" y="28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7" y="24"/>
                  </a:lnTo>
                  <a:lnTo>
                    <a:pt x="72" y="24"/>
                  </a:lnTo>
                  <a:lnTo>
                    <a:pt x="75" y="24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79" y="21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1" y="12"/>
                  </a:lnTo>
                  <a:lnTo>
                    <a:pt x="89" y="14"/>
                  </a:lnTo>
                  <a:lnTo>
                    <a:pt x="91" y="12"/>
                  </a:lnTo>
                  <a:lnTo>
                    <a:pt x="101" y="12"/>
                  </a:lnTo>
                  <a:lnTo>
                    <a:pt x="108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5" y="16"/>
                  </a:lnTo>
                  <a:lnTo>
                    <a:pt x="118" y="16"/>
                  </a:lnTo>
                  <a:lnTo>
                    <a:pt x="122" y="12"/>
                  </a:lnTo>
                  <a:lnTo>
                    <a:pt x="120" y="12"/>
                  </a:lnTo>
                  <a:lnTo>
                    <a:pt x="120" y="9"/>
                  </a:lnTo>
                  <a:lnTo>
                    <a:pt x="120" y="7"/>
                  </a:lnTo>
                  <a:lnTo>
                    <a:pt x="125" y="2"/>
                  </a:lnTo>
                  <a:lnTo>
                    <a:pt x="127" y="0"/>
                  </a:lnTo>
                  <a:lnTo>
                    <a:pt x="127" y="2"/>
                  </a:lnTo>
                  <a:lnTo>
                    <a:pt x="132" y="4"/>
                  </a:lnTo>
                  <a:lnTo>
                    <a:pt x="130" y="4"/>
                  </a:lnTo>
                  <a:lnTo>
                    <a:pt x="130" y="7"/>
                  </a:lnTo>
                  <a:lnTo>
                    <a:pt x="127" y="9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4"/>
                  </a:lnTo>
                  <a:lnTo>
                    <a:pt x="132" y="14"/>
                  </a:lnTo>
                  <a:lnTo>
                    <a:pt x="139" y="16"/>
                  </a:lnTo>
                  <a:lnTo>
                    <a:pt x="139" y="19"/>
                  </a:lnTo>
                  <a:lnTo>
                    <a:pt x="139" y="21"/>
                  </a:lnTo>
                  <a:lnTo>
                    <a:pt x="139" y="24"/>
                  </a:lnTo>
                  <a:lnTo>
                    <a:pt x="139" y="31"/>
                  </a:lnTo>
                  <a:lnTo>
                    <a:pt x="142" y="31"/>
                  </a:lnTo>
                  <a:lnTo>
                    <a:pt x="146" y="33"/>
                  </a:lnTo>
                  <a:lnTo>
                    <a:pt x="153" y="31"/>
                  </a:lnTo>
                  <a:lnTo>
                    <a:pt x="153" y="33"/>
                  </a:lnTo>
                  <a:lnTo>
                    <a:pt x="156" y="36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58" y="36"/>
                  </a:lnTo>
                  <a:lnTo>
                    <a:pt x="158" y="33"/>
                  </a:lnTo>
                  <a:lnTo>
                    <a:pt x="161" y="33"/>
                  </a:lnTo>
                  <a:lnTo>
                    <a:pt x="163" y="36"/>
                  </a:lnTo>
                  <a:lnTo>
                    <a:pt x="163" y="38"/>
                  </a:lnTo>
                  <a:lnTo>
                    <a:pt x="161" y="40"/>
                  </a:lnTo>
                  <a:lnTo>
                    <a:pt x="163" y="43"/>
                  </a:lnTo>
                  <a:lnTo>
                    <a:pt x="165" y="43"/>
                  </a:lnTo>
                  <a:lnTo>
                    <a:pt x="168" y="43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3" y="50"/>
                  </a:lnTo>
                  <a:lnTo>
                    <a:pt x="175" y="50"/>
                  </a:lnTo>
                  <a:lnTo>
                    <a:pt x="177" y="50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0" y="55"/>
                  </a:lnTo>
                  <a:lnTo>
                    <a:pt x="182" y="60"/>
                  </a:lnTo>
                  <a:lnTo>
                    <a:pt x="182" y="62"/>
                  </a:lnTo>
                  <a:lnTo>
                    <a:pt x="182" y="60"/>
                  </a:lnTo>
                  <a:lnTo>
                    <a:pt x="185" y="60"/>
                  </a:lnTo>
                  <a:lnTo>
                    <a:pt x="185" y="62"/>
                  </a:lnTo>
                  <a:lnTo>
                    <a:pt x="192" y="67"/>
                  </a:lnTo>
                  <a:lnTo>
                    <a:pt x="194" y="69"/>
                  </a:lnTo>
                  <a:lnTo>
                    <a:pt x="197" y="71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4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11" y="76"/>
                  </a:lnTo>
                  <a:lnTo>
                    <a:pt x="218" y="79"/>
                  </a:lnTo>
                  <a:lnTo>
                    <a:pt x="223" y="83"/>
                  </a:lnTo>
                  <a:lnTo>
                    <a:pt x="228" y="88"/>
                  </a:lnTo>
                  <a:lnTo>
                    <a:pt x="230" y="88"/>
                  </a:lnTo>
                  <a:lnTo>
                    <a:pt x="232" y="86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7" y="86"/>
                  </a:lnTo>
                  <a:lnTo>
                    <a:pt x="249" y="83"/>
                  </a:lnTo>
                  <a:lnTo>
                    <a:pt x="252" y="83"/>
                  </a:lnTo>
                  <a:lnTo>
                    <a:pt x="252" y="81"/>
                  </a:lnTo>
                  <a:lnTo>
                    <a:pt x="254" y="79"/>
                  </a:lnTo>
                  <a:lnTo>
                    <a:pt x="256" y="76"/>
                  </a:lnTo>
                  <a:lnTo>
                    <a:pt x="259" y="71"/>
                  </a:lnTo>
                  <a:lnTo>
                    <a:pt x="261" y="71"/>
                  </a:lnTo>
                  <a:lnTo>
                    <a:pt x="264" y="74"/>
                  </a:lnTo>
                  <a:lnTo>
                    <a:pt x="268" y="79"/>
                  </a:lnTo>
                  <a:lnTo>
                    <a:pt x="271" y="79"/>
                  </a:lnTo>
                  <a:lnTo>
                    <a:pt x="273" y="79"/>
                  </a:lnTo>
                  <a:lnTo>
                    <a:pt x="273" y="81"/>
                  </a:lnTo>
                  <a:lnTo>
                    <a:pt x="275" y="81"/>
                  </a:lnTo>
                  <a:lnTo>
                    <a:pt x="278" y="83"/>
                  </a:lnTo>
                  <a:lnTo>
                    <a:pt x="278" y="86"/>
                  </a:lnTo>
                  <a:lnTo>
                    <a:pt x="280" y="86"/>
                  </a:lnTo>
                  <a:lnTo>
                    <a:pt x="275" y="91"/>
                  </a:lnTo>
                  <a:lnTo>
                    <a:pt x="273" y="91"/>
                  </a:lnTo>
                  <a:lnTo>
                    <a:pt x="271" y="95"/>
                  </a:lnTo>
                  <a:lnTo>
                    <a:pt x="268" y="98"/>
                  </a:lnTo>
                  <a:lnTo>
                    <a:pt x="273" y="100"/>
                  </a:lnTo>
                  <a:lnTo>
                    <a:pt x="273" y="103"/>
                  </a:lnTo>
                  <a:lnTo>
                    <a:pt x="268" y="107"/>
                  </a:lnTo>
                  <a:lnTo>
                    <a:pt x="268" y="110"/>
                  </a:lnTo>
                  <a:lnTo>
                    <a:pt x="271" y="115"/>
                  </a:lnTo>
                  <a:lnTo>
                    <a:pt x="273" y="119"/>
                  </a:lnTo>
                  <a:lnTo>
                    <a:pt x="273" y="124"/>
                  </a:lnTo>
                  <a:lnTo>
                    <a:pt x="273" y="127"/>
                  </a:lnTo>
                  <a:lnTo>
                    <a:pt x="271" y="127"/>
                  </a:lnTo>
                  <a:lnTo>
                    <a:pt x="271" y="129"/>
                  </a:lnTo>
                  <a:lnTo>
                    <a:pt x="271" y="131"/>
                  </a:lnTo>
                  <a:lnTo>
                    <a:pt x="271" y="134"/>
                  </a:lnTo>
                  <a:lnTo>
                    <a:pt x="268" y="134"/>
                  </a:lnTo>
                  <a:lnTo>
                    <a:pt x="264" y="134"/>
                  </a:lnTo>
                  <a:lnTo>
                    <a:pt x="264" y="131"/>
                  </a:lnTo>
                  <a:lnTo>
                    <a:pt x="264" y="129"/>
                  </a:lnTo>
                  <a:lnTo>
                    <a:pt x="261" y="129"/>
                  </a:lnTo>
                  <a:lnTo>
                    <a:pt x="259" y="129"/>
                  </a:lnTo>
                  <a:lnTo>
                    <a:pt x="256" y="131"/>
                  </a:lnTo>
                  <a:lnTo>
                    <a:pt x="256" y="134"/>
                  </a:lnTo>
                  <a:lnTo>
                    <a:pt x="254" y="136"/>
                  </a:lnTo>
                  <a:lnTo>
                    <a:pt x="252" y="136"/>
                  </a:lnTo>
                  <a:lnTo>
                    <a:pt x="252" y="134"/>
                  </a:lnTo>
                  <a:lnTo>
                    <a:pt x="252" y="131"/>
                  </a:lnTo>
                  <a:lnTo>
                    <a:pt x="249" y="134"/>
                  </a:lnTo>
                  <a:lnTo>
                    <a:pt x="244" y="134"/>
                  </a:lnTo>
                  <a:lnTo>
                    <a:pt x="244" y="136"/>
                  </a:lnTo>
                  <a:lnTo>
                    <a:pt x="242" y="136"/>
                  </a:lnTo>
                  <a:lnTo>
                    <a:pt x="242" y="138"/>
                  </a:lnTo>
                  <a:lnTo>
                    <a:pt x="240" y="138"/>
                  </a:lnTo>
                  <a:lnTo>
                    <a:pt x="235" y="138"/>
                  </a:lnTo>
                  <a:lnTo>
                    <a:pt x="232" y="136"/>
                  </a:lnTo>
                  <a:lnTo>
                    <a:pt x="230" y="136"/>
                  </a:lnTo>
                  <a:lnTo>
                    <a:pt x="230" y="134"/>
                  </a:lnTo>
                  <a:lnTo>
                    <a:pt x="228" y="134"/>
                  </a:lnTo>
                  <a:lnTo>
                    <a:pt x="228" y="136"/>
                  </a:lnTo>
                  <a:lnTo>
                    <a:pt x="223" y="138"/>
                  </a:lnTo>
                  <a:lnTo>
                    <a:pt x="223" y="141"/>
                  </a:lnTo>
                  <a:lnTo>
                    <a:pt x="223" y="143"/>
                  </a:lnTo>
                  <a:lnTo>
                    <a:pt x="220" y="143"/>
                  </a:lnTo>
                  <a:lnTo>
                    <a:pt x="218" y="143"/>
                  </a:lnTo>
                  <a:lnTo>
                    <a:pt x="216" y="143"/>
                  </a:lnTo>
                  <a:lnTo>
                    <a:pt x="211" y="148"/>
                  </a:lnTo>
                  <a:lnTo>
                    <a:pt x="206" y="150"/>
                  </a:lnTo>
                  <a:lnTo>
                    <a:pt x="206" y="153"/>
                  </a:lnTo>
                  <a:lnTo>
                    <a:pt x="204" y="155"/>
                  </a:lnTo>
                  <a:lnTo>
                    <a:pt x="204" y="15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0" name="Freeform 1106"/>
            <p:cNvSpPr>
              <a:spLocks/>
            </p:cNvSpPr>
            <p:nvPr/>
          </p:nvSpPr>
          <p:spPr bwMode="gray">
            <a:xfrm>
              <a:off x="1791947" y="3112912"/>
              <a:ext cx="418817" cy="325459"/>
            </a:xfrm>
            <a:custGeom>
              <a:avLst/>
              <a:gdLst/>
              <a:ahLst/>
              <a:cxnLst>
                <a:cxn ang="0">
                  <a:pos x="10" y="96"/>
                </a:cxn>
                <a:cxn ang="0">
                  <a:pos x="27" y="81"/>
                </a:cxn>
                <a:cxn ang="0">
                  <a:pos x="46" y="76"/>
                </a:cxn>
                <a:cxn ang="0">
                  <a:pos x="58" y="72"/>
                </a:cxn>
                <a:cxn ang="0">
                  <a:pos x="65" y="65"/>
                </a:cxn>
                <a:cxn ang="0">
                  <a:pos x="77" y="67"/>
                </a:cxn>
                <a:cxn ang="0">
                  <a:pos x="72" y="60"/>
                </a:cxn>
                <a:cxn ang="0">
                  <a:pos x="74" y="50"/>
                </a:cxn>
                <a:cxn ang="0">
                  <a:pos x="79" y="48"/>
                </a:cxn>
                <a:cxn ang="0">
                  <a:pos x="89" y="45"/>
                </a:cxn>
                <a:cxn ang="0">
                  <a:pos x="94" y="33"/>
                </a:cxn>
                <a:cxn ang="0">
                  <a:pos x="106" y="33"/>
                </a:cxn>
                <a:cxn ang="0">
                  <a:pos x="113" y="29"/>
                </a:cxn>
                <a:cxn ang="0">
                  <a:pos x="122" y="12"/>
                </a:cxn>
                <a:cxn ang="0">
                  <a:pos x="132" y="5"/>
                </a:cxn>
                <a:cxn ang="0">
                  <a:pos x="146" y="12"/>
                </a:cxn>
                <a:cxn ang="0">
                  <a:pos x="165" y="21"/>
                </a:cxn>
                <a:cxn ang="0">
                  <a:pos x="177" y="17"/>
                </a:cxn>
                <a:cxn ang="0">
                  <a:pos x="189" y="17"/>
                </a:cxn>
                <a:cxn ang="0">
                  <a:pos x="196" y="7"/>
                </a:cxn>
                <a:cxn ang="0">
                  <a:pos x="206" y="2"/>
                </a:cxn>
                <a:cxn ang="0">
                  <a:pos x="218" y="17"/>
                </a:cxn>
                <a:cxn ang="0">
                  <a:pos x="223" y="24"/>
                </a:cxn>
                <a:cxn ang="0">
                  <a:pos x="232" y="21"/>
                </a:cxn>
                <a:cxn ang="0">
                  <a:pos x="247" y="29"/>
                </a:cxn>
                <a:cxn ang="0">
                  <a:pos x="263" y="43"/>
                </a:cxn>
                <a:cxn ang="0">
                  <a:pos x="275" y="50"/>
                </a:cxn>
                <a:cxn ang="0">
                  <a:pos x="283" y="62"/>
                </a:cxn>
                <a:cxn ang="0">
                  <a:pos x="275" y="65"/>
                </a:cxn>
                <a:cxn ang="0">
                  <a:pos x="266" y="76"/>
                </a:cxn>
                <a:cxn ang="0">
                  <a:pos x="256" y="74"/>
                </a:cxn>
                <a:cxn ang="0">
                  <a:pos x="244" y="74"/>
                </a:cxn>
                <a:cxn ang="0">
                  <a:pos x="232" y="74"/>
                </a:cxn>
                <a:cxn ang="0">
                  <a:pos x="230" y="84"/>
                </a:cxn>
                <a:cxn ang="0">
                  <a:pos x="223" y="96"/>
                </a:cxn>
                <a:cxn ang="0">
                  <a:pos x="213" y="98"/>
                </a:cxn>
                <a:cxn ang="0">
                  <a:pos x="196" y="91"/>
                </a:cxn>
                <a:cxn ang="0">
                  <a:pos x="185" y="100"/>
                </a:cxn>
                <a:cxn ang="0">
                  <a:pos x="175" y="98"/>
                </a:cxn>
                <a:cxn ang="0">
                  <a:pos x="168" y="105"/>
                </a:cxn>
                <a:cxn ang="0">
                  <a:pos x="175" y="115"/>
                </a:cxn>
                <a:cxn ang="0">
                  <a:pos x="168" y="127"/>
                </a:cxn>
                <a:cxn ang="0">
                  <a:pos x="168" y="143"/>
                </a:cxn>
                <a:cxn ang="0">
                  <a:pos x="158" y="151"/>
                </a:cxn>
                <a:cxn ang="0">
                  <a:pos x="149" y="155"/>
                </a:cxn>
                <a:cxn ang="0">
                  <a:pos x="156" y="177"/>
                </a:cxn>
                <a:cxn ang="0">
                  <a:pos x="149" y="177"/>
                </a:cxn>
                <a:cxn ang="0">
                  <a:pos x="132" y="191"/>
                </a:cxn>
                <a:cxn ang="0">
                  <a:pos x="118" y="187"/>
                </a:cxn>
                <a:cxn ang="0">
                  <a:pos x="125" y="177"/>
                </a:cxn>
                <a:cxn ang="0">
                  <a:pos x="103" y="187"/>
                </a:cxn>
                <a:cxn ang="0">
                  <a:pos x="86" y="191"/>
                </a:cxn>
                <a:cxn ang="0">
                  <a:pos x="74" y="201"/>
                </a:cxn>
                <a:cxn ang="0">
                  <a:pos x="70" y="187"/>
                </a:cxn>
                <a:cxn ang="0">
                  <a:pos x="63" y="184"/>
                </a:cxn>
                <a:cxn ang="0">
                  <a:pos x="55" y="175"/>
                </a:cxn>
                <a:cxn ang="0">
                  <a:pos x="51" y="158"/>
                </a:cxn>
                <a:cxn ang="0">
                  <a:pos x="46" y="143"/>
                </a:cxn>
                <a:cxn ang="0">
                  <a:pos x="31" y="143"/>
                </a:cxn>
                <a:cxn ang="0">
                  <a:pos x="22" y="139"/>
                </a:cxn>
                <a:cxn ang="0">
                  <a:pos x="17" y="122"/>
                </a:cxn>
                <a:cxn ang="0">
                  <a:pos x="5" y="117"/>
                </a:cxn>
                <a:cxn ang="0">
                  <a:pos x="0" y="105"/>
                </a:cxn>
              </a:cxnLst>
              <a:rect l="0" t="0" r="r" b="b"/>
              <a:pathLst>
                <a:path w="283" h="203">
                  <a:moveTo>
                    <a:pt x="0" y="100"/>
                  </a:moveTo>
                  <a:lnTo>
                    <a:pt x="3" y="100"/>
                  </a:lnTo>
                  <a:lnTo>
                    <a:pt x="5" y="100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3"/>
                  </a:lnTo>
                  <a:lnTo>
                    <a:pt x="19" y="91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7" y="81"/>
                  </a:lnTo>
                  <a:lnTo>
                    <a:pt x="27" y="79"/>
                  </a:lnTo>
                  <a:lnTo>
                    <a:pt x="29" y="79"/>
                  </a:lnTo>
                  <a:lnTo>
                    <a:pt x="31" y="76"/>
                  </a:lnTo>
                  <a:lnTo>
                    <a:pt x="39" y="76"/>
                  </a:lnTo>
                  <a:lnTo>
                    <a:pt x="46" y="76"/>
                  </a:lnTo>
                  <a:lnTo>
                    <a:pt x="51" y="72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8" y="69"/>
                  </a:lnTo>
                  <a:lnTo>
                    <a:pt x="58" y="72"/>
                  </a:lnTo>
                  <a:lnTo>
                    <a:pt x="60" y="72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3" y="67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70" y="65"/>
                  </a:lnTo>
                  <a:lnTo>
                    <a:pt x="72" y="67"/>
                  </a:lnTo>
                  <a:lnTo>
                    <a:pt x="74" y="69"/>
                  </a:lnTo>
                  <a:lnTo>
                    <a:pt x="77" y="67"/>
                  </a:lnTo>
                  <a:lnTo>
                    <a:pt x="77" y="65"/>
                  </a:lnTo>
                  <a:lnTo>
                    <a:pt x="74" y="65"/>
                  </a:lnTo>
                  <a:lnTo>
                    <a:pt x="74" y="62"/>
                  </a:lnTo>
                  <a:lnTo>
                    <a:pt x="72" y="62"/>
                  </a:lnTo>
                  <a:lnTo>
                    <a:pt x="72" y="60"/>
                  </a:lnTo>
                  <a:lnTo>
                    <a:pt x="72" y="57"/>
                  </a:lnTo>
                  <a:lnTo>
                    <a:pt x="74" y="57"/>
                  </a:lnTo>
                  <a:lnTo>
                    <a:pt x="74" y="55"/>
                  </a:lnTo>
                  <a:lnTo>
                    <a:pt x="74" y="53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7" y="48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79" y="48"/>
                  </a:lnTo>
                  <a:lnTo>
                    <a:pt x="82" y="48"/>
                  </a:lnTo>
                  <a:lnTo>
                    <a:pt x="82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89" y="41"/>
                  </a:lnTo>
                  <a:lnTo>
                    <a:pt x="89" y="38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101" y="31"/>
                  </a:lnTo>
                  <a:lnTo>
                    <a:pt x="101" y="33"/>
                  </a:lnTo>
                  <a:lnTo>
                    <a:pt x="106" y="33"/>
                  </a:lnTo>
                  <a:lnTo>
                    <a:pt x="108" y="36"/>
                  </a:lnTo>
                  <a:lnTo>
                    <a:pt x="108" y="33"/>
                  </a:lnTo>
                  <a:lnTo>
                    <a:pt x="110" y="33"/>
                  </a:lnTo>
                  <a:lnTo>
                    <a:pt x="110" y="31"/>
                  </a:lnTo>
                  <a:lnTo>
                    <a:pt x="113" y="29"/>
                  </a:lnTo>
                  <a:lnTo>
                    <a:pt x="113" y="26"/>
                  </a:lnTo>
                  <a:lnTo>
                    <a:pt x="115" y="21"/>
                  </a:lnTo>
                  <a:lnTo>
                    <a:pt x="118" y="19"/>
                  </a:lnTo>
                  <a:lnTo>
                    <a:pt x="120" y="14"/>
                  </a:lnTo>
                  <a:lnTo>
                    <a:pt x="122" y="12"/>
                  </a:lnTo>
                  <a:lnTo>
                    <a:pt x="122" y="9"/>
                  </a:lnTo>
                  <a:lnTo>
                    <a:pt x="127" y="9"/>
                  </a:lnTo>
                  <a:lnTo>
                    <a:pt x="129" y="5"/>
                  </a:lnTo>
                  <a:lnTo>
                    <a:pt x="129" y="7"/>
                  </a:lnTo>
                  <a:lnTo>
                    <a:pt x="132" y="5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46" y="2"/>
                  </a:lnTo>
                  <a:lnTo>
                    <a:pt x="146" y="7"/>
                  </a:lnTo>
                  <a:lnTo>
                    <a:pt x="146" y="12"/>
                  </a:lnTo>
                  <a:lnTo>
                    <a:pt x="149" y="17"/>
                  </a:lnTo>
                  <a:lnTo>
                    <a:pt x="151" y="19"/>
                  </a:lnTo>
                  <a:lnTo>
                    <a:pt x="153" y="19"/>
                  </a:lnTo>
                  <a:lnTo>
                    <a:pt x="156" y="19"/>
                  </a:lnTo>
                  <a:lnTo>
                    <a:pt x="165" y="21"/>
                  </a:lnTo>
                  <a:lnTo>
                    <a:pt x="170" y="21"/>
                  </a:lnTo>
                  <a:lnTo>
                    <a:pt x="173" y="19"/>
                  </a:lnTo>
                  <a:lnTo>
                    <a:pt x="175" y="19"/>
                  </a:lnTo>
                  <a:lnTo>
                    <a:pt x="175" y="17"/>
                  </a:lnTo>
                  <a:lnTo>
                    <a:pt x="177" y="17"/>
                  </a:lnTo>
                  <a:lnTo>
                    <a:pt x="180" y="17"/>
                  </a:lnTo>
                  <a:lnTo>
                    <a:pt x="182" y="17"/>
                  </a:lnTo>
                  <a:lnTo>
                    <a:pt x="182" y="19"/>
                  </a:lnTo>
                  <a:lnTo>
                    <a:pt x="185" y="19"/>
                  </a:lnTo>
                  <a:lnTo>
                    <a:pt x="189" y="17"/>
                  </a:lnTo>
                  <a:lnTo>
                    <a:pt x="192" y="14"/>
                  </a:lnTo>
                  <a:lnTo>
                    <a:pt x="194" y="12"/>
                  </a:lnTo>
                  <a:lnTo>
                    <a:pt x="194" y="9"/>
                  </a:lnTo>
                  <a:lnTo>
                    <a:pt x="194" y="7"/>
                  </a:lnTo>
                  <a:lnTo>
                    <a:pt x="196" y="7"/>
                  </a:lnTo>
                  <a:lnTo>
                    <a:pt x="196" y="5"/>
                  </a:lnTo>
                  <a:lnTo>
                    <a:pt x="196" y="2"/>
                  </a:lnTo>
                  <a:lnTo>
                    <a:pt x="199" y="2"/>
                  </a:lnTo>
                  <a:lnTo>
                    <a:pt x="201" y="0"/>
                  </a:lnTo>
                  <a:lnTo>
                    <a:pt x="206" y="2"/>
                  </a:lnTo>
                  <a:lnTo>
                    <a:pt x="208" y="5"/>
                  </a:lnTo>
                  <a:lnTo>
                    <a:pt x="213" y="7"/>
                  </a:lnTo>
                  <a:lnTo>
                    <a:pt x="216" y="12"/>
                  </a:lnTo>
                  <a:lnTo>
                    <a:pt x="218" y="14"/>
                  </a:lnTo>
                  <a:lnTo>
                    <a:pt x="218" y="17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8" y="24"/>
                  </a:lnTo>
                  <a:lnTo>
                    <a:pt x="220" y="24"/>
                  </a:lnTo>
                  <a:lnTo>
                    <a:pt x="223" y="24"/>
                  </a:lnTo>
                  <a:lnTo>
                    <a:pt x="223" y="21"/>
                  </a:lnTo>
                  <a:lnTo>
                    <a:pt x="225" y="21"/>
                  </a:lnTo>
                  <a:lnTo>
                    <a:pt x="225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7" y="24"/>
                  </a:lnTo>
                  <a:lnTo>
                    <a:pt x="240" y="26"/>
                  </a:lnTo>
                  <a:lnTo>
                    <a:pt x="242" y="26"/>
                  </a:lnTo>
                  <a:lnTo>
                    <a:pt x="244" y="29"/>
                  </a:lnTo>
                  <a:lnTo>
                    <a:pt x="247" y="29"/>
                  </a:lnTo>
                  <a:lnTo>
                    <a:pt x="247" y="31"/>
                  </a:lnTo>
                  <a:lnTo>
                    <a:pt x="249" y="33"/>
                  </a:lnTo>
                  <a:lnTo>
                    <a:pt x="254" y="38"/>
                  </a:lnTo>
                  <a:lnTo>
                    <a:pt x="259" y="41"/>
                  </a:lnTo>
                  <a:lnTo>
                    <a:pt x="263" y="43"/>
                  </a:lnTo>
                  <a:lnTo>
                    <a:pt x="266" y="45"/>
                  </a:lnTo>
                  <a:lnTo>
                    <a:pt x="268" y="45"/>
                  </a:lnTo>
                  <a:lnTo>
                    <a:pt x="268" y="48"/>
                  </a:lnTo>
                  <a:lnTo>
                    <a:pt x="273" y="48"/>
                  </a:lnTo>
                  <a:lnTo>
                    <a:pt x="275" y="50"/>
                  </a:lnTo>
                  <a:lnTo>
                    <a:pt x="275" y="53"/>
                  </a:lnTo>
                  <a:lnTo>
                    <a:pt x="275" y="55"/>
                  </a:lnTo>
                  <a:lnTo>
                    <a:pt x="280" y="60"/>
                  </a:lnTo>
                  <a:lnTo>
                    <a:pt x="283" y="60"/>
                  </a:lnTo>
                  <a:lnTo>
                    <a:pt x="283" y="62"/>
                  </a:lnTo>
                  <a:lnTo>
                    <a:pt x="283" y="65"/>
                  </a:lnTo>
                  <a:lnTo>
                    <a:pt x="283" y="67"/>
                  </a:lnTo>
                  <a:lnTo>
                    <a:pt x="280" y="67"/>
                  </a:lnTo>
                  <a:lnTo>
                    <a:pt x="278" y="65"/>
                  </a:lnTo>
                  <a:lnTo>
                    <a:pt x="275" y="65"/>
                  </a:lnTo>
                  <a:lnTo>
                    <a:pt x="275" y="67"/>
                  </a:lnTo>
                  <a:lnTo>
                    <a:pt x="273" y="67"/>
                  </a:lnTo>
                  <a:lnTo>
                    <a:pt x="271" y="69"/>
                  </a:lnTo>
                  <a:lnTo>
                    <a:pt x="268" y="74"/>
                  </a:lnTo>
                  <a:lnTo>
                    <a:pt x="266" y="76"/>
                  </a:lnTo>
                  <a:lnTo>
                    <a:pt x="263" y="79"/>
                  </a:lnTo>
                  <a:lnTo>
                    <a:pt x="261" y="81"/>
                  </a:lnTo>
                  <a:lnTo>
                    <a:pt x="259" y="79"/>
                  </a:lnTo>
                  <a:lnTo>
                    <a:pt x="259" y="76"/>
                  </a:lnTo>
                  <a:lnTo>
                    <a:pt x="256" y="74"/>
                  </a:lnTo>
                  <a:lnTo>
                    <a:pt x="254" y="74"/>
                  </a:lnTo>
                  <a:lnTo>
                    <a:pt x="251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4" y="74"/>
                  </a:lnTo>
                  <a:lnTo>
                    <a:pt x="242" y="69"/>
                  </a:lnTo>
                  <a:lnTo>
                    <a:pt x="237" y="72"/>
                  </a:lnTo>
                  <a:lnTo>
                    <a:pt x="235" y="72"/>
                  </a:lnTo>
                  <a:lnTo>
                    <a:pt x="232" y="72"/>
                  </a:lnTo>
                  <a:lnTo>
                    <a:pt x="232" y="74"/>
                  </a:lnTo>
                  <a:lnTo>
                    <a:pt x="230" y="76"/>
                  </a:lnTo>
                  <a:lnTo>
                    <a:pt x="230" y="79"/>
                  </a:lnTo>
                  <a:lnTo>
                    <a:pt x="230" y="81"/>
                  </a:lnTo>
                  <a:lnTo>
                    <a:pt x="232" y="81"/>
                  </a:lnTo>
                  <a:lnTo>
                    <a:pt x="230" y="84"/>
                  </a:lnTo>
                  <a:lnTo>
                    <a:pt x="230" y="86"/>
                  </a:lnTo>
                  <a:lnTo>
                    <a:pt x="228" y="86"/>
                  </a:lnTo>
                  <a:lnTo>
                    <a:pt x="225" y="86"/>
                  </a:lnTo>
                  <a:lnTo>
                    <a:pt x="223" y="93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20" y="98"/>
                  </a:lnTo>
                  <a:lnTo>
                    <a:pt x="218" y="98"/>
                  </a:lnTo>
                  <a:lnTo>
                    <a:pt x="216" y="98"/>
                  </a:lnTo>
                  <a:lnTo>
                    <a:pt x="213" y="98"/>
                  </a:lnTo>
                  <a:lnTo>
                    <a:pt x="211" y="96"/>
                  </a:lnTo>
                  <a:lnTo>
                    <a:pt x="206" y="91"/>
                  </a:lnTo>
                  <a:lnTo>
                    <a:pt x="201" y="93"/>
                  </a:lnTo>
                  <a:lnTo>
                    <a:pt x="199" y="91"/>
                  </a:lnTo>
                  <a:lnTo>
                    <a:pt x="196" y="91"/>
                  </a:lnTo>
                  <a:lnTo>
                    <a:pt x="192" y="88"/>
                  </a:lnTo>
                  <a:lnTo>
                    <a:pt x="187" y="93"/>
                  </a:lnTo>
                  <a:lnTo>
                    <a:pt x="185" y="96"/>
                  </a:lnTo>
                  <a:lnTo>
                    <a:pt x="185" y="98"/>
                  </a:lnTo>
                  <a:lnTo>
                    <a:pt x="185" y="100"/>
                  </a:lnTo>
                  <a:lnTo>
                    <a:pt x="182" y="100"/>
                  </a:lnTo>
                  <a:lnTo>
                    <a:pt x="180" y="100"/>
                  </a:lnTo>
                  <a:lnTo>
                    <a:pt x="177" y="100"/>
                  </a:lnTo>
                  <a:lnTo>
                    <a:pt x="177" y="98"/>
                  </a:lnTo>
                  <a:lnTo>
                    <a:pt x="175" y="98"/>
                  </a:lnTo>
                  <a:lnTo>
                    <a:pt x="173" y="98"/>
                  </a:lnTo>
                  <a:lnTo>
                    <a:pt x="173" y="100"/>
                  </a:lnTo>
                  <a:lnTo>
                    <a:pt x="170" y="100"/>
                  </a:lnTo>
                  <a:lnTo>
                    <a:pt x="170" y="103"/>
                  </a:lnTo>
                  <a:lnTo>
                    <a:pt x="168" y="105"/>
                  </a:lnTo>
                  <a:lnTo>
                    <a:pt x="170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7" y="112"/>
                  </a:lnTo>
                  <a:lnTo>
                    <a:pt x="175" y="115"/>
                  </a:lnTo>
                  <a:lnTo>
                    <a:pt x="173" y="120"/>
                  </a:lnTo>
                  <a:lnTo>
                    <a:pt x="170" y="120"/>
                  </a:lnTo>
                  <a:lnTo>
                    <a:pt x="168" y="120"/>
                  </a:lnTo>
                  <a:lnTo>
                    <a:pt x="168" y="122"/>
                  </a:lnTo>
                  <a:lnTo>
                    <a:pt x="168" y="127"/>
                  </a:lnTo>
                  <a:lnTo>
                    <a:pt x="168" y="134"/>
                  </a:lnTo>
                  <a:lnTo>
                    <a:pt x="168" y="139"/>
                  </a:lnTo>
                  <a:lnTo>
                    <a:pt x="170" y="139"/>
                  </a:lnTo>
                  <a:lnTo>
                    <a:pt x="170" y="141"/>
                  </a:lnTo>
                  <a:lnTo>
                    <a:pt x="168" y="143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1" y="148"/>
                  </a:lnTo>
                  <a:lnTo>
                    <a:pt x="161" y="151"/>
                  </a:lnTo>
                  <a:lnTo>
                    <a:pt x="158" y="151"/>
                  </a:lnTo>
                  <a:lnTo>
                    <a:pt x="153" y="153"/>
                  </a:lnTo>
                  <a:lnTo>
                    <a:pt x="151" y="151"/>
                  </a:lnTo>
                  <a:lnTo>
                    <a:pt x="151" y="153"/>
                  </a:lnTo>
                  <a:lnTo>
                    <a:pt x="149" y="153"/>
                  </a:lnTo>
                  <a:lnTo>
                    <a:pt x="149" y="155"/>
                  </a:lnTo>
                  <a:lnTo>
                    <a:pt x="149" y="158"/>
                  </a:lnTo>
                  <a:lnTo>
                    <a:pt x="151" y="165"/>
                  </a:lnTo>
                  <a:lnTo>
                    <a:pt x="156" y="172"/>
                  </a:lnTo>
                  <a:lnTo>
                    <a:pt x="156" y="175"/>
                  </a:lnTo>
                  <a:lnTo>
                    <a:pt x="156" y="177"/>
                  </a:lnTo>
                  <a:lnTo>
                    <a:pt x="153" y="177"/>
                  </a:lnTo>
                  <a:lnTo>
                    <a:pt x="153" y="179"/>
                  </a:lnTo>
                  <a:lnTo>
                    <a:pt x="151" y="179"/>
                  </a:lnTo>
                  <a:lnTo>
                    <a:pt x="151" y="177"/>
                  </a:lnTo>
                  <a:lnTo>
                    <a:pt x="149" y="177"/>
                  </a:lnTo>
                  <a:lnTo>
                    <a:pt x="137" y="184"/>
                  </a:lnTo>
                  <a:lnTo>
                    <a:pt x="134" y="187"/>
                  </a:lnTo>
                  <a:lnTo>
                    <a:pt x="134" y="189"/>
                  </a:lnTo>
                  <a:lnTo>
                    <a:pt x="132" y="189"/>
                  </a:lnTo>
                  <a:lnTo>
                    <a:pt x="132" y="191"/>
                  </a:lnTo>
                  <a:lnTo>
                    <a:pt x="129" y="194"/>
                  </a:lnTo>
                  <a:lnTo>
                    <a:pt x="127" y="194"/>
                  </a:lnTo>
                  <a:lnTo>
                    <a:pt x="125" y="194"/>
                  </a:lnTo>
                  <a:lnTo>
                    <a:pt x="118" y="189"/>
                  </a:lnTo>
                  <a:lnTo>
                    <a:pt x="118" y="187"/>
                  </a:lnTo>
                  <a:lnTo>
                    <a:pt x="122" y="184"/>
                  </a:lnTo>
                  <a:lnTo>
                    <a:pt x="125" y="184"/>
                  </a:lnTo>
                  <a:lnTo>
                    <a:pt x="125" y="182"/>
                  </a:lnTo>
                  <a:lnTo>
                    <a:pt x="125" y="179"/>
                  </a:lnTo>
                  <a:lnTo>
                    <a:pt x="125" y="177"/>
                  </a:lnTo>
                  <a:lnTo>
                    <a:pt x="120" y="177"/>
                  </a:lnTo>
                  <a:lnTo>
                    <a:pt x="115" y="177"/>
                  </a:lnTo>
                  <a:lnTo>
                    <a:pt x="110" y="182"/>
                  </a:lnTo>
                  <a:lnTo>
                    <a:pt x="106" y="187"/>
                  </a:lnTo>
                  <a:lnTo>
                    <a:pt x="103" y="187"/>
                  </a:lnTo>
                  <a:lnTo>
                    <a:pt x="98" y="187"/>
                  </a:lnTo>
                  <a:lnTo>
                    <a:pt x="94" y="187"/>
                  </a:lnTo>
                  <a:lnTo>
                    <a:pt x="89" y="189"/>
                  </a:lnTo>
                  <a:lnTo>
                    <a:pt x="86" y="189"/>
                  </a:lnTo>
                  <a:lnTo>
                    <a:pt x="86" y="191"/>
                  </a:lnTo>
                  <a:lnTo>
                    <a:pt x="84" y="194"/>
                  </a:lnTo>
                  <a:lnTo>
                    <a:pt x="84" y="199"/>
                  </a:lnTo>
                  <a:lnTo>
                    <a:pt x="84" y="203"/>
                  </a:lnTo>
                  <a:lnTo>
                    <a:pt x="82" y="203"/>
                  </a:lnTo>
                  <a:lnTo>
                    <a:pt x="74" y="201"/>
                  </a:lnTo>
                  <a:lnTo>
                    <a:pt x="74" y="199"/>
                  </a:lnTo>
                  <a:lnTo>
                    <a:pt x="72" y="199"/>
                  </a:lnTo>
                  <a:lnTo>
                    <a:pt x="72" y="196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67" y="189"/>
                  </a:lnTo>
                  <a:lnTo>
                    <a:pt x="65" y="189"/>
                  </a:lnTo>
                  <a:lnTo>
                    <a:pt x="63" y="189"/>
                  </a:lnTo>
                  <a:lnTo>
                    <a:pt x="63" y="187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0" y="182"/>
                  </a:lnTo>
                  <a:lnTo>
                    <a:pt x="60" y="179"/>
                  </a:lnTo>
                  <a:lnTo>
                    <a:pt x="58" y="179"/>
                  </a:lnTo>
                  <a:lnTo>
                    <a:pt x="55" y="175"/>
                  </a:lnTo>
                  <a:lnTo>
                    <a:pt x="53" y="165"/>
                  </a:lnTo>
                  <a:lnTo>
                    <a:pt x="55" y="165"/>
                  </a:lnTo>
                  <a:lnTo>
                    <a:pt x="55" y="163"/>
                  </a:lnTo>
                  <a:lnTo>
                    <a:pt x="53" y="160"/>
                  </a:lnTo>
                  <a:lnTo>
                    <a:pt x="51" y="158"/>
                  </a:lnTo>
                  <a:lnTo>
                    <a:pt x="48" y="155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8" y="148"/>
                  </a:lnTo>
                  <a:lnTo>
                    <a:pt x="46" y="143"/>
                  </a:lnTo>
                  <a:lnTo>
                    <a:pt x="43" y="143"/>
                  </a:lnTo>
                  <a:lnTo>
                    <a:pt x="43" y="141"/>
                  </a:lnTo>
                  <a:lnTo>
                    <a:pt x="39" y="141"/>
                  </a:lnTo>
                  <a:lnTo>
                    <a:pt x="34" y="141"/>
                  </a:lnTo>
                  <a:lnTo>
                    <a:pt x="31" y="143"/>
                  </a:lnTo>
                  <a:lnTo>
                    <a:pt x="29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1"/>
                  </a:lnTo>
                  <a:lnTo>
                    <a:pt x="22" y="139"/>
                  </a:lnTo>
                  <a:lnTo>
                    <a:pt x="15" y="136"/>
                  </a:lnTo>
                  <a:lnTo>
                    <a:pt x="12" y="134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7" y="122"/>
                  </a:lnTo>
                  <a:lnTo>
                    <a:pt x="17" y="120"/>
                  </a:lnTo>
                  <a:lnTo>
                    <a:pt x="12" y="117"/>
                  </a:lnTo>
                  <a:lnTo>
                    <a:pt x="10" y="117"/>
                  </a:lnTo>
                  <a:lnTo>
                    <a:pt x="8" y="117"/>
                  </a:lnTo>
                  <a:lnTo>
                    <a:pt x="5" y="117"/>
                  </a:lnTo>
                  <a:lnTo>
                    <a:pt x="5" y="115"/>
                  </a:lnTo>
                  <a:lnTo>
                    <a:pt x="3" y="112"/>
                  </a:lnTo>
                  <a:lnTo>
                    <a:pt x="3" y="110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692100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01" name="Freeform 1107"/>
            <p:cNvSpPr>
              <a:spLocks/>
            </p:cNvSpPr>
            <p:nvPr/>
          </p:nvSpPr>
          <p:spPr bwMode="gray">
            <a:xfrm>
              <a:off x="1700191" y="3019924"/>
              <a:ext cx="205710" cy="253313"/>
            </a:xfrm>
            <a:custGeom>
              <a:avLst/>
              <a:gdLst/>
              <a:ahLst/>
              <a:cxnLst>
                <a:cxn ang="0">
                  <a:pos x="62" y="158"/>
                </a:cxn>
                <a:cxn ang="0">
                  <a:pos x="53" y="146"/>
                </a:cxn>
                <a:cxn ang="0">
                  <a:pos x="48" y="139"/>
                </a:cxn>
                <a:cxn ang="0">
                  <a:pos x="41" y="132"/>
                </a:cxn>
                <a:cxn ang="0">
                  <a:pos x="34" y="130"/>
                </a:cxn>
                <a:cxn ang="0">
                  <a:pos x="31" y="123"/>
                </a:cxn>
                <a:cxn ang="0">
                  <a:pos x="24" y="113"/>
                </a:cxn>
                <a:cxn ang="0">
                  <a:pos x="24" y="106"/>
                </a:cxn>
                <a:cxn ang="0">
                  <a:pos x="29" y="101"/>
                </a:cxn>
                <a:cxn ang="0">
                  <a:pos x="29" y="96"/>
                </a:cxn>
                <a:cxn ang="0">
                  <a:pos x="31" y="82"/>
                </a:cxn>
                <a:cxn ang="0">
                  <a:pos x="29" y="77"/>
                </a:cxn>
                <a:cxn ang="0">
                  <a:pos x="14" y="72"/>
                </a:cxn>
                <a:cxn ang="0">
                  <a:pos x="10" y="63"/>
                </a:cxn>
                <a:cxn ang="0">
                  <a:pos x="10" y="56"/>
                </a:cxn>
                <a:cxn ang="0">
                  <a:pos x="5" y="53"/>
                </a:cxn>
                <a:cxn ang="0">
                  <a:pos x="3" y="34"/>
                </a:cxn>
                <a:cxn ang="0">
                  <a:pos x="5" y="27"/>
                </a:cxn>
                <a:cxn ang="0">
                  <a:pos x="10" y="20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7" y="5"/>
                </a:cxn>
                <a:cxn ang="0">
                  <a:pos x="24" y="8"/>
                </a:cxn>
                <a:cxn ang="0">
                  <a:pos x="31" y="15"/>
                </a:cxn>
                <a:cxn ang="0">
                  <a:pos x="34" y="22"/>
                </a:cxn>
                <a:cxn ang="0">
                  <a:pos x="41" y="27"/>
                </a:cxn>
                <a:cxn ang="0">
                  <a:pos x="46" y="27"/>
                </a:cxn>
                <a:cxn ang="0">
                  <a:pos x="53" y="17"/>
                </a:cxn>
                <a:cxn ang="0">
                  <a:pos x="58" y="22"/>
                </a:cxn>
                <a:cxn ang="0">
                  <a:pos x="62" y="20"/>
                </a:cxn>
                <a:cxn ang="0">
                  <a:pos x="70" y="29"/>
                </a:cxn>
                <a:cxn ang="0">
                  <a:pos x="62" y="39"/>
                </a:cxn>
                <a:cxn ang="0">
                  <a:pos x="65" y="53"/>
                </a:cxn>
                <a:cxn ang="0">
                  <a:pos x="84" y="56"/>
                </a:cxn>
                <a:cxn ang="0">
                  <a:pos x="91" y="65"/>
                </a:cxn>
                <a:cxn ang="0">
                  <a:pos x="98" y="75"/>
                </a:cxn>
                <a:cxn ang="0">
                  <a:pos x="113" y="82"/>
                </a:cxn>
                <a:cxn ang="0">
                  <a:pos x="120" y="84"/>
                </a:cxn>
                <a:cxn ang="0">
                  <a:pos x="115" y="91"/>
                </a:cxn>
                <a:cxn ang="0">
                  <a:pos x="125" y="96"/>
                </a:cxn>
                <a:cxn ang="0">
                  <a:pos x="132" y="101"/>
                </a:cxn>
                <a:cxn ang="0">
                  <a:pos x="134" y="106"/>
                </a:cxn>
                <a:cxn ang="0">
                  <a:pos x="136" y="111"/>
                </a:cxn>
                <a:cxn ang="0">
                  <a:pos x="134" y="115"/>
                </a:cxn>
                <a:cxn ang="0">
                  <a:pos x="136" y="120"/>
                </a:cxn>
                <a:cxn ang="0">
                  <a:pos x="139" y="125"/>
                </a:cxn>
                <a:cxn ang="0">
                  <a:pos x="132" y="123"/>
                </a:cxn>
                <a:cxn ang="0">
                  <a:pos x="125" y="125"/>
                </a:cxn>
                <a:cxn ang="0">
                  <a:pos x="122" y="130"/>
                </a:cxn>
                <a:cxn ang="0">
                  <a:pos x="117" y="127"/>
                </a:cxn>
                <a:cxn ang="0">
                  <a:pos x="108" y="134"/>
                </a:cxn>
                <a:cxn ang="0">
                  <a:pos x="91" y="137"/>
                </a:cxn>
                <a:cxn ang="0">
                  <a:pos x="84" y="144"/>
                </a:cxn>
                <a:cxn ang="0">
                  <a:pos x="74" y="151"/>
                </a:cxn>
                <a:cxn ang="0">
                  <a:pos x="67" y="158"/>
                </a:cxn>
              </a:cxnLst>
              <a:rect l="0" t="0" r="r" b="b"/>
              <a:pathLst>
                <a:path w="139" h="158">
                  <a:moveTo>
                    <a:pt x="67" y="158"/>
                  </a:moveTo>
                  <a:lnTo>
                    <a:pt x="65" y="158"/>
                  </a:lnTo>
                  <a:lnTo>
                    <a:pt x="62" y="158"/>
                  </a:lnTo>
                  <a:lnTo>
                    <a:pt x="62" y="156"/>
                  </a:lnTo>
                  <a:lnTo>
                    <a:pt x="55" y="149"/>
                  </a:lnTo>
                  <a:lnTo>
                    <a:pt x="53" y="146"/>
                  </a:lnTo>
                  <a:lnTo>
                    <a:pt x="53" y="142"/>
                  </a:lnTo>
                  <a:lnTo>
                    <a:pt x="50" y="142"/>
                  </a:lnTo>
                  <a:lnTo>
                    <a:pt x="48" y="139"/>
                  </a:lnTo>
                  <a:lnTo>
                    <a:pt x="46" y="139"/>
                  </a:lnTo>
                  <a:lnTo>
                    <a:pt x="43" y="134"/>
                  </a:lnTo>
                  <a:lnTo>
                    <a:pt x="41" y="132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4" y="130"/>
                  </a:lnTo>
                  <a:lnTo>
                    <a:pt x="31" y="127"/>
                  </a:lnTo>
                  <a:lnTo>
                    <a:pt x="31" y="125"/>
                  </a:lnTo>
                  <a:lnTo>
                    <a:pt x="31" y="123"/>
                  </a:lnTo>
                  <a:lnTo>
                    <a:pt x="29" y="115"/>
                  </a:lnTo>
                  <a:lnTo>
                    <a:pt x="26" y="115"/>
                  </a:lnTo>
                  <a:lnTo>
                    <a:pt x="24" y="113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26" y="101"/>
                  </a:lnTo>
                  <a:lnTo>
                    <a:pt x="26" y="99"/>
                  </a:lnTo>
                  <a:lnTo>
                    <a:pt x="29" y="96"/>
                  </a:lnTo>
                  <a:lnTo>
                    <a:pt x="29" y="91"/>
                  </a:lnTo>
                  <a:lnTo>
                    <a:pt x="29" y="84"/>
                  </a:lnTo>
                  <a:lnTo>
                    <a:pt x="31" y="82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29" y="77"/>
                  </a:lnTo>
                  <a:lnTo>
                    <a:pt x="22" y="75"/>
                  </a:lnTo>
                  <a:lnTo>
                    <a:pt x="17" y="72"/>
                  </a:lnTo>
                  <a:lnTo>
                    <a:pt x="14" y="72"/>
                  </a:lnTo>
                  <a:lnTo>
                    <a:pt x="14" y="70"/>
                  </a:lnTo>
                  <a:lnTo>
                    <a:pt x="12" y="63"/>
                  </a:lnTo>
                  <a:lnTo>
                    <a:pt x="10" y="63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3"/>
                  </a:lnTo>
                  <a:lnTo>
                    <a:pt x="7" y="53"/>
                  </a:lnTo>
                  <a:lnTo>
                    <a:pt x="5" y="53"/>
                  </a:lnTo>
                  <a:lnTo>
                    <a:pt x="0" y="44"/>
                  </a:lnTo>
                  <a:lnTo>
                    <a:pt x="3" y="41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24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9" y="12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3" y="29"/>
                  </a:lnTo>
                  <a:lnTo>
                    <a:pt x="46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53" y="17"/>
                  </a:lnTo>
                  <a:lnTo>
                    <a:pt x="55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5" y="22"/>
                  </a:lnTo>
                  <a:lnTo>
                    <a:pt x="70" y="27"/>
                  </a:lnTo>
                  <a:lnTo>
                    <a:pt x="70" y="29"/>
                  </a:lnTo>
                  <a:lnTo>
                    <a:pt x="67" y="32"/>
                  </a:lnTo>
                  <a:lnTo>
                    <a:pt x="65" y="36"/>
                  </a:lnTo>
                  <a:lnTo>
                    <a:pt x="62" y="39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5" y="53"/>
                  </a:lnTo>
                  <a:lnTo>
                    <a:pt x="74" y="53"/>
                  </a:lnTo>
                  <a:lnTo>
                    <a:pt x="81" y="53"/>
                  </a:lnTo>
                  <a:lnTo>
                    <a:pt x="84" y="56"/>
                  </a:lnTo>
                  <a:lnTo>
                    <a:pt x="86" y="56"/>
                  </a:lnTo>
                  <a:lnTo>
                    <a:pt x="89" y="60"/>
                  </a:lnTo>
                  <a:lnTo>
                    <a:pt x="91" y="65"/>
                  </a:lnTo>
                  <a:lnTo>
                    <a:pt x="91" y="67"/>
                  </a:lnTo>
                  <a:lnTo>
                    <a:pt x="93" y="70"/>
                  </a:lnTo>
                  <a:lnTo>
                    <a:pt x="98" y="75"/>
                  </a:lnTo>
                  <a:lnTo>
                    <a:pt x="101" y="77"/>
                  </a:lnTo>
                  <a:lnTo>
                    <a:pt x="105" y="77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7" y="84"/>
                  </a:lnTo>
                  <a:lnTo>
                    <a:pt x="120" y="84"/>
                  </a:lnTo>
                  <a:lnTo>
                    <a:pt x="120" y="87"/>
                  </a:lnTo>
                  <a:lnTo>
                    <a:pt x="117" y="91"/>
                  </a:lnTo>
                  <a:lnTo>
                    <a:pt x="115" y="91"/>
                  </a:lnTo>
                  <a:lnTo>
                    <a:pt x="115" y="94"/>
                  </a:lnTo>
                  <a:lnTo>
                    <a:pt x="117" y="96"/>
                  </a:lnTo>
                  <a:lnTo>
                    <a:pt x="125" y="96"/>
                  </a:lnTo>
                  <a:lnTo>
                    <a:pt x="129" y="96"/>
                  </a:lnTo>
                  <a:lnTo>
                    <a:pt x="129" y="99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4" y="103"/>
                  </a:lnTo>
                  <a:lnTo>
                    <a:pt x="134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6" y="111"/>
                  </a:lnTo>
                  <a:lnTo>
                    <a:pt x="136" y="113"/>
                  </a:lnTo>
                  <a:lnTo>
                    <a:pt x="136" y="115"/>
                  </a:lnTo>
                  <a:lnTo>
                    <a:pt x="134" y="115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36" y="123"/>
                  </a:lnTo>
                  <a:lnTo>
                    <a:pt x="139" y="123"/>
                  </a:lnTo>
                  <a:lnTo>
                    <a:pt x="139" y="125"/>
                  </a:lnTo>
                  <a:lnTo>
                    <a:pt x="136" y="127"/>
                  </a:lnTo>
                  <a:lnTo>
                    <a:pt x="134" y="125"/>
                  </a:lnTo>
                  <a:lnTo>
                    <a:pt x="132" y="123"/>
                  </a:lnTo>
                  <a:lnTo>
                    <a:pt x="129" y="123"/>
                  </a:lnTo>
                  <a:lnTo>
                    <a:pt x="127" y="123"/>
                  </a:lnTo>
                  <a:lnTo>
                    <a:pt x="125" y="125"/>
                  </a:lnTo>
                  <a:lnTo>
                    <a:pt x="125" y="127"/>
                  </a:lnTo>
                  <a:lnTo>
                    <a:pt x="125" y="130"/>
                  </a:lnTo>
                  <a:lnTo>
                    <a:pt x="122" y="130"/>
                  </a:lnTo>
                  <a:lnTo>
                    <a:pt x="120" y="130"/>
                  </a:lnTo>
                  <a:lnTo>
                    <a:pt x="120" y="127"/>
                  </a:lnTo>
                  <a:lnTo>
                    <a:pt x="117" y="127"/>
                  </a:lnTo>
                  <a:lnTo>
                    <a:pt x="117" y="130"/>
                  </a:lnTo>
                  <a:lnTo>
                    <a:pt x="113" y="130"/>
                  </a:lnTo>
                  <a:lnTo>
                    <a:pt x="108" y="134"/>
                  </a:lnTo>
                  <a:lnTo>
                    <a:pt x="101" y="134"/>
                  </a:lnTo>
                  <a:lnTo>
                    <a:pt x="93" y="134"/>
                  </a:lnTo>
                  <a:lnTo>
                    <a:pt x="91" y="137"/>
                  </a:lnTo>
                  <a:lnTo>
                    <a:pt x="89" y="137"/>
                  </a:lnTo>
                  <a:lnTo>
                    <a:pt x="89" y="139"/>
                  </a:lnTo>
                  <a:lnTo>
                    <a:pt x="84" y="144"/>
                  </a:lnTo>
                  <a:lnTo>
                    <a:pt x="84" y="146"/>
                  </a:lnTo>
                  <a:lnTo>
                    <a:pt x="81" y="149"/>
                  </a:lnTo>
                  <a:lnTo>
                    <a:pt x="74" y="151"/>
                  </a:lnTo>
                  <a:lnTo>
                    <a:pt x="72" y="154"/>
                  </a:lnTo>
                  <a:lnTo>
                    <a:pt x="70" y="156"/>
                  </a:lnTo>
                  <a:lnTo>
                    <a:pt x="67" y="15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2" name="Freeform 1108"/>
            <p:cNvSpPr>
              <a:spLocks/>
            </p:cNvSpPr>
            <p:nvPr/>
          </p:nvSpPr>
          <p:spPr bwMode="gray">
            <a:xfrm>
              <a:off x="1725351" y="2548565"/>
              <a:ext cx="605287" cy="498610"/>
            </a:xfrm>
            <a:custGeom>
              <a:avLst/>
              <a:gdLst/>
              <a:ahLst/>
              <a:cxnLst>
                <a:cxn ang="0">
                  <a:pos x="141" y="242"/>
                </a:cxn>
                <a:cxn ang="0">
                  <a:pos x="131" y="218"/>
                </a:cxn>
                <a:cxn ang="0">
                  <a:pos x="112" y="189"/>
                </a:cxn>
                <a:cxn ang="0">
                  <a:pos x="100" y="196"/>
                </a:cxn>
                <a:cxn ang="0">
                  <a:pos x="79" y="180"/>
                </a:cxn>
                <a:cxn ang="0">
                  <a:pos x="64" y="180"/>
                </a:cxn>
                <a:cxn ang="0">
                  <a:pos x="55" y="172"/>
                </a:cxn>
                <a:cxn ang="0">
                  <a:pos x="48" y="149"/>
                </a:cxn>
                <a:cxn ang="0">
                  <a:pos x="19" y="151"/>
                </a:cxn>
                <a:cxn ang="0">
                  <a:pos x="19" y="129"/>
                </a:cxn>
                <a:cxn ang="0">
                  <a:pos x="5" y="120"/>
                </a:cxn>
                <a:cxn ang="0">
                  <a:pos x="0" y="98"/>
                </a:cxn>
                <a:cxn ang="0">
                  <a:pos x="19" y="91"/>
                </a:cxn>
                <a:cxn ang="0">
                  <a:pos x="36" y="84"/>
                </a:cxn>
                <a:cxn ang="0">
                  <a:pos x="53" y="79"/>
                </a:cxn>
                <a:cxn ang="0">
                  <a:pos x="55" y="62"/>
                </a:cxn>
                <a:cxn ang="0">
                  <a:pos x="53" y="48"/>
                </a:cxn>
                <a:cxn ang="0">
                  <a:pos x="74" y="31"/>
                </a:cxn>
                <a:cxn ang="0">
                  <a:pos x="86" y="12"/>
                </a:cxn>
                <a:cxn ang="0">
                  <a:pos x="105" y="7"/>
                </a:cxn>
                <a:cxn ang="0">
                  <a:pos x="143" y="5"/>
                </a:cxn>
                <a:cxn ang="0">
                  <a:pos x="163" y="7"/>
                </a:cxn>
                <a:cxn ang="0">
                  <a:pos x="179" y="22"/>
                </a:cxn>
                <a:cxn ang="0">
                  <a:pos x="174" y="50"/>
                </a:cxn>
                <a:cxn ang="0">
                  <a:pos x="172" y="67"/>
                </a:cxn>
                <a:cxn ang="0">
                  <a:pos x="177" y="82"/>
                </a:cxn>
                <a:cxn ang="0">
                  <a:pos x="191" y="103"/>
                </a:cxn>
                <a:cxn ang="0">
                  <a:pos x="206" y="117"/>
                </a:cxn>
                <a:cxn ang="0">
                  <a:pos x="222" y="120"/>
                </a:cxn>
                <a:cxn ang="0">
                  <a:pos x="232" y="127"/>
                </a:cxn>
                <a:cxn ang="0">
                  <a:pos x="251" y="137"/>
                </a:cxn>
                <a:cxn ang="0">
                  <a:pos x="261" y="137"/>
                </a:cxn>
                <a:cxn ang="0">
                  <a:pos x="268" y="141"/>
                </a:cxn>
                <a:cxn ang="0">
                  <a:pos x="285" y="156"/>
                </a:cxn>
                <a:cxn ang="0">
                  <a:pos x="294" y="170"/>
                </a:cxn>
                <a:cxn ang="0">
                  <a:pos x="311" y="175"/>
                </a:cxn>
                <a:cxn ang="0">
                  <a:pos x="337" y="170"/>
                </a:cxn>
                <a:cxn ang="0">
                  <a:pos x="356" y="199"/>
                </a:cxn>
                <a:cxn ang="0">
                  <a:pos x="371" y="189"/>
                </a:cxn>
                <a:cxn ang="0">
                  <a:pos x="383" y="199"/>
                </a:cxn>
                <a:cxn ang="0">
                  <a:pos x="397" y="216"/>
                </a:cxn>
                <a:cxn ang="0">
                  <a:pos x="407" y="230"/>
                </a:cxn>
                <a:cxn ang="0">
                  <a:pos x="399" y="247"/>
                </a:cxn>
                <a:cxn ang="0">
                  <a:pos x="380" y="263"/>
                </a:cxn>
                <a:cxn ang="0">
                  <a:pos x="363" y="266"/>
                </a:cxn>
                <a:cxn ang="0">
                  <a:pos x="383" y="278"/>
                </a:cxn>
                <a:cxn ang="0">
                  <a:pos x="368" y="294"/>
                </a:cxn>
                <a:cxn ang="0">
                  <a:pos x="366" y="309"/>
                </a:cxn>
                <a:cxn ang="0">
                  <a:pos x="352" y="297"/>
                </a:cxn>
                <a:cxn ang="0">
                  <a:pos x="337" y="306"/>
                </a:cxn>
                <a:cxn ang="0">
                  <a:pos x="318" y="311"/>
                </a:cxn>
                <a:cxn ang="0">
                  <a:pos x="292" y="297"/>
                </a:cxn>
                <a:cxn ang="0">
                  <a:pos x="273" y="283"/>
                </a:cxn>
                <a:cxn ang="0">
                  <a:pos x="265" y="273"/>
                </a:cxn>
                <a:cxn ang="0">
                  <a:pos x="251" y="266"/>
                </a:cxn>
                <a:cxn ang="0">
                  <a:pos x="246" y="261"/>
                </a:cxn>
                <a:cxn ang="0">
                  <a:pos x="227" y="254"/>
                </a:cxn>
                <a:cxn ang="0">
                  <a:pos x="215" y="237"/>
                </a:cxn>
                <a:cxn ang="0">
                  <a:pos x="215" y="223"/>
                </a:cxn>
                <a:cxn ang="0">
                  <a:pos x="203" y="239"/>
                </a:cxn>
                <a:cxn ang="0">
                  <a:pos x="179" y="235"/>
                </a:cxn>
                <a:cxn ang="0">
                  <a:pos x="163" y="247"/>
                </a:cxn>
              </a:cxnLst>
              <a:rect l="0" t="0" r="r" b="b"/>
              <a:pathLst>
                <a:path w="409" h="311">
                  <a:moveTo>
                    <a:pt x="153" y="249"/>
                  </a:moveTo>
                  <a:lnTo>
                    <a:pt x="151" y="247"/>
                  </a:lnTo>
                  <a:lnTo>
                    <a:pt x="148" y="244"/>
                  </a:lnTo>
                  <a:lnTo>
                    <a:pt x="146" y="239"/>
                  </a:lnTo>
                  <a:lnTo>
                    <a:pt x="143" y="239"/>
                  </a:lnTo>
                  <a:lnTo>
                    <a:pt x="141" y="239"/>
                  </a:lnTo>
                  <a:lnTo>
                    <a:pt x="141" y="242"/>
                  </a:lnTo>
                  <a:lnTo>
                    <a:pt x="139" y="242"/>
                  </a:lnTo>
                  <a:lnTo>
                    <a:pt x="136" y="239"/>
                  </a:lnTo>
                  <a:lnTo>
                    <a:pt x="131" y="237"/>
                  </a:lnTo>
                  <a:lnTo>
                    <a:pt x="129" y="235"/>
                  </a:lnTo>
                  <a:lnTo>
                    <a:pt x="129" y="230"/>
                  </a:lnTo>
                  <a:lnTo>
                    <a:pt x="131" y="225"/>
                  </a:lnTo>
                  <a:lnTo>
                    <a:pt x="131" y="218"/>
                  </a:lnTo>
                  <a:lnTo>
                    <a:pt x="129" y="216"/>
                  </a:lnTo>
                  <a:lnTo>
                    <a:pt x="129" y="211"/>
                  </a:lnTo>
                  <a:lnTo>
                    <a:pt x="127" y="204"/>
                  </a:lnTo>
                  <a:lnTo>
                    <a:pt x="122" y="201"/>
                  </a:lnTo>
                  <a:lnTo>
                    <a:pt x="119" y="196"/>
                  </a:lnTo>
                  <a:lnTo>
                    <a:pt x="115" y="189"/>
                  </a:lnTo>
                  <a:lnTo>
                    <a:pt x="112" y="189"/>
                  </a:lnTo>
                  <a:lnTo>
                    <a:pt x="110" y="187"/>
                  </a:lnTo>
                  <a:lnTo>
                    <a:pt x="108" y="189"/>
                  </a:lnTo>
                  <a:lnTo>
                    <a:pt x="108" y="192"/>
                  </a:lnTo>
                  <a:lnTo>
                    <a:pt x="105" y="194"/>
                  </a:lnTo>
                  <a:lnTo>
                    <a:pt x="103" y="199"/>
                  </a:lnTo>
                  <a:lnTo>
                    <a:pt x="100" y="199"/>
                  </a:lnTo>
                  <a:lnTo>
                    <a:pt x="100" y="196"/>
                  </a:lnTo>
                  <a:lnTo>
                    <a:pt x="96" y="194"/>
                  </a:lnTo>
                  <a:lnTo>
                    <a:pt x="96" y="192"/>
                  </a:lnTo>
                  <a:lnTo>
                    <a:pt x="91" y="189"/>
                  </a:lnTo>
                  <a:lnTo>
                    <a:pt x="91" y="192"/>
                  </a:lnTo>
                  <a:lnTo>
                    <a:pt x="88" y="192"/>
                  </a:lnTo>
                  <a:lnTo>
                    <a:pt x="84" y="184"/>
                  </a:lnTo>
                  <a:lnTo>
                    <a:pt x="79" y="180"/>
                  </a:lnTo>
                  <a:lnTo>
                    <a:pt x="76" y="180"/>
                  </a:lnTo>
                  <a:lnTo>
                    <a:pt x="74" y="182"/>
                  </a:lnTo>
                  <a:lnTo>
                    <a:pt x="72" y="182"/>
                  </a:lnTo>
                  <a:lnTo>
                    <a:pt x="69" y="184"/>
                  </a:lnTo>
                  <a:lnTo>
                    <a:pt x="69" y="182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2"/>
                  </a:lnTo>
                  <a:lnTo>
                    <a:pt x="60" y="184"/>
                  </a:lnTo>
                  <a:lnTo>
                    <a:pt x="57" y="184"/>
                  </a:lnTo>
                  <a:lnTo>
                    <a:pt x="57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5" y="170"/>
                  </a:lnTo>
                  <a:lnTo>
                    <a:pt x="55" y="160"/>
                  </a:lnTo>
                  <a:lnTo>
                    <a:pt x="57" y="158"/>
                  </a:lnTo>
                  <a:lnTo>
                    <a:pt x="57" y="156"/>
                  </a:lnTo>
                  <a:lnTo>
                    <a:pt x="57" y="153"/>
                  </a:lnTo>
                  <a:lnTo>
                    <a:pt x="50" y="149"/>
                  </a:lnTo>
                  <a:lnTo>
                    <a:pt x="48" y="149"/>
                  </a:lnTo>
                  <a:lnTo>
                    <a:pt x="41" y="151"/>
                  </a:lnTo>
                  <a:lnTo>
                    <a:pt x="36" y="156"/>
                  </a:lnTo>
                  <a:lnTo>
                    <a:pt x="33" y="156"/>
                  </a:lnTo>
                  <a:lnTo>
                    <a:pt x="26" y="158"/>
                  </a:lnTo>
                  <a:lnTo>
                    <a:pt x="21" y="156"/>
                  </a:lnTo>
                  <a:lnTo>
                    <a:pt x="19" y="153"/>
                  </a:lnTo>
                  <a:lnTo>
                    <a:pt x="19" y="151"/>
                  </a:lnTo>
                  <a:lnTo>
                    <a:pt x="21" y="149"/>
                  </a:lnTo>
                  <a:lnTo>
                    <a:pt x="24" y="141"/>
                  </a:lnTo>
                  <a:lnTo>
                    <a:pt x="21" y="134"/>
                  </a:lnTo>
                  <a:lnTo>
                    <a:pt x="19" y="132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9" y="129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2" y="120"/>
                  </a:lnTo>
                  <a:lnTo>
                    <a:pt x="9" y="117"/>
                  </a:lnTo>
                  <a:lnTo>
                    <a:pt x="7" y="117"/>
                  </a:lnTo>
                  <a:lnTo>
                    <a:pt x="5" y="117"/>
                  </a:lnTo>
                  <a:lnTo>
                    <a:pt x="5" y="120"/>
                  </a:lnTo>
                  <a:lnTo>
                    <a:pt x="2" y="120"/>
                  </a:lnTo>
                  <a:lnTo>
                    <a:pt x="2" y="113"/>
                  </a:lnTo>
                  <a:lnTo>
                    <a:pt x="5" y="110"/>
                  </a:lnTo>
                  <a:lnTo>
                    <a:pt x="5" y="108"/>
                  </a:lnTo>
                  <a:lnTo>
                    <a:pt x="5" y="105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2" y="91"/>
                  </a:lnTo>
                  <a:lnTo>
                    <a:pt x="5" y="89"/>
                  </a:lnTo>
                  <a:lnTo>
                    <a:pt x="5" y="91"/>
                  </a:lnTo>
                  <a:lnTo>
                    <a:pt x="9" y="89"/>
                  </a:lnTo>
                  <a:lnTo>
                    <a:pt x="14" y="86"/>
                  </a:lnTo>
                  <a:lnTo>
                    <a:pt x="14" y="89"/>
                  </a:lnTo>
                  <a:lnTo>
                    <a:pt x="19" y="91"/>
                  </a:lnTo>
                  <a:lnTo>
                    <a:pt x="24" y="91"/>
                  </a:lnTo>
                  <a:lnTo>
                    <a:pt x="26" y="91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6" y="89"/>
                  </a:lnTo>
                  <a:lnTo>
                    <a:pt x="36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1" y="86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3" y="79"/>
                  </a:lnTo>
                  <a:lnTo>
                    <a:pt x="53" y="77"/>
                  </a:lnTo>
                  <a:lnTo>
                    <a:pt x="50" y="77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50" y="67"/>
                  </a:lnTo>
                  <a:lnTo>
                    <a:pt x="53" y="65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7" y="46"/>
                  </a:lnTo>
                  <a:lnTo>
                    <a:pt x="62" y="43"/>
                  </a:lnTo>
                  <a:lnTo>
                    <a:pt x="62" y="41"/>
                  </a:lnTo>
                  <a:lnTo>
                    <a:pt x="64" y="38"/>
                  </a:lnTo>
                  <a:lnTo>
                    <a:pt x="67" y="38"/>
                  </a:lnTo>
                  <a:lnTo>
                    <a:pt x="69" y="36"/>
                  </a:lnTo>
                  <a:lnTo>
                    <a:pt x="74" y="31"/>
                  </a:lnTo>
                  <a:lnTo>
                    <a:pt x="81" y="24"/>
                  </a:lnTo>
                  <a:lnTo>
                    <a:pt x="84" y="19"/>
                  </a:lnTo>
                  <a:lnTo>
                    <a:pt x="86" y="17"/>
                  </a:lnTo>
                  <a:lnTo>
                    <a:pt x="86" y="15"/>
                  </a:lnTo>
                  <a:lnTo>
                    <a:pt x="84" y="15"/>
                  </a:lnTo>
                  <a:lnTo>
                    <a:pt x="84" y="12"/>
                  </a:lnTo>
                  <a:lnTo>
                    <a:pt x="86" y="12"/>
                  </a:lnTo>
                  <a:lnTo>
                    <a:pt x="91" y="10"/>
                  </a:lnTo>
                  <a:lnTo>
                    <a:pt x="93" y="10"/>
                  </a:lnTo>
                  <a:lnTo>
                    <a:pt x="93" y="12"/>
                  </a:lnTo>
                  <a:lnTo>
                    <a:pt x="96" y="12"/>
                  </a:lnTo>
                  <a:lnTo>
                    <a:pt x="98" y="15"/>
                  </a:lnTo>
                  <a:lnTo>
                    <a:pt x="100" y="12"/>
                  </a:lnTo>
                  <a:lnTo>
                    <a:pt x="105" y="7"/>
                  </a:lnTo>
                  <a:lnTo>
                    <a:pt x="110" y="7"/>
                  </a:lnTo>
                  <a:lnTo>
                    <a:pt x="115" y="5"/>
                  </a:lnTo>
                  <a:lnTo>
                    <a:pt x="117" y="3"/>
                  </a:lnTo>
                  <a:lnTo>
                    <a:pt x="119" y="0"/>
                  </a:lnTo>
                  <a:lnTo>
                    <a:pt x="131" y="3"/>
                  </a:lnTo>
                  <a:lnTo>
                    <a:pt x="141" y="5"/>
                  </a:lnTo>
                  <a:lnTo>
                    <a:pt x="143" y="5"/>
                  </a:lnTo>
                  <a:lnTo>
                    <a:pt x="148" y="5"/>
                  </a:lnTo>
                  <a:lnTo>
                    <a:pt x="151" y="3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58" y="3"/>
                  </a:lnTo>
                  <a:lnTo>
                    <a:pt x="160" y="5"/>
                  </a:lnTo>
                  <a:lnTo>
                    <a:pt x="163" y="7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2" y="17"/>
                  </a:lnTo>
                  <a:lnTo>
                    <a:pt x="174" y="19"/>
                  </a:lnTo>
                  <a:lnTo>
                    <a:pt x="177" y="19"/>
                  </a:lnTo>
                  <a:lnTo>
                    <a:pt x="179" y="22"/>
                  </a:lnTo>
                  <a:lnTo>
                    <a:pt x="184" y="26"/>
                  </a:lnTo>
                  <a:lnTo>
                    <a:pt x="184" y="29"/>
                  </a:lnTo>
                  <a:lnTo>
                    <a:pt x="182" y="31"/>
                  </a:lnTo>
                  <a:lnTo>
                    <a:pt x="179" y="34"/>
                  </a:lnTo>
                  <a:lnTo>
                    <a:pt x="177" y="43"/>
                  </a:lnTo>
                  <a:lnTo>
                    <a:pt x="177" y="46"/>
                  </a:lnTo>
                  <a:lnTo>
                    <a:pt x="174" y="50"/>
                  </a:lnTo>
                  <a:lnTo>
                    <a:pt x="177" y="53"/>
                  </a:lnTo>
                  <a:lnTo>
                    <a:pt x="177" y="55"/>
                  </a:lnTo>
                  <a:lnTo>
                    <a:pt x="177" y="58"/>
                  </a:lnTo>
                  <a:lnTo>
                    <a:pt x="174" y="58"/>
                  </a:lnTo>
                  <a:lnTo>
                    <a:pt x="172" y="62"/>
                  </a:lnTo>
                  <a:lnTo>
                    <a:pt x="172" y="65"/>
                  </a:lnTo>
                  <a:lnTo>
                    <a:pt x="172" y="67"/>
                  </a:lnTo>
                  <a:lnTo>
                    <a:pt x="172" y="70"/>
                  </a:lnTo>
                  <a:lnTo>
                    <a:pt x="174" y="70"/>
                  </a:lnTo>
                  <a:lnTo>
                    <a:pt x="177" y="67"/>
                  </a:lnTo>
                  <a:lnTo>
                    <a:pt x="177" y="70"/>
                  </a:lnTo>
                  <a:lnTo>
                    <a:pt x="174" y="74"/>
                  </a:lnTo>
                  <a:lnTo>
                    <a:pt x="172" y="77"/>
                  </a:lnTo>
                  <a:lnTo>
                    <a:pt x="177" y="82"/>
                  </a:lnTo>
                  <a:lnTo>
                    <a:pt x="174" y="89"/>
                  </a:lnTo>
                  <a:lnTo>
                    <a:pt x="179" y="91"/>
                  </a:lnTo>
                  <a:lnTo>
                    <a:pt x="186" y="101"/>
                  </a:lnTo>
                  <a:lnTo>
                    <a:pt x="186" y="98"/>
                  </a:lnTo>
                  <a:lnTo>
                    <a:pt x="189" y="98"/>
                  </a:lnTo>
                  <a:lnTo>
                    <a:pt x="191" y="101"/>
                  </a:lnTo>
                  <a:lnTo>
                    <a:pt x="191" y="103"/>
                  </a:lnTo>
                  <a:lnTo>
                    <a:pt x="198" y="103"/>
                  </a:lnTo>
                  <a:lnTo>
                    <a:pt x="201" y="105"/>
                  </a:lnTo>
                  <a:lnTo>
                    <a:pt x="203" y="105"/>
                  </a:lnTo>
                  <a:lnTo>
                    <a:pt x="206" y="108"/>
                  </a:lnTo>
                  <a:lnTo>
                    <a:pt x="206" y="113"/>
                  </a:lnTo>
                  <a:lnTo>
                    <a:pt x="206" y="115"/>
                  </a:lnTo>
                  <a:lnTo>
                    <a:pt x="206" y="117"/>
                  </a:lnTo>
                  <a:lnTo>
                    <a:pt x="208" y="117"/>
                  </a:lnTo>
                  <a:lnTo>
                    <a:pt x="210" y="117"/>
                  </a:lnTo>
                  <a:lnTo>
                    <a:pt x="210" y="115"/>
                  </a:lnTo>
                  <a:lnTo>
                    <a:pt x="215" y="117"/>
                  </a:lnTo>
                  <a:lnTo>
                    <a:pt x="218" y="120"/>
                  </a:lnTo>
                  <a:lnTo>
                    <a:pt x="220" y="120"/>
                  </a:lnTo>
                  <a:lnTo>
                    <a:pt x="222" y="120"/>
                  </a:lnTo>
                  <a:lnTo>
                    <a:pt x="222" y="117"/>
                  </a:lnTo>
                  <a:lnTo>
                    <a:pt x="225" y="117"/>
                  </a:lnTo>
                  <a:lnTo>
                    <a:pt x="225" y="120"/>
                  </a:lnTo>
                  <a:lnTo>
                    <a:pt x="225" y="122"/>
                  </a:lnTo>
                  <a:lnTo>
                    <a:pt x="225" y="125"/>
                  </a:lnTo>
                  <a:lnTo>
                    <a:pt x="227" y="125"/>
                  </a:lnTo>
                  <a:lnTo>
                    <a:pt x="232" y="127"/>
                  </a:lnTo>
                  <a:lnTo>
                    <a:pt x="232" y="129"/>
                  </a:lnTo>
                  <a:lnTo>
                    <a:pt x="232" y="132"/>
                  </a:lnTo>
                  <a:lnTo>
                    <a:pt x="234" y="134"/>
                  </a:lnTo>
                  <a:lnTo>
                    <a:pt x="237" y="137"/>
                  </a:lnTo>
                  <a:lnTo>
                    <a:pt x="239" y="139"/>
                  </a:lnTo>
                  <a:lnTo>
                    <a:pt x="244" y="141"/>
                  </a:lnTo>
                  <a:lnTo>
                    <a:pt x="251" y="137"/>
                  </a:lnTo>
                  <a:lnTo>
                    <a:pt x="251" y="134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2"/>
                  </a:lnTo>
                  <a:lnTo>
                    <a:pt x="258" y="134"/>
                  </a:lnTo>
                  <a:lnTo>
                    <a:pt x="261" y="134"/>
                  </a:lnTo>
                  <a:lnTo>
                    <a:pt x="261" y="137"/>
                  </a:lnTo>
                  <a:lnTo>
                    <a:pt x="261" y="139"/>
                  </a:lnTo>
                  <a:lnTo>
                    <a:pt x="263" y="139"/>
                  </a:lnTo>
                  <a:lnTo>
                    <a:pt x="265" y="139"/>
                  </a:lnTo>
                  <a:lnTo>
                    <a:pt x="268" y="139"/>
                  </a:lnTo>
                  <a:lnTo>
                    <a:pt x="270" y="139"/>
                  </a:lnTo>
                  <a:lnTo>
                    <a:pt x="270" y="141"/>
                  </a:lnTo>
                  <a:lnTo>
                    <a:pt x="268" y="141"/>
                  </a:lnTo>
                  <a:lnTo>
                    <a:pt x="268" y="144"/>
                  </a:lnTo>
                  <a:lnTo>
                    <a:pt x="275" y="153"/>
                  </a:lnTo>
                  <a:lnTo>
                    <a:pt x="277" y="156"/>
                  </a:lnTo>
                  <a:lnTo>
                    <a:pt x="277" y="158"/>
                  </a:lnTo>
                  <a:lnTo>
                    <a:pt x="282" y="158"/>
                  </a:lnTo>
                  <a:lnTo>
                    <a:pt x="282" y="156"/>
                  </a:lnTo>
                  <a:lnTo>
                    <a:pt x="285" y="156"/>
                  </a:lnTo>
                  <a:lnTo>
                    <a:pt x="287" y="156"/>
                  </a:lnTo>
                  <a:lnTo>
                    <a:pt x="292" y="158"/>
                  </a:lnTo>
                  <a:lnTo>
                    <a:pt x="292" y="160"/>
                  </a:lnTo>
                  <a:lnTo>
                    <a:pt x="292" y="163"/>
                  </a:lnTo>
                  <a:lnTo>
                    <a:pt x="294" y="165"/>
                  </a:lnTo>
                  <a:lnTo>
                    <a:pt x="292" y="168"/>
                  </a:lnTo>
                  <a:lnTo>
                    <a:pt x="294" y="170"/>
                  </a:lnTo>
                  <a:lnTo>
                    <a:pt x="296" y="170"/>
                  </a:lnTo>
                  <a:lnTo>
                    <a:pt x="299" y="168"/>
                  </a:lnTo>
                  <a:lnTo>
                    <a:pt x="301" y="170"/>
                  </a:lnTo>
                  <a:lnTo>
                    <a:pt x="301" y="172"/>
                  </a:lnTo>
                  <a:lnTo>
                    <a:pt x="308" y="177"/>
                  </a:lnTo>
                  <a:lnTo>
                    <a:pt x="308" y="175"/>
                  </a:lnTo>
                  <a:lnTo>
                    <a:pt x="311" y="175"/>
                  </a:lnTo>
                  <a:lnTo>
                    <a:pt x="311" y="172"/>
                  </a:lnTo>
                  <a:lnTo>
                    <a:pt x="316" y="172"/>
                  </a:lnTo>
                  <a:lnTo>
                    <a:pt x="320" y="172"/>
                  </a:lnTo>
                  <a:lnTo>
                    <a:pt x="323" y="168"/>
                  </a:lnTo>
                  <a:lnTo>
                    <a:pt x="325" y="168"/>
                  </a:lnTo>
                  <a:lnTo>
                    <a:pt x="335" y="170"/>
                  </a:lnTo>
                  <a:lnTo>
                    <a:pt x="337" y="170"/>
                  </a:lnTo>
                  <a:lnTo>
                    <a:pt x="337" y="172"/>
                  </a:lnTo>
                  <a:lnTo>
                    <a:pt x="332" y="177"/>
                  </a:lnTo>
                  <a:lnTo>
                    <a:pt x="335" y="180"/>
                  </a:lnTo>
                  <a:lnTo>
                    <a:pt x="340" y="184"/>
                  </a:lnTo>
                  <a:lnTo>
                    <a:pt x="352" y="194"/>
                  </a:lnTo>
                  <a:lnTo>
                    <a:pt x="354" y="196"/>
                  </a:lnTo>
                  <a:lnTo>
                    <a:pt x="356" y="199"/>
                  </a:lnTo>
                  <a:lnTo>
                    <a:pt x="359" y="201"/>
                  </a:lnTo>
                  <a:lnTo>
                    <a:pt x="361" y="201"/>
                  </a:lnTo>
                  <a:lnTo>
                    <a:pt x="361" y="199"/>
                  </a:lnTo>
                  <a:lnTo>
                    <a:pt x="363" y="196"/>
                  </a:lnTo>
                  <a:lnTo>
                    <a:pt x="366" y="194"/>
                  </a:lnTo>
                  <a:lnTo>
                    <a:pt x="368" y="192"/>
                  </a:lnTo>
                  <a:lnTo>
                    <a:pt x="371" y="189"/>
                  </a:lnTo>
                  <a:lnTo>
                    <a:pt x="373" y="187"/>
                  </a:lnTo>
                  <a:lnTo>
                    <a:pt x="373" y="184"/>
                  </a:lnTo>
                  <a:lnTo>
                    <a:pt x="375" y="184"/>
                  </a:lnTo>
                  <a:lnTo>
                    <a:pt x="380" y="189"/>
                  </a:lnTo>
                  <a:lnTo>
                    <a:pt x="383" y="194"/>
                  </a:lnTo>
                  <a:lnTo>
                    <a:pt x="385" y="196"/>
                  </a:lnTo>
                  <a:lnTo>
                    <a:pt x="383" y="199"/>
                  </a:lnTo>
                  <a:lnTo>
                    <a:pt x="380" y="201"/>
                  </a:lnTo>
                  <a:lnTo>
                    <a:pt x="378" y="204"/>
                  </a:lnTo>
                  <a:lnTo>
                    <a:pt x="385" y="211"/>
                  </a:lnTo>
                  <a:lnTo>
                    <a:pt x="387" y="211"/>
                  </a:lnTo>
                  <a:lnTo>
                    <a:pt x="390" y="213"/>
                  </a:lnTo>
                  <a:lnTo>
                    <a:pt x="392" y="216"/>
                  </a:lnTo>
                  <a:lnTo>
                    <a:pt x="397" y="216"/>
                  </a:lnTo>
                  <a:lnTo>
                    <a:pt x="399" y="216"/>
                  </a:lnTo>
                  <a:lnTo>
                    <a:pt x="402" y="216"/>
                  </a:lnTo>
                  <a:lnTo>
                    <a:pt x="402" y="218"/>
                  </a:lnTo>
                  <a:lnTo>
                    <a:pt x="402" y="220"/>
                  </a:lnTo>
                  <a:lnTo>
                    <a:pt x="404" y="223"/>
                  </a:lnTo>
                  <a:lnTo>
                    <a:pt x="402" y="227"/>
                  </a:lnTo>
                  <a:lnTo>
                    <a:pt x="407" y="230"/>
                  </a:lnTo>
                  <a:lnTo>
                    <a:pt x="407" y="232"/>
                  </a:lnTo>
                  <a:lnTo>
                    <a:pt x="407" y="235"/>
                  </a:lnTo>
                  <a:lnTo>
                    <a:pt x="409" y="235"/>
                  </a:lnTo>
                  <a:lnTo>
                    <a:pt x="409" y="237"/>
                  </a:lnTo>
                  <a:lnTo>
                    <a:pt x="404" y="242"/>
                  </a:lnTo>
                  <a:lnTo>
                    <a:pt x="402" y="244"/>
                  </a:lnTo>
                  <a:lnTo>
                    <a:pt x="399" y="247"/>
                  </a:lnTo>
                  <a:lnTo>
                    <a:pt x="399" y="249"/>
                  </a:lnTo>
                  <a:lnTo>
                    <a:pt x="399" y="251"/>
                  </a:lnTo>
                  <a:lnTo>
                    <a:pt x="395" y="251"/>
                  </a:lnTo>
                  <a:lnTo>
                    <a:pt x="392" y="254"/>
                  </a:lnTo>
                  <a:lnTo>
                    <a:pt x="390" y="254"/>
                  </a:lnTo>
                  <a:lnTo>
                    <a:pt x="383" y="261"/>
                  </a:lnTo>
                  <a:lnTo>
                    <a:pt x="380" y="263"/>
                  </a:lnTo>
                  <a:lnTo>
                    <a:pt x="378" y="263"/>
                  </a:lnTo>
                  <a:lnTo>
                    <a:pt x="378" y="261"/>
                  </a:lnTo>
                  <a:lnTo>
                    <a:pt x="375" y="261"/>
                  </a:lnTo>
                  <a:lnTo>
                    <a:pt x="371" y="259"/>
                  </a:lnTo>
                  <a:lnTo>
                    <a:pt x="368" y="259"/>
                  </a:lnTo>
                  <a:lnTo>
                    <a:pt x="366" y="259"/>
                  </a:lnTo>
                  <a:lnTo>
                    <a:pt x="363" y="266"/>
                  </a:lnTo>
                  <a:lnTo>
                    <a:pt x="363" y="268"/>
                  </a:lnTo>
                  <a:lnTo>
                    <a:pt x="368" y="273"/>
                  </a:lnTo>
                  <a:lnTo>
                    <a:pt x="371" y="275"/>
                  </a:lnTo>
                  <a:lnTo>
                    <a:pt x="375" y="275"/>
                  </a:lnTo>
                  <a:lnTo>
                    <a:pt x="378" y="275"/>
                  </a:lnTo>
                  <a:lnTo>
                    <a:pt x="380" y="275"/>
                  </a:lnTo>
                  <a:lnTo>
                    <a:pt x="383" y="278"/>
                  </a:lnTo>
                  <a:lnTo>
                    <a:pt x="383" y="280"/>
                  </a:lnTo>
                  <a:lnTo>
                    <a:pt x="380" y="280"/>
                  </a:lnTo>
                  <a:lnTo>
                    <a:pt x="378" y="285"/>
                  </a:lnTo>
                  <a:lnTo>
                    <a:pt x="375" y="285"/>
                  </a:lnTo>
                  <a:lnTo>
                    <a:pt x="373" y="287"/>
                  </a:lnTo>
                  <a:lnTo>
                    <a:pt x="371" y="290"/>
                  </a:lnTo>
                  <a:lnTo>
                    <a:pt x="368" y="294"/>
                  </a:lnTo>
                  <a:lnTo>
                    <a:pt x="371" y="299"/>
                  </a:lnTo>
                  <a:lnTo>
                    <a:pt x="373" y="299"/>
                  </a:lnTo>
                  <a:lnTo>
                    <a:pt x="371" y="302"/>
                  </a:lnTo>
                  <a:lnTo>
                    <a:pt x="371" y="304"/>
                  </a:lnTo>
                  <a:lnTo>
                    <a:pt x="368" y="306"/>
                  </a:lnTo>
                  <a:lnTo>
                    <a:pt x="368" y="309"/>
                  </a:lnTo>
                  <a:lnTo>
                    <a:pt x="366" y="309"/>
                  </a:lnTo>
                  <a:lnTo>
                    <a:pt x="366" y="306"/>
                  </a:lnTo>
                  <a:lnTo>
                    <a:pt x="363" y="304"/>
                  </a:lnTo>
                  <a:lnTo>
                    <a:pt x="361" y="304"/>
                  </a:lnTo>
                  <a:lnTo>
                    <a:pt x="361" y="302"/>
                  </a:lnTo>
                  <a:lnTo>
                    <a:pt x="359" y="302"/>
                  </a:lnTo>
                  <a:lnTo>
                    <a:pt x="356" y="302"/>
                  </a:lnTo>
                  <a:lnTo>
                    <a:pt x="352" y="297"/>
                  </a:lnTo>
                  <a:lnTo>
                    <a:pt x="349" y="294"/>
                  </a:lnTo>
                  <a:lnTo>
                    <a:pt x="347" y="294"/>
                  </a:lnTo>
                  <a:lnTo>
                    <a:pt x="344" y="299"/>
                  </a:lnTo>
                  <a:lnTo>
                    <a:pt x="342" y="302"/>
                  </a:lnTo>
                  <a:lnTo>
                    <a:pt x="340" y="304"/>
                  </a:lnTo>
                  <a:lnTo>
                    <a:pt x="340" y="306"/>
                  </a:lnTo>
                  <a:lnTo>
                    <a:pt x="337" y="306"/>
                  </a:lnTo>
                  <a:lnTo>
                    <a:pt x="335" y="309"/>
                  </a:lnTo>
                  <a:lnTo>
                    <a:pt x="332" y="306"/>
                  </a:lnTo>
                  <a:lnTo>
                    <a:pt x="330" y="306"/>
                  </a:lnTo>
                  <a:lnTo>
                    <a:pt x="328" y="306"/>
                  </a:lnTo>
                  <a:lnTo>
                    <a:pt x="325" y="306"/>
                  </a:lnTo>
                  <a:lnTo>
                    <a:pt x="320" y="309"/>
                  </a:lnTo>
                  <a:lnTo>
                    <a:pt x="318" y="311"/>
                  </a:lnTo>
                  <a:lnTo>
                    <a:pt x="316" y="311"/>
                  </a:lnTo>
                  <a:lnTo>
                    <a:pt x="311" y="306"/>
                  </a:lnTo>
                  <a:lnTo>
                    <a:pt x="306" y="302"/>
                  </a:lnTo>
                  <a:lnTo>
                    <a:pt x="299" y="299"/>
                  </a:lnTo>
                  <a:lnTo>
                    <a:pt x="294" y="294"/>
                  </a:lnTo>
                  <a:lnTo>
                    <a:pt x="292" y="294"/>
                  </a:lnTo>
                  <a:lnTo>
                    <a:pt x="292" y="297"/>
                  </a:lnTo>
                  <a:lnTo>
                    <a:pt x="289" y="297"/>
                  </a:lnTo>
                  <a:lnTo>
                    <a:pt x="287" y="297"/>
                  </a:lnTo>
                  <a:lnTo>
                    <a:pt x="285" y="294"/>
                  </a:lnTo>
                  <a:lnTo>
                    <a:pt x="282" y="292"/>
                  </a:lnTo>
                  <a:lnTo>
                    <a:pt x="280" y="290"/>
                  </a:lnTo>
                  <a:lnTo>
                    <a:pt x="273" y="285"/>
                  </a:lnTo>
                  <a:lnTo>
                    <a:pt x="273" y="283"/>
                  </a:lnTo>
                  <a:lnTo>
                    <a:pt x="270" y="283"/>
                  </a:lnTo>
                  <a:lnTo>
                    <a:pt x="270" y="285"/>
                  </a:lnTo>
                  <a:lnTo>
                    <a:pt x="270" y="283"/>
                  </a:lnTo>
                  <a:lnTo>
                    <a:pt x="268" y="278"/>
                  </a:lnTo>
                  <a:lnTo>
                    <a:pt x="268" y="275"/>
                  </a:lnTo>
                  <a:lnTo>
                    <a:pt x="268" y="273"/>
                  </a:lnTo>
                  <a:lnTo>
                    <a:pt x="265" y="273"/>
                  </a:lnTo>
                  <a:lnTo>
                    <a:pt x="263" y="273"/>
                  </a:lnTo>
                  <a:lnTo>
                    <a:pt x="261" y="273"/>
                  </a:lnTo>
                  <a:lnTo>
                    <a:pt x="261" y="268"/>
                  </a:lnTo>
                  <a:lnTo>
                    <a:pt x="258" y="266"/>
                  </a:lnTo>
                  <a:lnTo>
                    <a:pt x="256" y="266"/>
                  </a:lnTo>
                  <a:lnTo>
                    <a:pt x="253" y="266"/>
                  </a:lnTo>
                  <a:lnTo>
                    <a:pt x="251" y="266"/>
                  </a:lnTo>
                  <a:lnTo>
                    <a:pt x="249" y="263"/>
                  </a:lnTo>
                  <a:lnTo>
                    <a:pt x="251" y="261"/>
                  </a:lnTo>
                  <a:lnTo>
                    <a:pt x="251" y="259"/>
                  </a:lnTo>
                  <a:lnTo>
                    <a:pt x="249" y="256"/>
                  </a:lnTo>
                  <a:lnTo>
                    <a:pt x="246" y="256"/>
                  </a:lnTo>
                  <a:lnTo>
                    <a:pt x="246" y="259"/>
                  </a:lnTo>
                  <a:lnTo>
                    <a:pt x="246" y="261"/>
                  </a:lnTo>
                  <a:lnTo>
                    <a:pt x="244" y="261"/>
                  </a:lnTo>
                  <a:lnTo>
                    <a:pt x="244" y="259"/>
                  </a:lnTo>
                  <a:lnTo>
                    <a:pt x="241" y="256"/>
                  </a:lnTo>
                  <a:lnTo>
                    <a:pt x="241" y="254"/>
                  </a:lnTo>
                  <a:lnTo>
                    <a:pt x="234" y="256"/>
                  </a:lnTo>
                  <a:lnTo>
                    <a:pt x="230" y="254"/>
                  </a:lnTo>
                  <a:lnTo>
                    <a:pt x="227" y="254"/>
                  </a:lnTo>
                  <a:lnTo>
                    <a:pt x="227" y="247"/>
                  </a:lnTo>
                  <a:lnTo>
                    <a:pt x="227" y="244"/>
                  </a:lnTo>
                  <a:lnTo>
                    <a:pt x="227" y="242"/>
                  </a:lnTo>
                  <a:lnTo>
                    <a:pt x="227" y="239"/>
                  </a:lnTo>
                  <a:lnTo>
                    <a:pt x="220" y="237"/>
                  </a:lnTo>
                  <a:lnTo>
                    <a:pt x="218" y="237"/>
                  </a:lnTo>
                  <a:lnTo>
                    <a:pt x="215" y="237"/>
                  </a:lnTo>
                  <a:lnTo>
                    <a:pt x="215" y="235"/>
                  </a:lnTo>
                  <a:lnTo>
                    <a:pt x="215" y="232"/>
                  </a:lnTo>
                  <a:lnTo>
                    <a:pt x="218" y="230"/>
                  </a:lnTo>
                  <a:lnTo>
                    <a:pt x="218" y="227"/>
                  </a:lnTo>
                  <a:lnTo>
                    <a:pt x="220" y="227"/>
                  </a:lnTo>
                  <a:lnTo>
                    <a:pt x="215" y="225"/>
                  </a:lnTo>
                  <a:lnTo>
                    <a:pt x="215" y="223"/>
                  </a:lnTo>
                  <a:lnTo>
                    <a:pt x="213" y="225"/>
                  </a:lnTo>
                  <a:lnTo>
                    <a:pt x="208" y="230"/>
                  </a:lnTo>
                  <a:lnTo>
                    <a:pt x="208" y="232"/>
                  </a:lnTo>
                  <a:lnTo>
                    <a:pt x="208" y="235"/>
                  </a:lnTo>
                  <a:lnTo>
                    <a:pt x="210" y="235"/>
                  </a:lnTo>
                  <a:lnTo>
                    <a:pt x="206" y="239"/>
                  </a:lnTo>
                  <a:lnTo>
                    <a:pt x="203" y="239"/>
                  </a:lnTo>
                  <a:lnTo>
                    <a:pt x="198" y="239"/>
                  </a:lnTo>
                  <a:lnTo>
                    <a:pt x="196" y="239"/>
                  </a:lnTo>
                  <a:lnTo>
                    <a:pt x="196" y="237"/>
                  </a:lnTo>
                  <a:lnTo>
                    <a:pt x="189" y="235"/>
                  </a:lnTo>
                  <a:lnTo>
                    <a:pt x="179" y="235"/>
                  </a:lnTo>
                  <a:lnTo>
                    <a:pt x="177" y="237"/>
                  </a:lnTo>
                  <a:lnTo>
                    <a:pt x="179" y="235"/>
                  </a:lnTo>
                  <a:lnTo>
                    <a:pt x="177" y="232"/>
                  </a:lnTo>
                  <a:lnTo>
                    <a:pt x="174" y="232"/>
                  </a:lnTo>
                  <a:lnTo>
                    <a:pt x="172" y="232"/>
                  </a:lnTo>
                  <a:lnTo>
                    <a:pt x="167" y="244"/>
                  </a:lnTo>
                  <a:lnTo>
                    <a:pt x="167" y="247"/>
                  </a:lnTo>
                  <a:lnTo>
                    <a:pt x="165" y="247"/>
                  </a:lnTo>
                  <a:lnTo>
                    <a:pt x="163" y="247"/>
                  </a:lnTo>
                  <a:lnTo>
                    <a:pt x="160" y="247"/>
                  </a:lnTo>
                  <a:lnTo>
                    <a:pt x="155" y="247"/>
                  </a:lnTo>
                  <a:lnTo>
                    <a:pt x="153" y="247"/>
                  </a:lnTo>
                  <a:lnTo>
                    <a:pt x="153" y="24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3" name="Freeform 1109"/>
            <p:cNvSpPr>
              <a:spLocks/>
            </p:cNvSpPr>
            <p:nvPr/>
          </p:nvSpPr>
          <p:spPr bwMode="gray">
            <a:xfrm>
              <a:off x="1173340" y="3672445"/>
              <a:ext cx="343342" cy="426463"/>
            </a:xfrm>
            <a:custGeom>
              <a:avLst/>
              <a:gdLst/>
              <a:ahLst/>
              <a:cxnLst>
                <a:cxn ang="0">
                  <a:pos x="71" y="220"/>
                </a:cxn>
                <a:cxn ang="0">
                  <a:pos x="62" y="213"/>
                </a:cxn>
                <a:cxn ang="0">
                  <a:pos x="64" y="199"/>
                </a:cxn>
                <a:cxn ang="0">
                  <a:pos x="55" y="192"/>
                </a:cxn>
                <a:cxn ang="0">
                  <a:pos x="43" y="173"/>
                </a:cxn>
                <a:cxn ang="0">
                  <a:pos x="45" y="153"/>
                </a:cxn>
                <a:cxn ang="0">
                  <a:pos x="33" y="132"/>
                </a:cxn>
                <a:cxn ang="0">
                  <a:pos x="19" y="129"/>
                </a:cxn>
                <a:cxn ang="0">
                  <a:pos x="7" y="117"/>
                </a:cxn>
                <a:cxn ang="0">
                  <a:pos x="9" y="108"/>
                </a:cxn>
                <a:cxn ang="0">
                  <a:pos x="31" y="113"/>
                </a:cxn>
                <a:cxn ang="0">
                  <a:pos x="31" y="94"/>
                </a:cxn>
                <a:cxn ang="0">
                  <a:pos x="14" y="84"/>
                </a:cxn>
                <a:cxn ang="0">
                  <a:pos x="14" y="84"/>
                </a:cxn>
                <a:cxn ang="0">
                  <a:pos x="2" y="77"/>
                </a:cxn>
                <a:cxn ang="0">
                  <a:pos x="28" y="60"/>
                </a:cxn>
                <a:cxn ang="0">
                  <a:pos x="48" y="60"/>
                </a:cxn>
                <a:cxn ang="0">
                  <a:pos x="64" y="70"/>
                </a:cxn>
                <a:cxn ang="0">
                  <a:pos x="76" y="79"/>
                </a:cxn>
                <a:cxn ang="0">
                  <a:pos x="88" y="77"/>
                </a:cxn>
                <a:cxn ang="0">
                  <a:pos x="110" y="50"/>
                </a:cxn>
                <a:cxn ang="0">
                  <a:pos x="112" y="36"/>
                </a:cxn>
                <a:cxn ang="0">
                  <a:pos x="129" y="39"/>
                </a:cxn>
                <a:cxn ang="0">
                  <a:pos x="122" y="22"/>
                </a:cxn>
                <a:cxn ang="0">
                  <a:pos x="136" y="22"/>
                </a:cxn>
                <a:cxn ang="0">
                  <a:pos x="150" y="10"/>
                </a:cxn>
                <a:cxn ang="0">
                  <a:pos x="160" y="3"/>
                </a:cxn>
                <a:cxn ang="0">
                  <a:pos x="182" y="15"/>
                </a:cxn>
                <a:cxn ang="0">
                  <a:pos x="201" y="7"/>
                </a:cxn>
                <a:cxn ang="0">
                  <a:pos x="217" y="7"/>
                </a:cxn>
                <a:cxn ang="0">
                  <a:pos x="222" y="0"/>
                </a:cxn>
                <a:cxn ang="0">
                  <a:pos x="227" y="27"/>
                </a:cxn>
                <a:cxn ang="0">
                  <a:pos x="232" y="43"/>
                </a:cxn>
                <a:cxn ang="0">
                  <a:pos x="217" y="58"/>
                </a:cxn>
                <a:cxn ang="0">
                  <a:pos x="208" y="74"/>
                </a:cxn>
                <a:cxn ang="0">
                  <a:pos x="217" y="82"/>
                </a:cxn>
                <a:cxn ang="0">
                  <a:pos x="215" y="108"/>
                </a:cxn>
                <a:cxn ang="0">
                  <a:pos x="205" y="117"/>
                </a:cxn>
                <a:cxn ang="0">
                  <a:pos x="186" y="110"/>
                </a:cxn>
                <a:cxn ang="0">
                  <a:pos x="167" y="129"/>
                </a:cxn>
                <a:cxn ang="0">
                  <a:pos x="184" y="156"/>
                </a:cxn>
                <a:cxn ang="0">
                  <a:pos x="186" y="180"/>
                </a:cxn>
                <a:cxn ang="0">
                  <a:pos x="189" y="189"/>
                </a:cxn>
                <a:cxn ang="0">
                  <a:pos x="201" y="196"/>
                </a:cxn>
                <a:cxn ang="0">
                  <a:pos x="205" y="208"/>
                </a:cxn>
                <a:cxn ang="0">
                  <a:pos x="213" y="211"/>
                </a:cxn>
                <a:cxn ang="0">
                  <a:pos x="229" y="213"/>
                </a:cxn>
                <a:cxn ang="0">
                  <a:pos x="217" y="230"/>
                </a:cxn>
                <a:cxn ang="0">
                  <a:pos x="201" y="244"/>
                </a:cxn>
                <a:cxn ang="0">
                  <a:pos x="182" y="254"/>
                </a:cxn>
                <a:cxn ang="0">
                  <a:pos x="174" y="266"/>
                </a:cxn>
                <a:cxn ang="0">
                  <a:pos x="160" y="263"/>
                </a:cxn>
                <a:cxn ang="0">
                  <a:pos x="146" y="249"/>
                </a:cxn>
                <a:cxn ang="0">
                  <a:pos x="134" y="235"/>
                </a:cxn>
                <a:cxn ang="0">
                  <a:pos x="112" y="206"/>
                </a:cxn>
                <a:cxn ang="0">
                  <a:pos x="112" y="218"/>
                </a:cxn>
                <a:cxn ang="0">
                  <a:pos x="100" y="218"/>
                </a:cxn>
                <a:cxn ang="0">
                  <a:pos x="91" y="216"/>
                </a:cxn>
                <a:cxn ang="0">
                  <a:pos x="81" y="228"/>
                </a:cxn>
              </a:cxnLst>
              <a:rect l="0" t="0" r="r" b="b"/>
              <a:pathLst>
                <a:path w="232" h="266">
                  <a:moveTo>
                    <a:pt x="81" y="228"/>
                  </a:moveTo>
                  <a:lnTo>
                    <a:pt x="79" y="228"/>
                  </a:lnTo>
                  <a:lnTo>
                    <a:pt x="76" y="228"/>
                  </a:lnTo>
                  <a:lnTo>
                    <a:pt x="76" y="225"/>
                  </a:lnTo>
                  <a:lnTo>
                    <a:pt x="74" y="223"/>
                  </a:lnTo>
                  <a:lnTo>
                    <a:pt x="74" y="220"/>
                  </a:lnTo>
                  <a:lnTo>
                    <a:pt x="71" y="220"/>
                  </a:lnTo>
                  <a:lnTo>
                    <a:pt x="69" y="220"/>
                  </a:lnTo>
                  <a:lnTo>
                    <a:pt x="69" y="223"/>
                  </a:lnTo>
                  <a:lnTo>
                    <a:pt x="67" y="220"/>
                  </a:lnTo>
                  <a:lnTo>
                    <a:pt x="62" y="218"/>
                  </a:lnTo>
                  <a:lnTo>
                    <a:pt x="62" y="216"/>
                  </a:lnTo>
                  <a:lnTo>
                    <a:pt x="60" y="216"/>
                  </a:lnTo>
                  <a:lnTo>
                    <a:pt x="62" y="213"/>
                  </a:lnTo>
                  <a:lnTo>
                    <a:pt x="62" y="208"/>
                  </a:lnTo>
                  <a:lnTo>
                    <a:pt x="62" y="206"/>
                  </a:lnTo>
                  <a:lnTo>
                    <a:pt x="62" y="204"/>
                  </a:lnTo>
                  <a:lnTo>
                    <a:pt x="60" y="204"/>
                  </a:lnTo>
                  <a:lnTo>
                    <a:pt x="60" y="201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196"/>
                  </a:lnTo>
                  <a:lnTo>
                    <a:pt x="67" y="196"/>
                  </a:lnTo>
                  <a:lnTo>
                    <a:pt x="67" y="194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7" y="192"/>
                  </a:lnTo>
                  <a:lnTo>
                    <a:pt x="55" y="192"/>
                  </a:lnTo>
                  <a:lnTo>
                    <a:pt x="55" y="189"/>
                  </a:lnTo>
                  <a:lnTo>
                    <a:pt x="52" y="184"/>
                  </a:lnTo>
                  <a:lnTo>
                    <a:pt x="50" y="184"/>
                  </a:lnTo>
                  <a:lnTo>
                    <a:pt x="48" y="182"/>
                  </a:lnTo>
                  <a:lnTo>
                    <a:pt x="43" y="180"/>
                  </a:lnTo>
                  <a:lnTo>
                    <a:pt x="43" y="177"/>
                  </a:lnTo>
                  <a:lnTo>
                    <a:pt x="43" y="173"/>
                  </a:lnTo>
                  <a:lnTo>
                    <a:pt x="45" y="168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5" y="161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5" y="153"/>
                  </a:lnTo>
                  <a:lnTo>
                    <a:pt x="48" y="153"/>
                  </a:lnTo>
                  <a:lnTo>
                    <a:pt x="50" y="151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3" y="141"/>
                  </a:lnTo>
                  <a:lnTo>
                    <a:pt x="33" y="134"/>
                  </a:lnTo>
                  <a:lnTo>
                    <a:pt x="33" y="132"/>
                  </a:lnTo>
                  <a:lnTo>
                    <a:pt x="36" y="132"/>
                  </a:lnTo>
                  <a:lnTo>
                    <a:pt x="31" y="129"/>
                  </a:lnTo>
                  <a:lnTo>
                    <a:pt x="31" y="127"/>
                  </a:lnTo>
                  <a:lnTo>
                    <a:pt x="24" y="127"/>
                  </a:lnTo>
                  <a:lnTo>
                    <a:pt x="21" y="127"/>
                  </a:lnTo>
                  <a:lnTo>
                    <a:pt x="19" y="127"/>
                  </a:lnTo>
                  <a:lnTo>
                    <a:pt x="19" y="129"/>
                  </a:lnTo>
                  <a:lnTo>
                    <a:pt x="14" y="132"/>
                  </a:lnTo>
                  <a:lnTo>
                    <a:pt x="12" y="129"/>
                  </a:lnTo>
                  <a:lnTo>
                    <a:pt x="9" y="129"/>
                  </a:lnTo>
                  <a:lnTo>
                    <a:pt x="5" y="122"/>
                  </a:lnTo>
                  <a:lnTo>
                    <a:pt x="2" y="122"/>
                  </a:lnTo>
                  <a:lnTo>
                    <a:pt x="5" y="120"/>
                  </a:lnTo>
                  <a:lnTo>
                    <a:pt x="7" y="117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7" y="110"/>
                  </a:lnTo>
                  <a:lnTo>
                    <a:pt x="5" y="108"/>
                  </a:lnTo>
                  <a:lnTo>
                    <a:pt x="5" y="106"/>
                  </a:lnTo>
                  <a:lnTo>
                    <a:pt x="7" y="106"/>
                  </a:lnTo>
                  <a:lnTo>
                    <a:pt x="9" y="108"/>
                  </a:lnTo>
                  <a:lnTo>
                    <a:pt x="12" y="108"/>
                  </a:lnTo>
                  <a:lnTo>
                    <a:pt x="16" y="108"/>
                  </a:lnTo>
                  <a:lnTo>
                    <a:pt x="21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31" y="110"/>
                  </a:lnTo>
                  <a:lnTo>
                    <a:pt x="31" y="113"/>
                  </a:lnTo>
                  <a:lnTo>
                    <a:pt x="33" y="113"/>
                  </a:lnTo>
                  <a:lnTo>
                    <a:pt x="36" y="110"/>
                  </a:lnTo>
                  <a:lnTo>
                    <a:pt x="40" y="103"/>
                  </a:lnTo>
                  <a:lnTo>
                    <a:pt x="40" y="101"/>
                  </a:lnTo>
                  <a:lnTo>
                    <a:pt x="36" y="96"/>
                  </a:lnTo>
                  <a:lnTo>
                    <a:pt x="36" y="94"/>
                  </a:lnTo>
                  <a:lnTo>
                    <a:pt x="31" y="94"/>
                  </a:lnTo>
                  <a:lnTo>
                    <a:pt x="28" y="94"/>
                  </a:lnTo>
                  <a:lnTo>
                    <a:pt x="21" y="94"/>
                  </a:lnTo>
                  <a:lnTo>
                    <a:pt x="16" y="91"/>
                  </a:lnTo>
                  <a:lnTo>
                    <a:pt x="12" y="89"/>
                  </a:lnTo>
                  <a:lnTo>
                    <a:pt x="9" y="86"/>
                  </a:lnTo>
                  <a:lnTo>
                    <a:pt x="12" y="86"/>
                  </a:lnTo>
                  <a:lnTo>
                    <a:pt x="14" y="84"/>
                  </a:lnTo>
                  <a:lnTo>
                    <a:pt x="16" y="84"/>
                  </a:lnTo>
                  <a:lnTo>
                    <a:pt x="21" y="86"/>
                  </a:lnTo>
                  <a:lnTo>
                    <a:pt x="24" y="89"/>
                  </a:lnTo>
                  <a:lnTo>
                    <a:pt x="21" y="86"/>
                  </a:lnTo>
                  <a:lnTo>
                    <a:pt x="19" y="84"/>
                  </a:lnTo>
                  <a:lnTo>
                    <a:pt x="16" y="84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9" y="86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7"/>
                  </a:lnTo>
                  <a:lnTo>
                    <a:pt x="9" y="74"/>
                  </a:lnTo>
                  <a:lnTo>
                    <a:pt x="9" y="70"/>
                  </a:lnTo>
                  <a:lnTo>
                    <a:pt x="16" y="62"/>
                  </a:lnTo>
                  <a:lnTo>
                    <a:pt x="19" y="60"/>
                  </a:lnTo>
                  <a:lnTo>
                    <a:pt x="24" y="60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31" y="62"/>
                  </a:lnTo>
                  <a:lnTo>
                    <a:pt x="33" y="65"/>
                  </a:lnTo>
                  <a:lnTo>
                    <a:pt x="40" y="65"/>
                  </a:lnTo>
                  <a:lnTo>
                    <a:pt x="43" y="65"/>
                  </a:lnTo>
                  <a:lnTo>
                    <a:pt x="45" y="62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7" y="65"/>
                  </a:lnTo>
                  <a:lnTo>
                    <a:pt x="57" y="67"/>
                  </a:lnTo>
                  <a:lnTo>
                    <a:pt x="60" y="67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7" y="72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69" y="77"/>
                  </a:lnTo>
                  <a:lnTo>
                    <a:pt x="71" y="77"/>
                  </a:lnTo>
                  <a:lnTo>
                    <a:pt x="74" y="79"/>
                  </a:lnTo>
                  <a:lnTo>
                    <a:pt x="76" y="79"/>
                  </a:lnTo>
                  <a:lnTo>
                    <a:pt x="76" y="82"/>
                  </a:lnTo>
                  <a:lnTo>
                    <a:pt x="79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3" y="84"/>
                  </a:lnTo>
                  <a:lnTo>
                    <a:pt x="88" y="79"/>
                  </a:lnTo>
                  <a:lnTo>
                    <a:pt x="88" y="77"/>
                  </a:lnTo>
                  <a:lnTo>
                    <a:pt x="88" y="74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5" y="67"/>
                  </a:lnTo>
                  <a:lnTo>
                    <a:pt x="105" y="60"/>
                  </a:lnTo>
                  <a:lnTo>
                    <a:pt x="110" y="53"/>
                  </a:lnTo>
                  <a:lnTo>
                    <a:pt x="110" y="50"/>
                  </a:lnTo>
                  <a:lnTo>
                    <a:pt x="110" y="48"/>
                  </a:lnTo>
                  <a:lnTo>
                    <a:pt x="110" y="46"/>
                  </a:lnTo>
                  <a:lnTo>
                    <a:pt x="107" y="46"/>
                  </a:lnTo>
                  <a:lnTo>
                    <a:pt x="105" y="43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12" y="36"/>
                  </a:lnTo>
                  <a:lnTo>
                    <a:pt x="115" y="36"/>
                  </a:lnTo>
                  <a:lnTo>
                    <a:pt x="117" y="34"/>
                  </a:lnTo>
                  <a:lnTo>
                    <a:pt x="119" y="34"/>
                  </a:lnTo>
                  <a:lnTo>
                    <a:pt x="122" y="36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29" y="39"/>
                  </a:lnTo>
                  <a:lnTo>
                    <a:pt x="131" y="39"/>
                  </a:lnTo>
                  <a:lnTo>
                    <a:pt x="131" y="36"/>
                  </a:lnTo>
                  <a:lnTo>
                    <a:pt x="129" y="36"/>
                  </a:lnTo>
                  <a:lnTo>
                    <a:pt x="127" y="36"/>
                  </a:lnTo>
                  <a:lnTo>
                    <a:pt x="122" y="29"/>
                  </a:lnTo>
                  <a:lnTo>
                    <a:pt x="122" y="24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9" y="24"/>
                  </a:lnTo>
                  <a:lnTo>
                    <a:pt x="131" y="24"/>
                  </a:lnTo>
                  <a:lnTo>
                    <a:pt x="131" y="27"/>
                  </a:lnTo>
                  <a:lnTo>
                    <a:pt x="134" y="27"/>
                  </a:lnTo>
                  <a:lnTo>
                    <a:pt x="134" y="24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1" y="22"/>
                  </a:lnTo>
                  <a:lnTo>
                    <a:pt x="148" y="22"/>
                  </a:lnTo>
                  <a:lnTo>
                    <a:pt x="150" y="17"/>
                  </a:lnTo>
                  <a:lnTo>
                    <a:pt x="150" y="15"/>
                  </a:lnTo>
                  <a:lnTo>
                    <a:pt x="150" y="12"/>
                  </a:lnTo>
                  <a:lnTo>
                    <a:pt x="150" y="10"/>
                  </a:lnTo>
                  <a:lnTo>
                    <a:pt x="150" y="7"/>
                  </a:lnTo>
                  <a:lnTo>
                    <a:pt x="153" y="7"/>
                  </a:lnTo>
                  <a:lnTo>
                    <a:pt x="153" y="5"/>
                  </a:lnTo>
                  <a:lnTo>
                    <a:pt x="155" y="5"/>
                  </a:lnTo>
                  <a:lnTo>
                    <a:pt x="158" y="5"/>
                  </a:lnTo>
                  <a:lnTo>
                    <a:pt x="160" y="5"/>
                  </a:lnTo>
                  <a:lnTo>
                    <a:pt x="160" y="3"/>
                  </a:lnTo>
                  <a:lnTo>
                    <a:pt x="162" y="3"/>
                  </a:lnTo>
                  <a:lnTo>
                    <a:pt x="165" y="5"/>
                  </a:lnTo>
                  <a:lnTo>
                    <a:pt x="167" y="5"/>
                  </a:lnTo>
                  <a:lnTo>
                    <a:pt x="167" y="7"/>
                  </a:lnTo>
                  <a:lnTo>
                    <a:pt x="170" y="10"/>
                  </a:lnTo>
                  <a:lnTo>
                    <a:pt x="172" y="12"/>
                  </a:lnTo>
                  <a:lnTo>
                    <a:pt x="182" y="15"/>
                  </a:lnTo>
                  <a:lnTo>
                    <a:pt x="189" y="17"/>
                  </a:lnTo>
                  <a:lnTo>
                    <a:pt x="191" y="15"/>
                  </a:lnTo>
                  <a:lnTo>
                    <a:pt x="196" y="15"/>
                  </a:lnTo>
                  <a:lnTo>
                    <a:pt x="198" y="15"/>
                  </a:lnTo>
                  <a:lnTo>
                    <a:pt x="198" y="12"/>
                  </a:lnTo>
                  <a:lnTo>
                    <a:pt x="201" y="10"/>
                  </a:lnTo>
                  <a:lnTo>
                    <a:pt x="201" y="7"/>
                  </a:lnTo>
                  <a:lnTo>
                    <a:pt x="203" y="7"/>
                  </a:lnTo>
                  <a:lnTo>
                    <a:pt x="205" y="7"/>
                  </a:lnTo>
                  <a:lnTo>
                    <a:pt x="208" y="7"/>
                  </a:lnTo>
                  <a:lnTo>
                    <a:pt x="210" y="5"/>
                  </a:lnTo>
                  <a:lnTo>
                    <a:pt x="213" y="7"/>
                  </a:lnTo>
                  <a:lnTo>
                    <a:pt x="215" y="7"/>
                  </a:lnTo>
                  <a:lnTo>
                    <a:pt x="217" y="7"/>
                  </a:lnTo>
                  <a:lnTo>
                    <a:pt x="220" y="7"/>
                  </a:lnTo>
                  <a:lnTo>
                    <a:pt x="220" y="5"/>
                  </a:lnTo>
                  <a:lnTo>
                    <a:pt x="220" y="3"/>
                  </a:lnTo>
                  <a:lnTo>
                    <a:pt x="217" y="3"/>
                  </a:lnTo>
                  <a:lnTo>
                    <a:pt x="217" y="0"/>
                  </a:lnTo>
                  <a:lnTo>
                    <a:pt x="220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2" y="5"/>
                  </a:lnTo>
                  <a:lnTo>
                    <a:pt x="222" y="7"/>
                  </a:lnTo>
                  <a:lnTo>
                    <a:pt x="222" y="17"/>
                  </a:lnTo>
                  <a:lnTo>
                    <a:pt x="222" y="19"/>
                  </a:lnTo>
                  <a:lnTo>
                    <a:pt x="225" y="24"/>
                  </a:lnTo>
                  <a:lnTo>
                    <a:pt x="227" y="27"/>
                  </a:lnTo>
                  <a:lnTo>
                    <a:pt x="229" y="27"/>
                  </a:lnTo>
                  <a:lnTo>
                    <a:pt x="229" y="29"/>
                  </a:lnTo>
                  <a:lnTo>
                    <a:pt x="229" y="31"/>
                  </a:lnTo>
                  <a:lnTo>
                    <a:pt x="229" y="36"/>
                  </a:lnTo>
                  <a:lnTo>
                    <a:pt x="229" y="39"/>
                  </a:lnTo>
                  <a:lnTo>
                    <a:pt x="232" y="41"/>
                  </a:lnTo>
                  <a:lnTo>
                    <a:pt x="232" y="43"/>
                  </a:lnTo>
                  <a:lnTo>
                    <a:pt x="232" y="46"/>
                  </a:lnTo>
                  <a:lnTo>
                    <a:pt x="232" y="48"/>
                  </a:lnTo>
                  <a:lnTo>
                    <a:pt x="229" y="48"/>
                  </a:lnTo>
                  <a:lnTo>
                    <a:pt x="227" y="50"/>
                  </a:lnTo>
                  <a:lnTo>
                    <a:pt x="222" y="53"/>
                  </a:lnTo>
                  <a:lnTo>
                    <a:pt x="220" y="55"/>
                  </a:lnTo>
                  <a:lnTo>
                    <a:pt x="217" y="58"/>
                  </a:lnTo>
                  <a:lnTo>
                    <a:pt x="217" y="62"/>
                  </a:lnTo>
                  <a:lnTo>
                    <a:pt x="215" y="65"/>
                  </a:lnTo>
                  <a:lnTo>
                    <a:pt x="213" y="67"/>
                  </a:lnTo>
                  <a:lnTo>
                    <a:pt x="213" y="65"/>
                  </a:lnTo>
                  <a:lnTo>
                    <a:pt x="210" y="65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10" y="74"/>
                  </a:lnTo>
                  <a:lnTo>
                    <a:pt x="213" y="74"/>
                  </a:lnTo>
                  <a:lnTo>
                    <a:pt x="213" y="77"/>
                  </a:lnTo>
                  <a:lnTo>
                    <a:pt x="215" y="77"/>
                  </a:lnTo>
                  <a:lnTo>
                    <a:pt x="217" y="77"/>
                  </a:lnTo>
                  <a:lnTo>
                    <a:pt x="217" y="79"/>
                  </a:lnTo>
                  <a:lnTo>
                    <a:pt x="217" y="82"/>
                  </a:lnTo>
                  <a:lnTo>
                    <a:pt x="217" y="86"/>
                  </a:lnTo>
                  <a:lnTo>
                    <a:pt x="220" y="89"/>
                  </a:lnTo>
                  <a:lnTo>
                    <a:pt x="222" y="96"/>
                  </a:lnTo>
                  <a:lnTo>
                    <a:pt x="220" y="106"/>
                  </a:lnTo>
                  <a:lnTo>
                    <a:pt x="220" y="108"/>
                  </a:lnTo>
                  <a:lnTo>
                    <a:pt x="217" y="108"/>
                  </a:lnTo>
                  <a:lnTo>
                    <a:pt x="215" y="108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13" y="113"/>
                  </a:lnTo>
                  <a:lnTo>
                    <a:pt x="213" y="115"/>
                  </a:lnTo>
                  <a:lnTo>
                    <a:pt x="210" y="115"/>
                  </a:lnTo>
                  <a:lnTo>
                    <a:pt x="210" y="117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198" y="115"/>
                  </a:lnTo>
                  <a:lnTo>
                    <a:pt x="196" y="113"/>
                  </a:lnTo>
                  <a:lnTo>
                    <a:pt x="193" y="113"/>
                  </a:lnTo>
                  <a:lnTo>
                    <a:pt x="191" y="110"/>
                  </a:lnTo>
                  <a:lnTo>
                    <a:pt x="189" y="110"/>
                  </a:lnTo>
                  <a:lnTo>
                    <a:pt x="186" y="110"/>
                  </a:lnTo>
                  <a:lnTo>
                    <a:pt x="184" y="110"/>
                  </a:lnTo>
                  <a:lnTo>
                    <a:pt x="182" y="110"/>
                  </a:lnTo>
                  <a:lnTo>
                    <a:pt x="182" y="113"/>
                  </a:lnTo>
                  <a:lnTo>
                    <a:pt x="182" y="115"/>
                  </a:lnTo>
                  <a:lnTo>
                    <a:pt x="179" y="120"/>
                  </a:lnTo>
                  <a:lnTo>
                    <a:pt x="174" y="120"/>
                  </a:lnTo>
                  <a:lnTo>
                    <a:pt x="167" y="129"/>
                  </a:lnTo>
                  <a:lnTo>
                    <a:pt x="167" y="132"/>
                  </a:lnTo>
                  <a:lnTo>
                    <a:pt x="170" y="132"/>
                  </a:lnTo>
                  <a:lnTo>
                    <a:pt x="172" y="134"/>
                  </a:lnTo>
                  <a:lnTo>
                    <a:pt x="177" y="137"/>
                  </a:lnTo>
                  <a:lnTo>
                    <a:pt x="182" y="141"/>
                  </a:lnTo>
                  <a:lnTo>
                    <a:pt x="182" y="144"/>
                  </a:lnTo>
                  <a:lnTo>
                    <a:pt x="184" y="156"/>
                  </a:lnTo>
                  <a:lnTo>
                    <a:pt x="182" y="175"/>
                  </a:lnTo>
                  <a:lnTo>
                    <a:pt x="182" y="177"/>
                  </a:lnTo>
                  <a:lnTo>
                    <a:pt x="179" y="177"/>
                  </a:lnTo>
                  <a:lnTo>
                    <a:pt x="179" y="180"/>
                  </a:lnTo>
                  <a:lnTo>
                    <a:pt x="182" y="180"/>
                  </a:lnTo>
                  <a:lnTo>
                    <a:pt x="184" y="180"/>
                  </a:lnTo>
                  <a:lnTo>
                    <a:pt x="186" y="180"/>
                  </a:lnTo>
                  <a:lnTo>
                    <a:pt x="189" y="180"/>
                  </a:lnTo>
                  <a:lnTo>
                    <a:pt x="189" y="182"/>
                  </a:lnTo>
                  <a:lnTo>
                    <a:pt x="189" y="184"/>
                  </a:lnTo>
                  <a:lnTo>
                    <a:pt x="186" y="184"/>
                  </a:lnTo>
                  <a:lnTo>
                    <a:pt x="186" y="187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89" y="192"/>
                  </a:lnTo>
                  <a:lnTo>
                    <a:pt x="191" y="192"/>
                  </a:lnTo>
                  <a:lnTo>
                    <a:pt x="193" y="192"/>
                  </a:lnTo>
                  <a:lnTo>
                    <a:pt x="196" y="192"/>
                  </a:lnTo>
                  <a:lnTo>
                    <a:pt x="198" y="194"/>
                  </a:lnTo>
                  <a:lnTo>
                    <a:pt x="201" y="194"/>
                  </a:lnTo>
                  <a:lnTo>
                    <a:pt x="201" y="196"/>
                  </a:lnTo>
                  <a:lnTo>
                    <a:pt x="203" y="196"/>
                  </a:lnTo>
                  <a:lnTo>
                    <a:pt x="203" y="199"/>
                  </a:lnTo>
                  <a:lnTo>
                    <a:pt x="205" y="199"/>
                  </a:lnTo>
                  <a:lnTo>
                    <a:pt x="208" y="199"/>
                  </a:lnTo>
                  <a:lnTo>
                    <a:pt x="208" y="201"/>
                  </a:lnTo>
                  <a:lnTo>
                    <a:pt x="205" y="206"/>
                  </a:lnTo>
                  <a:lnTo>
                    <a:pt x="205" y="208"/>
                  </a:lnTo>
                  <a:lnTo>
                    <a:pt x="203" y="208"/>
                  </a:lnTo>
                  <a:lnTo>
                    <a:pt x="203" y="211"/>
                  </a:lnTo>
                  <a:lnTo>
                    <a:pt x="205" y="216"/>
                  </a:lnTo>
                  <a:lnTo>
                    <a:pt x="208" y="216"/>
                  </a:lnTo>
                  <a:lnTo>
                    <a:pt x="208" y="213"/>
                  </a:lnTo>
                  <a:lnTo>
                    <a:pt x="210" y="211"/>
                  </a:lnTo>
                  <a:lnTo>
                    <a:pt x="213" y="211"/>
                  </a:lnTo>
                  <a:lnTo>
                    <a:pt x="215" y="211"/>
                  </a:lnTo>
                  <a:lnTo>
                    <a:pt x="217" y="213"/>
                  </a:lnTo>
                  <a:lnTo>
                    <a:pt x="220" y="211"/>
                  </a:lnTo>
                  <a:lnTo>
                    <a:pt x="222" y="206"/>
                  </a:lnTo>
                  <a:lnTo>
                    <a:pt x="227" y="206"/>
                  </a:lnTo>
                  <a:lnTo>
                    <a:pt x="229" y="206"/>
                  </a:lnTo>
                  <a:lnTo>
                    <a:pt x="229" y="213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5" y="218"/>
                  </a:lnTo>
                  <a:lnTo>
                    <a:pt x="220" y="225"/>
                  </a:lnTo>
                  <a:lnTo>
                    <a:pt x="220" y="228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7" y="232"/>
                  </a:lnTo>
                  <a:lnTo>
                    <a:pt x="215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05" y="242"/>
                  </a:lnTo>
                  <a:lnTo>
                    <a:pt x="205" y="244"/>
                  </a:lnTo>
                  <a:lnTo>
                    <a:pt x="201" y="244"/>
                  </a:lnTo>
                  <a:lnTo>
                    <a:pt x="196" y="244"/>
                  </a:lnTo>
                  <a:lnTo>
                    <a:pt x="189" y="244"/>
                  </a:lnTo>
                  <a:lnTo>
                    <a:pt x="186" y="244"/>
                  </a:lnTo>
                  <a:lnTo>
                    <a:pt x="179" y="249"/>
                  </a:lnTo>
                  <a:lnTo>
                    <a:pt x="179" y="251"/>
                  </a:lnTo>
                  <a:lnTo>
                    <a:pt x="179" y="254"/>
                  </a:lnTo>
                  <a:lnTo>
                    <a:pt x="182" y="254"/>
                  </a:lnTo>
                  <a:lnTo>
                    <a:pt x="182" y="256"/>
                  </a:lnTo>
                  <a:lnTo>
                    <a:pt x="179" y="256"/>
                  </a:lnTo>
                  <a:lnTo>
                    <a:pt x="177" y="259"/>
                  </a:lnTo>
                  <a:lnTo>
                    <a:pt x="177" y="261"/>
                  </a:lnTo>
                  <a:lnTo>
                    <a:pt x="177" y="263"/>
                  </a:lnTo>
                  <a:lnTo>
                    <a:pt x="177" y="266"/>
                  </a:lnTo>
                  <a:lnTo>
                    <a:pt x="174" y="266"/>
                  </a:lnTo>
                  <a:lnTo>
                    <a:pt x="170" y="266"/>
                  </a:lnTo>
                  <a:lnTo>
                    <a:pt x="172" y="263"/>
                  </a:lnTo>
                  <a:lnTo>
                    <a:pt x="172" y="261"/>
                  </a:lnTo>
                  <a:lnTo>
                    <a:pt x="172" y="259"/>
                  </a:lnTo>
                  <a:lnTo>
                    <a:pt x="172" y="256"/>
                  </a:lnTo>
                  <a:lnTo>
                    <a:pt x="170" y="256"/>
                  </a:lnTo>
                  <a:lnTo>
                    <a:pt x="160" y="263"/>
                  </a:lnTo>
                  <a:lnTo>
                    <a:pt x="158" y="266"/>
                  </a:lnTo>
                  <a:lnTo>
                    <a:pt x="155" y="266"/>
                  </a:lnTo>
                  <a:lnTo>
                    <a:pt x="153" y="263"/>
                  </a:lnTo>
                  <a:lnTo>
                    <a:pt x="150" y="263"/>
                  </a:lnTo>
                  <a:lnTo>
                    <a:pt x="148" y="259"/>
                  </a:lnTo>
                  <a:lnTo>
                    <a:pt x="146" y="259"/>
                  </a:lnTo>
                  <a:lnTo>
                    <a:pt x="146" y="249"/>
                  </a:lnTo>
                  <a:lnTo>
                    <a:pt x="143" y="247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41" y="235"/>
                  </a:lnTo>
                  <a:lnTo>
                    <a:pt x="138" y="235"/>
                  </a:lnTo>
                  <a:lnTo>
                    <a:pt x="136" y="235"/>
                  </a:lnTo>
                  <a:lnTo>
                    <a:pt x="134" y="235"/>
                  </a:lnTo>
                  <a:lnTo>
                    <a:pt x="131" y="235"/>
                  </a:lnTo>
                  <a:lnTo>
                    <a:pt x="127" y="228"/>
                  </a:lnTo>
                  <a:lnTo>
                    <a:pt x="127" y="225"/>
                  </a:lnTo>
                  <a:lnTo>
                    <a:pt x="124" y="218"/>
                  </a:lnTo>
                  <a:lnTo>
                    <a:pt x="122" y="211"/>
                  </a:lnTo>
                  <a:lnTo>
                    <a:pt x="117" y="208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1"/>
                  </a:lnTo>
                  <a:lnTo>
                    <a:pt x="110" y="211"/>
                  </a:lnTo>
                  <a:lnTo>
                    <a:pt x="110" y="213"/>
                  </a:lnTo>
                  <a:lnTo>
                    <a:pt x="110" y="216"/>
                  </a:lnTo>
                  <a:lnTo>
                    <a:pt x="110" y="218"/>
                  </a:lnTo>
                  <a:lnTo>
                    <a:pt x="112" y="218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0" y="223"/>
                  </a:lnTo>
                  <a:lnTo>
                    <a:pt x="105" y="220"/>
                  </a:lnTo>
                  <a:lnTo>
                    <a:pt x="103" y="220"/>
                  </a:lnTo>
                  <a:lnTo>
                    <a:pt x="103" y="218"/>
                  </a:lnTo>
                  <a:lnTo>
                    <a:pt x="100" y="218"/>
                  </a:lnTo>
                  <a:lnTo>
                    <a:pt x="100" y="220"/>
                  </a:lnTo>
                  <a:lnTo>
                    <a:pt x="95" y="223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1" y="220"/>
                  </a:lnTo>
                  <a:lnTo>
                    <a:pt x="91" y="218"/>
                  </a:lnTo>
                  <a:lnTo>
                    <a:pt x="91" y="216"/>
                  </a:lnTo>
                  <a:lnTo>
                    <a:pt x="88" y="216"/>
                  </a:lnTo>
                  <a:lnTo>
                    <a:pt x="86" y="218"/>
                  </a:lnTo>
                  <a:lnTo>
                    <a:pt x="83" y="220"/>
                  </a:lnTo>
                  <a:lnTo>
                    <a:pt x="83" y="223"/>
                  </a:lnTo>
                  <a:lnTo>
                    <a:pt x="83" y="225"/>
                  </a:lnTo>
                  <a:lnTo>
                    <a:pt x="83" y="228"/>
                  </a:lnTo>
                  <a:lnTo>
                    <a:pt x="81" y="22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4" name="Freeform 1110"/>
            <p:cNvSpPr>
              <a:spLocks/>
            </p:cNvSpPr>
            <p:nvPr/>
          </p:nvSpPr>
          <p:spPr bwMode="gray">
            <a:xfrm>
              <a:off x="1105265" y="4159828"/>
              <a:ext cx="142073" cy="134672"/>
            </a:xfrm>
            <a:custGeom>
              <a:avLst/>
              <a:gdLst/>
              <a:ahLst/>
              <a:cxnLst>
                <a:cxn ang="0">
                  <a:pos x="48" y="81"/>
                </a:cxn>
                <a:cxn ang="0">
                  <a:pos x="43" y="79"/>
                </a:cxn>
                <a:cxn ang="0">
                  <a:pos x="39" y="77"/>
                </a:cxn>
                <a:cxn ang="0">
                  <a:pos x="22" y="62"/>
                </a:cxn>
                <a:cxn ang="0">
                  <a:pos x="15" y="46"/>
                </a:cxn>
                <a:cxn ang="0">
                  <a:pos x="12" y="43"/>
                </a:cxn>
                <a:cxn ang="0">
                  <a:pos x="7" y="43"/>
                </a:cxn>
                <a:cxn ang="0">
                  <a:pos x="7" y="38"/>
                </a:cxn>
                <a:cxn ang="0">
                  <a:pos x="5" y="34"/>
                </a:cxn>
                <a:cxn ang="0">
                  <a:pos x="3" y="31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10" y="12"/>
                </a:cxn>
                <a:cxn ang="0">
                  <a:pos x="17" y="7"/>
                </a:cxn>
                <a:cxn ang="0">
                  <a:pos x="24" y="7"/>
                </a:cxn>
                <a:cxn ang="0">
                  <a:pos x="27" y="5"/>
                </a:cxn>
                <a:cxn ang="0">
                  <a:pos x="31" y="0"/>
                </a:cxn>
                <a:cxn ang="0">
                  <a:pos x="41" y="12"/>
                </a:cxn>
                <a:cxn ang="0">
                  <a:pos x="43" y="17"/>
                </a:cxn>
                <a:cxn ang="0">
                  <a:pos x="43" y="22"/>
                </a:cxn>
                <a:cxn ang="0">
                  <a:pos x="55" y="19"/>
                </a:cxn>
                <a:cxn ang="0">
                  <a:pos x="60" y="17"/>
                </a:cxn>
                <a:cxn ang="0">
                  <a:pos x="62" y="14"/>
                </a:cxn>
                <a:cxn ang="0">
                  <a:pos x="65" y="12"/>
                </a:cxn>
                <a:cxn ang="0">
                  <a:pos x="70" y="5"/>
                </a:cxn>
                <a:cxn ang="0">
                  <a:pos x="74" y="5"/>
                </a:cxn>
                <a:cxn ang="0">
                  <a:pos x="79" y="7"/>
                </a:cxn>
                <a:cxn ang="0">
                  <a:pos x="79" y="10"/>
                </a:cxn>
                <a:cxn ang="0">
                  <a:pos x="79" y="17"/>
                </a:cxn>
                <a:cxn ang="0">
                  <a:pos x="86" y="22"/>
                </a:cxn>
                <a:cxn ang="0">
                  <a:pos x="89" y="26"/>
                </a:cxn>
                <a:cxn ang="0">
                  <a:pos x="89" y="31"/>
                </a:cxn>
                <a:cxn ang="0">
                  <a:pos x="96" y="31"/>
                </a:cxn>
                <a:cxn ang="0">
                  <a:pos x="96" y="36"/>
                </a:cxn>
                <a:cxn ang="0">
                  <a:pos x="89" y="36"/>
                </a:cxn>
                <a:cxn ang="0">
                  <a:pos x="79" y="36"/>
                </a:cxn>
                <a:cxn ang="0">
                  <a:pos x="79" y="41"/>
                </a:cxn>
                <a:cxn ang="0">
                  <a:pos x="82" y="48"/>
                </a:cxn>
                <a:cxn ang="0">
                  <a:pos x="84" y="46"/>
                </a:cxn>
                <a:cxn ang="0">
                  <a:pos x="89" y="48"/>
                </a:cxn>
                <a:cxn ang="0">
                  <a:pos x="89" y="58"/>
                </a:cxn>
                <a:cxn ang="0">
                  <a:pos x="84" y="60"/>
                </a:cxn>
                <a:cxn ang="0">
                  <a:pos x="79" y="67"/>
                </a:cxn>
                <a:cxn ang="0">
                  <a:pos x="77" y="70"/>
                </a:cxn>
                <a:cxn ang="0">
                  <a:pos x="72" y="67"/>
                </a:cxn>
                <a:cxn ang="0">
                  <a:pos x="67" y="67"/>
                </a:cxn>
                <a:cxn ang="0">
                  <a:pos x="67" y="72"/>
                </a:cxn>
                <a:cxn ang="0">
                  <a:pos x="55" y="81"/>
                </a:cxn>
              </a:cxnLst>
              <a:rect l="0" t="0" r="r" b="b"/>
              <a:pathLst>
                <a:path w="96" h="84">
                  <a:moveTo>
                    <a:pt x="53" y="84"/>
                  </a:moveTo>
                  <a:lnTo>
                    <a:pt x="48" y="81"/>
                  </a:lnTo>
                  <a:lnTo>
                    <a:pt x="46" y="79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39" y="77"/>
                  </a:lnTo>
                  <a:lnTo>
                    <a:pt x="22" y="65"/>
                  </a:lnTo>
                  <a:lnTo>
                    <a:pt x="22" y="62"/>
                  </a:lnTo>
                  <a:lnTo>
                    <a:pt x="19" y="55"/>
                  </a:lnTo>
                  <a:lnTo>
                    <a:pt x="15" y="46"/>
                  </a:lnTo>
                  <a:lnTo>
                    <a:pt x="12" y="46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5" y="17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6" y="22"/>
                  </a:lnTo>
                  <a:lnTo>
                    <a:pt x="55" y="19"/>
                  </a:lnTo>
                  <a:lnTo>
                    <a:pt x="58" y="19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2" y="14"/>
                  </a:lnTo>
                  <a:lnTo>
                    <a:pt x="65" y="14"/>
                  </a:lnTo>
                  <a:lnTo>
                    <a:pt x="65" y="12"/>
                  </a:lnTo>
                  <a:lnTo>
                    <a:pt x="67" y="10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4" y="5"/>
                  </a:lnTo>
                  <a:lnTo>
                    <a:pt x="77" y="5"/>
                  </a:lnTo>
                  <a:lnTo>
                    <a:pt x="79" y="7"/>
                  </a:lnTo>
                  <a:lnTo>
                    <a:pt x="82" y="7"/>
                  </a:lnTo>
                  <a:lnTo>
                    <a:pt x="79" y="10"/>
                  </a:lnTo>
                  <a:lnTo>
                    <a:pt x="77" y="12"/>
                  </a:lnTo>
                  <a:lnTo>
                    <a:pt x="79" y="17"/>
                  </a:lnTo>
                  <a:lnTo>
                    <a:pt x="84" y="19"/>
                  </a:lnTo>
                  <a:lnTo>
                    <a:pt x="86" y="22"/>
                  </a:lnTo>
                  <a:lnTo>
                    <a:pt x="89" y="24"/>
                  </a:lnTo>
                  <a:lnTo>
                    <a:pt x="89" y="26"/>
                  </a:lnTo>
                  <a:lnTo>
                    <a:pt x="89" y="29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6" y="31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89" y="36"/>
                  </a:lnTo>
                  <a:lnTo>
                    <a:pt x="82" y="36"/>
                  </a:lnTo>
                  <a:lnTo>
                    <a:pt x="79" y="36"/>
                  </a:lnTo>
                  <a:lnTo>
                    <a:pt x="79" y="38"/>
                  </a:lnTo>
                  <a:lnTo>
                    <a:pt x="79" y="41"/>
                  </a:lnTo>
                  <a:lnTo>
                    <a:pt x="79" y="46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9" y="48"/>
                  </a:lnTo>
                  <a:lnTo>
                    <a:pt x="89" y="53"/>
                  </a:lnTo>
                  <a:lnTo>
                    <a:pt x="89" y="58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4" y="62"/>
                  </a:lnTo>
                  <a:lnTo>
                    <a:pt x="79" y="67"/>
                  </a:lnTo>
                  <a:lnTo>
                    <a:pt x="79" y="70"/>
                  </a:lnTo>
                  <a:lnTo>
                    <a:pt x="77" y="70"/>
                  </a:lnTo>
                  <a:lnTo>
                    <a:pt x="74" y="67"/>
                  </a:lnTo>
                  <a:lnTo>
                    <a:pt x="72" y="67"/>
                  </a:lnTo>
                  <a:lnTo>
                    <a:pt x="70" y="67"/>
                  </a:lnTo>
                  <a:lnTo>
                    <a:pt x="67" y="67"/>
                  </a:lnTo>
                  <a:lnTo>
                    <a:pt x="67" y="70"/>
                  </a:lnTo>
                  <a:lnTo>
                    <a:pt x="67" y="72"/>
                  </a:lnTo>
                  <a:lnTo>
                    <a:pt x="65" y="74"/>
                  </a:lnTo>
                  <a:lnTo>
                    <a:pt x="55" y="81"/>
                  </a:lnTo>
                  <a:lnTo>
                    <a:pt x="53" y="8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5" name="Freeform 1111"/>
            <p:cNvSpPr>
              <a:spLocks/>
            </p:cNvSpPr>
            <p:nvPr/>
          </p:nvSpPr>
          <p:spPr bwMode="gray">
            <a:xfrm>
              <a:off x="1285816" y="4352222"/>
              <a:ext cx="63637" cy="99401"/>
            </a:xfrm>
            <a:custGeom>
              <a:avLst/>
              <a:gdLst/>
              <a:ahLst/>
              <a:cxnLst>
                <a:cxn ang="0">
                  <a:pos x="17" y="62"/>
                </a:cxn>
                <a:cxn ang="0">
                  <a:pos x="15" y="62"/>
                </a:cxn>
                <a:cxn ang="0">
                  <a:pos x="15" y="60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2"/>
                </a:cxn>
                <a:cxn ang="0">
                  <a:pos x="10" y="52"/>
                </a:cxn>
                <a:cxn ang="0">
                  <a:pos x="7" y="52"/>
                </a:cxn>
                <a:cxn ang="0">
                  <a:pos x="5" y="57"/>
                </a:cxn>
                <a:cxn ang="0">
                  <a:pos x="3" y="55"/>
                </a:cxn>
                <a:cxn ang="0">
                  <a:pos x="3" y="52"/>
                </a:cxn>
                <a:cxn ang="0">
                  <a:pos x="3" y="50"/>
                </a:cxn>
                <a:cxn ang="0">
                  <a:pos x="3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5" y="40"/>
                </a:cxn>
                <a:cxn ang="0">
                  <a:pos x="7" y="43"/>
                </a:cxn>
                <a:cxn ang="0">
                  <a:pos x="7" y="45"/>
                </a:cxn>
                <a:cxn ang="0">
                  <a:pos x="12" y="48"/>
                </a:cxn>
                <a:cxn ang="0">
                  <a:pos x="17" y="48"/>
                </a:cxn>
                <a:cxn ang="0">
                  <a:pos x="17" y="45"/>
                </a:cxn>
                <a:cxn ang="0">
                  <a:pos x="19" y="45"/>
                </a:cxn>
                <a:cxn ang="0">
                  <a:pos x="22" y="40"/>
                </a:cxn>
                <a:cxn ang="0">
                  <a:pos x="22" y="38"/>
                </a:cxn>
                <a:cxn ang="0">
                  <a:pos x="22" y="31"/>
                </a:cxn>
                <a:cxn ang="0">
                  <a:pos x="22" y="28"/>
                </a:cxn>
                <a:cxn ang="0">
                  <a:pos x="19" y="24"/>
                </a:cxn>
                <a:cxn ang="0">
                  <a:pos x="17" y="24"/>
                </a:cxn>
                <a:cxn ang="0">
                  <a:pos x="15" y="21"/>
                </a:cxn>
                <a:cxn ang="0">
                  <a:pos x="17" y="17"/>
                </a:cxn>
                <a:cxn ang="0">
                  <a:pos x="19" y="14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7" y="9"/>
                </a:cxn>
                <a:cxn ang="0">
                  <a:pos x="19" y="9"/>
                </a:cxn>
                <a:cxn ang="0">
                  <a:pos x="19" y="7"/>
                </a:cxn>
                <a:cxn ang="0">
                  <a:pos x="22" y="5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9" y="2"/>
                </a:cxn>
                <a:cxn ang="0">
                  <a:pos x="27" y="5"/>
                </a:cxn>
                <a:cxn ang="0">
                  <a:pos x="29" y="7"/>
                </a:cxn>
                <a:cxn ang="0">
                  <a:pos x="36" y="9"/>
                </a:cxn>
                <a:cxn ang="0">
                  <a:pos x="41" y="17"/>
                </a:cxn>
                <a:cxn ang="0">
                  <a:pos x="43" y="24"/>
                </a:cxn>
                <a:cxn ang="0">
                  <a:pos x="43" y="31"/>
                </a:cxn>
                <a:cxn ang="0">
                  <a:pos x="43" y="33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4" y="43"/>
                </a:cxn>
                <a:cxn ang="0">
                  <a:pos x="31" y="45"/>
                </a:cxn>
                <a:cxn ang="0">
                  <a:pos x="29" y="48"/>
                </a:cxn>
                <a:cxn ang="0">
                  <a:pos x="22" y="57"/>
                </a:cxn>
                <a:cxn ang="0">
                  <a:pos x="17" y="62"/>
                </a:cxn>
              </a:cxnLst>
              <a:rect l="0" t="0" r="r" b="b"/>
              <a:pathLst>
                <a:path w="43" h="62">
                  <a:moveTo>
                    <a:pt x="17" y="62"/>
                  </a:moveTo>
                  <a:lnTo>
                    <a:pt x="15" y="62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7"/>
                  </a:lnTo>
                  <a:lnTo>
                    <a:pt x="3" y="55"/>
                  </a:lnTo>
                  <a:lnTo>
                    <a:pt x="3" y="52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7" y="45"/>
                  </a:lnTo>
                  <a:lnTo>
                    <a:pt x="12" y="48"/>
                  </a:lnTo>
                  <a:lnTo>
                    <a:pt x="17" y="48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5" y="21"/>
                  </a:lnTo>
                  <a:lnTo>
                    <a:pt x="17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27" y="5"/>
                  </a:lnTo>
                  <a:lnTo>
                    <a:pt x="29" y="7"/>
                  </a:lnTo>
                  <a:lnTo>
                    <a:pt x="36" y="9"/>
                  </a:lnTo>
                  <a:lnTo>
                    <a:pt x="41" y="17"/>
                  </a:lnTo>
                  <a:lnTo>
                    <a:pt x="43" y="24"/>
                  </a:lnTo>
                  <a:lnTo>
                    <a:pt x="43" y="31"/>
                  </a:lnTo>
                  <a:lnTo>
                    <a:pt x="43" y="33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31" y="45"/>
                  </a:lnTo>
                  <a:lnTo>
                    <a:pt x="29" y="48"/>
                  </a:lnTo>
                  <a:lnTo>
                    <a:pt x="22" y="57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6" name="Freeform 1112"/>
            <p:cNvSpPr>
              <a:spLocks/>
            </p:cNvSpPr>
            <p:nvPr/>
          </p:nvSpPr>
          <p:spPr bwMode="gray">
            <a:xfrm>
              <a:off x="1183699" y="4259233"/>
              <a:ext cx="142073" cy="107417"/>
            </a:xfrm>
            <a:custGeom>
              <a:avLst/>
              <a:gdLst/>
              <a:ahLst/>
              <a:cxnLst>
                <a:cxn ang="0">
                  <a:pos x="91" y="41"/>
                </a:cxn>
                <a:cxn ang="0">
                  <a:pos x="88" y="46"/>
                </a:cxn>
                <a:cxn ang="0">
                  <a:pos x="88" y="51"/>
                </a:cxn>
                <a:cxn ang="0">
                  <a:pos x="93" y="51"/>
                </a:cxn>
                <a:cxn ang="0">
                  <a:pos x="91" y="53"/>
                </a:cxn>
                <a:cxn ang="0">
                  <a:pos x="84" y="63"/>
                </a:cxn>
                <a:cxn ang="0">
                  <a:pos x="76" y="63"/>
                </a:cxn>
                <a:cxn ang="0">
                  <a:pos x="74" y="55"/>
                </a:cxn>
                <a:cxn ang="0">
                  <a:pos x="67" y="58"/>
                </a:cxn>
                <a:cxn ang="0">
                  <a:pos x="62" y="63"/>
                </a:cxn>
                <a:cxn ang="0">
                  <a:pos x="57" y="55"/>
                </a:cxn>
                <a:cxn ang="0">
                  <a:pos x="50" y="60"/>
                </a:cxn>
                <a:cxn ang="0">
                  <a:pos x="38" y="67"/>
                </a:cxn>
                <a:cxn ang="0">
                  <a:pos x="29" y="65"/>
                </a:cxn>
                <a:cxn ang="0">
                  <a:pos x="21" y="60"/>
                </a:cxn>
                <a:cxn ang="0">
                  <a:pos x="19" y="55"/>
                </a:cxn>
                <a:cxn ang="0">
                  <a:pos x="17" y="43"/>
                </a:cxn>
                <a:cxn ang="0">
                  <a:pos x="17" y="36"/>
                </a:cxn>
                <a:cxn ang="0">
                  <a:pos x="9" y="34"/>
                </a:cxn>
                <a:cxn ang="0">
                  <a:pos x="5" y="34"/>
                </a:cxn>
                <a:cxn ang="0">
                  <a:pos x="2" y="27"/>
                </a:cxn>
                <a:cxn ang="0">
                  <a:pos x="2" y="22"/>
                </a:cxn>
                <a:cxn ang="0">
                  <a:pos x="2" y="19"/>
                </a:cxn>
                <a:cxn ang="0">
                  <a:pos x="14" y="10"/>
                </a:cxn>
                <a:cxn ang="0">
                  <a:pos x="14" y="5"/>
                </a:cxn>
                <a:cxn ang="0">
                  <a:pos x="19" y="5"/>
                </a:cxn>
                <a:cxn ang="0">
                  <a:pos x="24" y="8"/>
                </a:cxn>
                <a:cxn ang="0">
                  <a:pos x="26" y="5"/>
                </a:cxn>
                <a:cxn ang="0">
                  <a:pos x="33" y="0"/>
                </a:cxn>
                <a:cxn ang="0">
                  <a:pos x="38" y="5"/>
                </a:cxn>
                <a:cxn ang="0">
                  <a:pos x="43" y="3"/>
                </a:cxn>
                <a:cxn ang="0">
                  <a:pos x="45" y="5"/>
                </a:cxn>
                <a:cxn ang="0">
                  <a:pos x="50" y="5"/>
                </a:cxn>
                <a:cxn ang="0">
                  <a:pos x="53" y="8"/>
                </a:cxn>
                <a:cxn ang="0">
                  <a:pos x="55" y="5"/>
                </a:cxn>
                <a:cxn ang="0">
                  <a:pos x="57" y="8"/>
                </a:cxn>
                <a:cxn ang="0">
                  <a:pos x="55" y="12"/>
                </a:cxn>
                <a:cxn ang="0">
                  <a:pos x="55" y="17"/>
                </a:cxn>
                <a:cxn ang="0">
                  <a:pos x="60" y="17"/>
                </a:cxn>
                <a:cxn ang="0">
                  <a:pos x="64" y="17"/>
                </a:cxn>
                <a:cxn ang="0">
                  <a:pos x="67" y="22"/>
                </a:cxn>
                <a:cxn ang="0">
                  <a:pos x="72" y="24"/>
                </a:cxn>
                <a:cxn ang="0">
                  <a:pos x="74" y="27"/>
                </a:cxn>
                <a:cxn ang="0">
                  <a:pos x="76" y="24"/>
                </a:cxn>
                <a:cxn ang="0">
                  <a:pos x="79" y="22"/>
                </a:cxn>
                <a:cxn ang="0">
                  <a:pos x="86" y="22"/>
                </a:cxn>
                <a:cxn ang="0">
                  <a:pos x="91" y="29"/>
                </a:cxn>
                <a:cxn ang="0">
                  <a:pos x="96" y="36"/>
                </a:cxn>
              </a:cxnLst>
              <a:rect l="0" t="0" r="r" b="b"/>
              <a:pathLst>
                <a:path w="96" h="67">
                  <a:moveTo>
                    <a:pt x="93" y="41"/>
                  </a:moveTo>
                  <a:lnTo>
                    <a:pt x="91" y="41"/>
                  </a:lnTo>
                  <a:lnTo>
                    <a:pt x="91" y="43"/>
                  </a:lnTo>
                  <a:lnTo>
                    <a:pt x="88" y="46"/>
                  </a:lnTo>
                  <a:lnTo>
                    <a:pt x="88" y="48"/>
                  </a:lnTo>
                  <a:lnTo>
                    <a:pt x="88" y="51"/>
                  </a:lnTo>
                  <a:lnTo>
                    <a:pt x="91" y="51"/>
                  </a:lnTo>
                  <a:lnTo>
                    <a:pt x="93" y="51"/>
                  </a:lnTo>
                  <a:lnTo>
                    <a:pt x="93" y="53"/>
                  </a:lnTo>
                  <a:lnTo>
                    <a:pt x="91" y="53"/>
                  </a:lnTo>
                  <a:lnTo>
                    <a:pt x="88" y="58"/>
                  </a:lnTo>
                  <a:lnTo>
                    <a:pt x="84" y="63"/>
                  </a:lnTo>
                  <a:lnTo>
                    <a:pt x="81" y="63"/>
                  </a:lnTo>
                  <a:lnTo>
                    <a:pt x="76" y="63"/>
                  </a:lnTo>
                  <a:lnTo>
                    <a:pt x="74" y="58"/>
                  </a:lnTo>
                  <a:lnTo>
                    <a:pt x="74" y="55"/>
                  </a:lnTo>
                  <a:lnTo>
                    <a:pt x="72" y="55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2" y="63"/>
                  </a:lnTo>
                  <a:lnTo>
                    <a:pt x="62" y="60"/>
                  </a:lnTo>
                  <a:lnTo>
                    <a:pt x="57" y="55"/>
                  </a:lnTo>
                  <a:lnTo>
                    <a:pt x="53" y="58"/>
                  </a:lnTo>
                  <a:lnTo>
                    <a:pt x="50" y="60"/>
                  </a:lnTo>
                  <a:lnTo>
                    <a:pt x="43" y="65"/>
                  </a:lnTo>
                  <a:lnTo>
                    <a:pt x="38" y="67"/>
                  </a:lnTo>
                  <a:lnTo>
                    <a:pt x="31" y="65"/>
                  </a:lnTo>
                  <a:lnTo>
                    <a:pt x="29" y="65"/>
                  </a:lnTo>
                  <a:lnTo>
                    <a:pt x="26" y="65"/>
                  </a:lnTo>
                  <a:lnTo>
                    <a:pt x="21" y="60"/>
                  </a:lnTo>
                  <a:lnTo>
                    <a:pt x="19" y="58"/>
                  </a:lnTo>
                  <a:lnTo>
                    <a:pt x="19" y="55"/>
                  </a:lnTo>
                  <a:lnTo>
                    <a:pt x="17" y="48"/>
                  </a:lnTo>
                  <a:lnTo>
                    <a:pt x="17" y="43"/>
                  </a:lnTo>
                  <a:lnTo>
                    <a:pt x="17" y="39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6" y="5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5" y="5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7" y="10"/>
                  </a:lnTo>
                  <a:lnTo>
                    <a:pt x="55" y="12"/>
                  </a:lnTo>
                  <a:lnTo>
                    <a:pt x="55" y="15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72" y="24"/>
                  </a:lnTo>
                  <a:lnTo>
                    <a:pt x="72" y="27"/>
                  </a:lnTo>
                  <a:lnTo>
                    <a:pt x="74" y="27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9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91" y="29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3" y="4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7" name="Freeform 1113"/>
            <p:cNvSpPr>
              <a:spLocks/>
            </p:cNvSpPr>
            <p:nvPr/>
          </p:nvSpPr>
          <p:spPr bwMode="gray">
            <a:xfrm>
              <a:off x="1293214" y="3949807"/>
              <a:ext cx="358141" cy="402415"/>
            </a:xfrm>
            <a:custGeom>
              <a:avLst/>
              <a:gdLst/>
              <a:ahLst/>
              <a:cxnLst>
                <a:cxn ang="0">
                  <a:pos x="112" y="191"/>
                </a:cxn>
                <a:cxn ang="0">
                  <a:pos x="101" y="169"/>
                </a:cxn>
                <a:cxn ang="0">
                  <a:pos x="91" y="153"/>
                </a:cxn>
                <a:cxn ang="0">
                  <a:pos x="77" y="136"/>
                </a:cxn>
                <a:cxn ang="0">
                  <a:pos x="79" y="117"/>
                </a:cxn>
                <a:cxn ang="0">
                  <a:pos x="69" y="102"/>
                </a:cxn>
                <a:cxn ang="0">
                  <a:pos x="60" y="90"/>
                </a:cxn>
                <a:cxn ang="0">
                  <a:pos x="53" y="78"/>
                </a:cxn>
                <a:cxn ang="0">
                  <a:pos x="46" y="74"/>
                </a:cxn>
                <a:cxn ang="0">
                  <a:pos x="24" y="69"/>
                </a:cxn>
                <a:cxn ang="0">
                  <a:pos x="26" y="62"/>
                </a:cxn>
                <a:cxn ang="0">
                  <a:pos x="7" y="59"/>
                </a:cxn>
                <a:cxn ang="0">
                  <a:pos x="2" y="47"/>
                </a:cxn>
                <a:cxn ang="0">
                  <a:pos x="10" y="50"/>
                </a:cxn>
                <a:cxn ang="0">
                  <a:pos x="22" y="47"/>
                </a:cxn>
                <a:cxn ang="0">
                  <a:pos x="29" y="45"/>
                </a:cxn>
                <a:cxn ang="0">
                  <a:pos x="31" y="33"/>
                </a:cxn>
                <a:cxn ang="0">
                  <a:pos x="50" y="62"/>
                </a:cxn>
                <a:cxn ang="0">
                  <a:pos x="62" y="71"/>
                </a:cxn>
                <a:cxn ang="0">
                  <a:pos x="72" y="90"/>
                </a:cxn>
                <a:cxn ang="0">
                  <a:pos x="91" y="86"/>
                </a:cxn>
                <a:cxn ang="0">
                  <a:pos x="96" y="90"/>
                </a:cxn>
                <a:cxn ang="0">
                  <a:pos x="98" y="81"/>
                </a:cxn>
                <a:cxn ang="0">
                  <a:pos x="120" y="71"/>
                </a:cxn>
                <a:cxn ang="0">
                  <a:pos x="136" y="59"/>
                </a:cxn>
                <a:cxn ang="0">
                  <a:pos x="146" y="45"/>
                </a:cxn>
                <a:cxn ang="0">
                  <a:pos x="139" y="38"/>
                </a:cxn>
                <a:cxn ang="0">
                  <a:pos x="127" y="43"/>
                </a:cxn>
                <a:cxn ang="0">
                  <a:pos x="127" y="28"/>
                </a:cxn>
                <a:cxn ang="0">
                  <a:pos x="134" y="16"/>
                </a:cxn>
                <a:cxn ang="0">
                  <a:pos x="144" y="19"/>
                </a:cxn>
                <a:cxn ang="0">
                  <a:pos x="160" y="21"/>
                </a:cxn>
                <a:cxn ang="0">
                  <a:pos x="167" y="9"/>
                </a:cxn>
                <a:cxn ang="0">
                  <a:pos x="179" y="7"/>
                </a:cxn>
                <a:cxn ang="0">
                  <a:pos x="191" y="21"/>
                </a:cxn>
                <a:cxn ang="0">
                  <a:pos x="199" y="26"/>
                </a:cxn>
                <a:cxn ang="0">
                  <a:pos x="213" y="43"/>
                </a:cxn>
                <a:cxn ang="0">
                  <a:pos x="211" y="50"/>
                </a:cxn>
                <a:cxn ang="0">
                  <a:pos x="213" y="78"/>
                </a:cxn>
                <a:cxn ang="0">
                  <a:pos x="223" y="90"/>
                </a:cxn>
                <a:cxn ang="0">
                  <a:pos x="239" y="88"/>
                </a:cxn>
                <a:cxn ang="0">
                  <a:pos x="223" y="100"/>
                </a:cxn>
                <a:cxn ang="0">
                  <a:pos x="223" y="134"/>
                </a:cxn>
                <a:cxn ang="0">
                  <a:pos x="218" y="148"/>
                </a:cxn>
                <a:cxn ang="0">
                  <a:pos x="201" y="153"/>
                </a:cxn>
                <a:cxn ang="0">
                  <a:pos x="187" y="155"/>
                </a:cxn>
                <a:cxn ang="0">
                  <a:pos x="196" y="172"/>
                </a:cxn>
                <a:cxn ang="0">
                  <a:pos x="206" y="181"/>
                </a:cxn>
                <a:cxn ang="0">
                  <a:pos x="194" y="186"/>
                </a:cxn>
                <a:cxn ang="0">
                  <a:pos x="179" y="205"/>
                </a:cxn>
                <a:cxn ang="0">
                  <a:pos x="201" y="212"/>
                </a:cxn>
                <a:cxn ang="0">
                  <a:pos x="184" y="232"/>
                </a:cxn>
                <a:cxn ang="0">
                  <a:pos x="156" y="246"/>
                </a:cxn>
                <a:cxn ang="0">
                  <a:pos x="144" y="232"/>
                </a:cxn>
                <a:cxn ang="0">
                  <a:pos x="115" y="208"/>
                </a:cxn>
              </a:cxnLst>
              <a:rect l="0" t="0" r="r" b="b"/>
              <a:pathLst>
                <a:path w="242" h="251">
                  <a:moveTo>
                    <a:pt x="112" y="208"/>
                  </a:moveTo>
                  <a:lnTo>
                    <a:pt x="112" y="205"/>
                  </a:lnTo>
                  <a:lnTo>
                    <a:pt x="115" y="205"/>
                  </a:lnTo>
                  <a:lnTo>
                    <a:pt x="115" y="196"/>
                  </a:lnTo>
                  <a:lnTo>
                    <a:pt x="115" y="193"/>
                  </a:lnTo>
                  <a:lnTo>
                    <a:pt x="112" y="191"/>
                  </a:lnTo>
                  <a:lnTo>
                    <a:pt x="110" y="189"/>
                  </a:lnTo>
                  <a:lnTo>
                    <a:pt x="110" y="186"/>
                  </a:lnTo>
                  <a:lnTo>
                    <a:pt x="108" y="184"/>
                  </a:lnTo>
                  <a:lnTo>
                    <a:pt x="103" y="174"/>
                  </a:lnTo>
                  <a:lnTo>
                    <a:pt x="101" y="172"/>
                  </a:lnTo>
                  <a:lnTo>
                    <a:pt x="101" y="169"/>
                  </a:lnTo>
                  <a:lnTo>
                    <a:pt x="96" y="162"/>
                  </a:lnTo>
                  <a:lnTo>
                    <a:pt x="96" y="160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91" y="153"/>
                  </a:lnTo>
                  <a:lnTo>
                    <a:pt x="86" y="150"/>
                  </a:lnTo>
                  <a:lnTo>
                    <a:pt x="84" y="148"/>
                  </a:lnTo>
                  <a:lnTo>
                    <a:pt x="81" y="145"/>
                  </a:lnTo>
                  <a:lnTo>
                    <a:pt x="79" y="141"/>
                  </a:lnTo>
                  <a:lnTo>
                    <a:pt x="79" y="138"/>
                  </a:lnTo>
                  <a:lnTo>
                    <a:pt x="77" y="136"/>
                  </a:lnTo>
                  <a:lnTo>
                    <a:pt x="77" y="134"/>
                  </a:lnTo>
                  <a:lnTo>
                    <a:pt x="77" y="131"/>
                  </a:lnTo>
                  <a:lnTo>
                    <a:pt x="79" y="129"/>
                  </a:lnTo>
                  <a:lnTo>
                    <a:pt x="79" y="126"/>
                  </a:lnTo>
                  <a:lnTo>
                    <a:pt x="79" y="124"/>
                  </a:lnTo>
                  <a:lnTo>
                    <a:pt x="79" y="117"/>
                  </a:lnTo>
                  <a:lnTo>
                    <a:pt x="79" y="112"/>
                  </a:lnTo>
                  <a:lnTo>
                    <a:pt x="77" y="112"/>
                  </a:lnTo>
                  <a:lnTo>
                    <a:pt x="77" y="110"/>
                  </a:lnTo>
                  <a:lnTo>
                    <a:pt x="74" y="107"/>
                  </a:lnTo>
                  <a:lnTo>
                    <a:pt x="72" y="105"/>
                  </a:lnTo>
                  <a:lnTo>
                    <a:pt x="69" y="102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2" y="98"/>
                  </a:lnTo>
                  <a:lnTo>
                    <a:pt x="62" y="95"/>
                  </a:lnTo>
                  <a:lnTo>
                    <a:pt x="62" y="93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57" y="83"/>
                  </a:lnTo>
                  <a:lnTo>
                    <a:pt x="55" y="81"/>
                  </a:lnTo>
                  <a:lnTo>
                    <a:pt x="53" y="78"/>
                  </a:lnTo>
                  <a:lnTo>
                    <a:pt x="53" y="76"/>
                  </a:lnTo>
                  <a:lnTo>
                    <a:pt x="53" y="74"/>
                  </a:lnTo>
                  <a:lnTo>
                    <a:pt x="53" y="71"/>
                  </a:lnTo>
                  <a:lnTo>
                    <a:pt x="48" y="71"/>
                  </a:lnTo>
                  <a:lnTo>
                    <a:pt x="48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1" y="76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2" y="71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6" y="67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6" y="64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17" y="64"/>
                  </a:lnTo>
                  <a:lnTo>
                    <a:pt x="12" y="67"/>
                  </a:lnTo>
                  <a:lnTo>
                    <a:pt x="12" y="64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2" y="57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5" y="45"/>
                  </a:lnTo>
                  <a:lnTo>
                    <a:pt x="7" y="43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6" y="35"/>
                  </a:lnTo>
                  <a:lnTo>
                    <a:pt x="41" y="38"/>
                  </a:lnTo>
                  <a:lnTo>
                    <a:pt x="43" y="45"/>
                  </a:lnTo>
                  <a:lnTo>
                    <a:pt x="46" y="52"/>
                  </a:lnTo>
                  <a:lnTo>
                    <a:pt x="46" y="55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7" y="62"/>
                  </a:lnTo>
                  <a:lnTo>
                    <a:pt x="60" y="62"/>
                  </a:lnTo>
                  <a:lnTo>
                    <a:pt x="62" y="69"/>
                  </a:lnTo>
                  <a:lnTo>
                    <a:pt x="62" y="71"/>
                  </a:lnTo>
                  <a:lnTo>
                    <a:pt x="62" y="74"/>
                  </a:lnTo>
                  <a:lnTo>
                    <a:pt x="65" y="76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69" y="90"/>
                  </a:lnTo>
                  <a:lnTo>
                    <a:pt x="72" y="90"/>
                  </a:lnTo>
                  <a:lnTo>
                    <a:pt x="74" y="93"/>
                  </a:lnTo>
                  <a:lnTo>
                    <a:pt x="77" y="93"/>
                  </a:lnTo>
                  <a:lnTo>
                    <a:pt x="79" y="90"/>
                  </a:lnTo>
                  <a:lnTo>
                    <a:pt x="89" y="83"/>
                  </a:lnTo>
                  <a:lnTo>
                    <a:pt x="91" y="83"/>
                  </a:lnTo>
                  <a:lnTo>
                    <a:pt x="91" y="86"/>
                  </a:lnTo>
                  <a:lnTo>
                    <a:pt x="91" y="88"/>
                  </a:lnTo>
                  <a:lnTo>
                    <a:pt x="91" y="90"/>
                  </a:lnTo>
                  <a:lnTo>
                    <a:pt x="89" y="93"/>
                  </a:lnTo>
                  <a:lnTo>
                    <a:pt x="93" y="93"/>
                  </a:lnTo>
                  <a:lnTo>
                    <a:pt x="96" y="93"/>
                  </a:lnTo>
                  <a:lnTo>
                    <a:pt x="96" y="90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8" y="83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98" y="81"/>
                  </a:lnTo>
                  <a:lnTo>
                    <a:pt x="98" y="78"/>
                  </a:lnTo>
                  <a:lnTo>
                    <a:pt x="98" y="76"/>
                  </a:lnTo>
                  <a:lnTo>
                    <a:pt x="105" y="71"/>
                  </a:lnTo>
                  <a:lnTo>
                    <a:pt x="108" y="71"/>
                  </a:lnTo>
                  <a:lnTo>
                    <a:pt x="115" y="71"/>
                  </a:lnTo>
                  <a:lnTo>
                    <a:pt x="120" y="71"/>
                  </a:lnTo>
                  <a:lnTo>
                    <a:pt x="124" y="71"/>
                  </a:lnTo>
                  <a:lnTo>
                    <a:pt x="124" y="69"/>
                  </a:lnTo>
                  <a:lnTo>
                    <a:pt x="132" y="62"/>
                  </a:lnTo>
                  <a:lnTo>
                    <a:pt x="134" y="62"/>
                  </a:lnTo>
                  <a:lnTo>
                    <a:pt x="134" y="59"/>
                  </a:lnTo>
                  <a:lnTo>
                    <a:pt x="136" y="59"/>
                  </a:lnTo>
                  <a:lnTo>
                    <a:pt x="136" y="57"/>
                  </a:lnTo>
                  <a:lnTo>
                    <a:pt x="139" y="57"/>
                  </a:lnTo>
                  <a:lnTo>
                    <a:pt x="139" y="55"/>
                  </a:lnTo>
                  <a:lnTo>
                    <a:pt x="139" y="52"/>
                  </a:lnTo>
                  <a:lnTo>
                    <a:pt x="144" y="45"/>
                  </a:lnTo>
                  <a:lnTo>
                    <a:pt x="146" y="45"/>
                  </a:lnTo>
                  <a:lnTo>
                    <a:pt x="146" y="43"/>
                  </a:lnTo>
                  <a:lnTo>
                    <a:pt x="148" y="40"/>
                  </a:lnTo>
                  <a:lnTo>
                    <a:pt x="148" y="33"/>
                  </a:lnTo>
                  <a:lnTo>
                    <a:pt x="146" y="33"/>
                  </a:lnTo>
                  <a:lnTo>
                    <a:pt x="141" y="33"/>
                  </a:lnTo>
                  <a:lnTo>
                    <a:pt x="139" y="38"/>
                  </a:lnTo>
                  <a:lnTo>
                    <a:pt x="136" y="40"/>
                  </a:lnTo>
                  <a:lnTo>
                    <a:pt x="134" y="38"/>
                  </a:lnTo>
                  <a:lnTo>
                    <a:pt x="132" y="38"/>
                  </a:lnTo>
                  <a:lnTo>
                    <a:pt x="129" y="38"/>
                  </a:lnTo>
                  <a:lnTo>
                    <a:pt x="127" y="40"/>
                  </a:lnTo>
                  <a:lnTo>
                    <a:pt x="127" y="43"/>
                  </a:lnTo>
                  <a:lnTo>
                    <a:pt x="124" y="43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4" y="35"/>
                  </a:lnTo>
                  <a:lnTo>
                    <a:pt x="124" y="33"/>
                  </a:lnTo>
                  <a:lnTo>
                    <a:pt x="127" y="28"/>
                  </a:lnTo>
                  <a:lnTo>
                    <a:pt x="127" y="26"/>
                  </a:lnTo>
                  <a:lnTo>
                    <a:pt x="124" y="21"/>
                  </a:lnTo>
                  <a:lnTo>
                    <a:pt x="127" y="19"/>
                  </a:lnTo>
                  <a:lnTo>
                    <a:pt x="129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4" y="14"/>
                  </a:lnTo>
                  <a:lnTo>
                    <a:pt x="139" y="14"/>
                  </a:lnTo>
                  <a:lnTo>
                    <a:pt x="141" y="14"/>
                  </a:lnTo>
                  <a:lnTo>
                    <a:pt x="141" y="16"/>
                  </a:lnTo>
                  <a:lnTo>
                    <a:pt x="144" y="16"/>
                  </a:lnTo>
                  <a:lnTo>
                    <a:pt x="144" y="19"/>
                  </a:lnTo>
                  <a:lnTo>
                    <a:pt x="148" y="16"/>
                  </a:lnTo>
                  <a:lnTo>
                    <a:pt x="148" y="14"/>
                  </a:lnTo>
                  <a:lnTo>
                    <a:pt x="153" y="11"/>
                  </a:lnTo>
                  <a:lnTo>
                    <a:pt x="158" y="16"/>
                  </a:lnTo>
                  <a:lnTo>
                    <a:pt x="158" y="19"/>
                  </a:lnTo>
                  <a:lnTo>
                    <a:pt x="160" y="21"/>
                  </a:lnTo>
                  <a:lnTo>
                    <a:pt x="163" y="21"/>
                  </a:lnTo>
                  <a:lnTo>
                    <a:pt x="170" y="19"/>
                  </a:lnTo>
                  <a:lnTo>
                    <a:pt x="172" y="16"/>
                  </a:lnTo>
                  <a:lnTo>
                    <a:pt x="172" y="14"/>
                  </a:lnTo>
                  <a:lnTo>
                    <a:pt x="167" y="11"/>
                  </a:lnTo>
                  <a:lnTo>
                    <a:pt x="167" y="9"/>
                  </a:lnTo>
                  <a:lnTo>
                    <a:pt x="170" y="2"/>
                  </a:lnTo>
                  <a:lnTo>
                    <a:pt x="172" y="2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4"/>
                  </a:lnTo>
                  <a:lnTo>
                    <a:pt x="179" y="7"/>
                  </a:lnTo>
                  <a:lnTo>
                    <a:pt x="179" y="9"/>
                  </a:lnTo>
                  <a:lnTo>
                    <a:pt x="177" y="14"/>
                  </a:lnTo>
                  <a:lnTo>
                    <a:pt x="177" y="16"/>
                  </a:lnTo>
                  <a:lnTo>
                    <a:pt x="184" y="21"/>
                  </a:lnTo>
                  <a:lnTo>
                    <a:pt x="187" y="21"/>
                  </a:lnTo>
                  <a:lnTo>
                    <a:pt x="191" y="21"/>
                  </a:lnTo>
                  <a:lnTo>
                    <a:pt x="194" y="19"/>
                  </a:lnTo>
                  <a:lnTo>
                    <a:pt x="194" y="16"/>
                  </a:lnTo>
                  <a:lnTo>
                    <a:pt x="196" y="16"/>
                  </a:lnTo>
                  <a:lnTo>
                    <a:pt x="196" y="21"/>
                  </a:lnTo>
                  <a:lnTo>
                    <a:pt x="199" y="23"/>
                  </a:lnTo>
                  <a:lnTo>
                    <a:pt x="199" y="26"/>
                  </a:lnTo>
                  <a:lnTo>
                    <a:pt x="201" y="28"/>
                  </a:lnTo>
                  <a:lnTo>
                    <a:pt x="203" y="31"/>
                  </a:lnTo>
                  <a:lnTo>
                    <a:pt x="206" y="33"/>
                  </a:lnTo>
                  <a:lnTo>
                    <a:pt x="208" y="35"/>
                  </a:lnTo>
                  <a:lnTo>
                    <a:pt x="208" y="38"/>
                  </a:lnTo>
                  <a:lnTo>
                    <a:pt x="213" y="43"/>
                  </a:lnTo>
                  <a:lnTo>
                    <a:pt x="215" y="43"/>
                  </a:lnTo>
                  <a:lnTo>
                    <a:pt x="215" y="45"/>
                  </a:lnTo>
                  <a:lnTo>
                    <a:pt x="215" y="47"/>
                  </a:lnTo>
                  <a:lnTo>
                    <a:pt x="213" y="47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11" y="52"/>
                  </a:lnTo>
                  <a:lnTo>
                    <a:pt x="211" y="55"/>
                  </a:lnTo>
                  <a:lnTo>
                    <a:pt x="211" y="62"/>
                  </a:lnTo>
                  <a:lnTo>
                    <a:pt x="211" y="69"/>
                  </a:lnTo>
                  <a:lnTo>
                    <a:pt x="211" y="71"/>
                  </a:lnTo>
                  <a:lnTo>
                    <a:pt x="213" y="78"/>
                  </a:lnTo>
                  <a:lnTo>
                    <a:pt x="213" y="81"/>
                  </a:lnTo>
                  <a:lnTo>
                    <a:pt x="213" y="83"/>
                  </a:lnTo>
                  <a:lnTo>
                    <a:pt x="218" y="88"/>
                  </a:lnTo>
                  <a:lnTo>
                    <a:pt x="218" y="90"/>
                  </a:lnTo>
                  <a:lnTo>
                    <a:pt x="220" y="90"/>
                  </a:lnTo>
                  <a:lnTo>
                    <a:pt x="223" y="90"/>
                  </a:lnTo>
                  <a:lnTo>
                    <a:pt x="225" y="90"/>
                  </a:lnTo>
                  <a:lnTo>
                    <a:pt x="230" y="88"/>
                  </a:lnTo>
                  <a:lnTo>
                    <a:pt x="232" y="88"/>
                  </a:lnTo>
                  <a:lnTo>
                    <a:pt x="234" y="88"/>
                  </a:lnTo>
                  <a:lnTo>
                    <a:pt x="237" y="88"/>
                  </a:lnTo>
                  <a:lnTo>
                    <a:pt x="239" y="88"/>
                  </a:lnTo>
                  <a:lnTo>
                    <a:pt x="239" y="90"/>
                  </a:lnTo>
                  <a:lnTo>
                    <a:pt x="242" y="93"/>
                  </a:lnTo>
                  <a:lnTo>
                    <a:pt x="227" y="95"/>
                  </a:lnTo>
                  <a:lnTo>
                    <a:pt x="225" y="95"/>
                  </a:lnTo>
                  <a:lnTo>
                    <a:pt x="223" y="95"/>
                  </a:lnTo>
                  <a:lnTo>
                    <a:pt x="223" y="100"/>
                  </a:lnTo>
                  <a:lnTo>
                    <a:pt x="223" y="114"/>
                  </a:lnTo>
                  <a:lnTo>
                    <a:pt x="220" y="117"/>
                  </a:lnTo>
                  <a:lnTo>
                    <a:pt x="220" y="124"/>
                  </a:lnTo>
                  <a:lnTo>
                    <a:pt x="223" y="124"/>
                  </a:lnTo>
                  <a:lnTo>
                    <a:pt x="225" y="129"/>
                  </a:lnTo>
                  <a:lnTo>
                    <a:pt x="223" y="134"/>
                  </a:lnTo>
                  <a:lnTo>
                    <a:pt x="223" y="136"/>
                  </a:lnTo>
                  <a:lnTo>
                    <a:pt x="227" y="138"/>
                  </a:lnTo>
                  <a:lnTo>
                    <a:pt x="227" y="141"/>
                  </a:lnTo>
                  <a:lnTo>
                    <a:pt x="227" y="148"/>
                  </a:lnTo>
                  <a:lnTo>
                    <a:pt x="223" y="150"/>
                  </a:lnTo>
                  <a:lnTo>
                    <a:pt x="218" y="148"/>
                  </a:lnTo>
                  <a:lnTo>
                    <a:pt x="215" y="148"/>
                  </a:lnTo>
                  <a:lnTo>
                    <a:pt x="211" y="150"/>
                  </a:lnTo>
                  <a:lnTo>
                    <a:pt x="211" y="153"/>
                  </a:lnTo>
                  <a:lnTo>
                    <a:pt x="208" y="157"/>
                  </a:lnTo>
                  <a:lnTo>
                    <a:pt x="206" y="157"/>
                  </a:lnTo>
                  <a:lnTo>
                    <a:pt x="201" y="153"/>
                  </a:lnTo>
                  <a:lnTo>
                    <a:pt x="199" y="153"/>
                  </a:lnTo>
                  <a:lnTo>
                    <a:pt x="196" y="153"/>
                  </a:lnTo>
                  <a:lnTo>
                    <a:pt x="194" y="153"/>
                  </a:lnTo>
                  <a:lnTo>
                    <a:pt x="191" y="153"/>
                  </a:lnTo>
                  <a:lnTo>
                    <a:pt x="189" y="153"/>
                  </a:lnTo>
                  <a:lnTo>
                    <a:pt x="187" y="155"/>
                  </a:lnTo>
                  <a:lnTo>
                    <a:pt x="184" y="155"/>
                  </a:lnTo>
                  <a:lnTo>
                    <a:pt x="187" y="157"/>
                  </a:lnTo>
                  <a:lnTo>
                    <a:pt x="191" y="160"/>
                  </a:lnTo>
                  <a:lnTo>
                    <a:pt x="199" y="167"/>
                  </a:lnTo>
                  <a:lnTo>
                    <a:pt x="196" y="169"/>
                  </a:lnTo>
                  <a:lnTo>
                    <a:pt x="196" y="172"/>
                  </a:lnTo>
                  <a:lnTo>
                    <a:pt x="194" y="174"/>
                  </a:lnTo>
                  <a:lnTo>
                    <a:pt x="194" y="177"/>
                  </a:lnTo>
                  <a:lnTo>
                    <a:pt x="199" y="177"/>
                  </a:lnTo>
                  <a:lnTo>
                    <a:pt x="203" y="179"/>
                  </a:lnTo>
                  <a:lnTo>
                    <a:pt x="206" y="179"/>
                  </a:lnTo>
                  <a:lnTo>
                    <a:pt x="206" y="181"/>
                  </a:lnTo>
                  <a:lnTo>
                    <a:pt x="203" y="181"/>
                  </a:lnTo>
                  <a:lnTo>
                    <a:pt x="201" y="184"/>
                  </a:lnTo>
                  <a:lnTo>
                    <a:pt x="199" y="184"/>
                  </a:lnTo>
                  <a:lnTo>
                    <a:pt x="196" y="184"/>
                  </a:lnTo>
                  <a:lnTo>
                    <a:pt x="196" y="186"/>
                  </a:lnTo>
                  <a:lnTo>
                    <a:pt x="194" y="186"/>
                  </a:lnTo>
                  <a:lnTo>
                    <a:pt x="191" y="189"/>
                  </a:lnTo>
                  <a:lnTo>
                    <a:pt x="179" y="198"/>
                  </a:lnTo>
                  <a:lnTo>
                    <a:pt x="179" y="201"/>
                  </a:lnTo>
                  <a:lnTo>
                    <a:pt x="177" y="203"/>
                  </a:lnTo>
                  <a:lnTo>
                    <a:pt x="179" y="203"/>
                  </a:lnTo>
                  <a:lnTo>
                    <a:pt x="179" y="205"/>
                  </a:lnTo>
                  <a:lnTo>
                    <a:pt x="187" y="205"/>
                  </a:lnTo>
                  <a:lnTo>
                    <a:pt x="187" y="208"/>
                  </a:lnTo>
                  <a:lnTo>
                    <a:pt x="189" y="208"/>
                  </a:lnTo>
                  <a:lnTo>
                    <a:pt x="194" y="208"/>
                  </a:lnTo>
                  <a:lnTo>
                    <a:pt x="199" y="208"/>
                  </a:lnTo>
                  <a:lnTo>
                    <a:pt x="201" y="212"/>
                  </a:lnTo>
                  <a:lnTo>
                    <a:pt x="199" y="217"/>
                  </a:lnTo>
                  <a:lnTo>
                    <a:pt x="199" y="220"/>
                  </a:lnTo>
                  <a:lnTo>
                    <a:pt x="199" y="222"/>
                  </a:lnTo>
                  <a:lnTo>
                    <a:pt x="194" y="224"/>
                  </a:lnTo>
                  <a:lnTo>
                    <a:pt x="189" y="227"/>
                  </a:lnTo>
                  <a:lnTo>
                    <a:pt x="184" y="232"/>
                  </a:lnTo>
                  <a:lnTo>
                    <a:pt x="172" y="239"/>
                  </a:lnTo>
                  <a:lnTo>
                    <a:pt x="165" y="244"/>
                  </a:lnTo>
                  <a:lnTo>
                    <a:pt x="163" y="246"/>
                  </a:lnTo>
                  <a:lnTo>
                    <a:pt x="158" y="251"/>
                  </a:lnTo>
                  <a:lnTo>
                    <a:pt x="158" y="246"/>
                  </a:lnTo>
                  <a:lnTo>
                    <a:pt x="156" y="246"/>
                  </a:lnTo>
                  <a:lnTo>
                    <a:pt x="153" y="246"/>
                  </a:lnTo>
                  <a:lnTo>
                    <a:pt x="153" y="248"/>
                  </a:lnTo>
                  <a:lnTo>
                    <a:pt x="148" y="246"/>
                  </a:lnTo>
                  <a:lnTo>
                    <a:pt x="151" y="246"/>
                  </a:lnTo>
                  <a:lnTo>
                    <a:pt x="144" y="234"/>
                  </a:lnTo>
                  <a:lnTo>
                    <a:pt x="144" y="232"/>
                  </a:lnTo>
                  <a:lnTo>
                    <a:pt x="139" y="227"/>
                  </a:lnTo>
                  <a:lnTo>
                    <a:pt x="129" y="217"/>
                  </a:lnTo>
                  <a:lnTo>
                    <a:pt x="124" y="212"/>
                  </a:lnTo>
                  <a:lnTo>
                    <a:pt x="120" y="210"/>
                  </a:lnTo>
                  <a:lnTo>
                    <a:pt x="117" y="208"/>
                  </a:lnTo>
                  <a:lnTo>
                    <a:pt x="115" y="208"/>
                  </a:lnTo>
                  <a:lnTo>
                    <a:pt x="112" y="20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8" name="Freeform 1114"/>
            <p:cNvSpPr>
              <a:spLocks/>
            </p:cNvSpPr>
            <p:nvPr/>
          </p:nvSpPr>
          <p:spPr bwMode="gray">
            <a:xfrm>
              <a:off x="1746070" y="3316524"/>
              <a:ext cx="251586" cy="190787"/>
            </a:xfrm>
            <a:custGeom>
              <a:avLst/>
              <a:gdLst/>
              <a:ahLst/>
              <a:cxnLst>
                <a:cxn ang="0">
                  <a:pos x="10" y="48"/>
                </a:cxn>
                <a:cxn ang="0">
                  <a:pos x="7" y="40"/>
                </a:cxn>
                <a:cxn ang="0">
                  <a:pos x="12" y="38"/>
                </a:cxn>
                <a:cxn ang="0">
                  <a:pos x="17" y="45"/>
                </a:cxn>
                <a:cxn ang="0">
                  <a:pos x="22" y="33"/>
                </a:cxn>
                <a:cxn ang="0">
                  <a:pos x="12" y="33"/>
                </a:cxn>
                <a:cxn ang="0">
                  <a:pos x="15" y="31"/>
                </a:cxn>
                <a:cxn ang="0">
                  <a:pos x="31" y="31"/>
                </a:cxn>
                <a:cxn ang="0">
                  <a:pos x="39" y="12"/>
                </a:cxn>
                <a:cxn ang="0">
                  <a:pos x="39" y="2"/>
                </a:cxn>
                <a:cxn ang="0">
                  <a:pos x="53" y="12"/>
                </a:cxn>
                <a:cxn ang="0">
                  <a:pos x="60" y="19"/>
                </a:cxn>
                <a:cxn ang="0">
                  <a:pos x="74" y="14"/>
                </a:cxn>
                <a:cxn ang="0">
                  <a:pos x="79" y="24"/>
                </a:cxn>
                <a:cxn ang="0">
                  <a:pos x="84" y="33"/>
                </a:cxn>
                <a:cxn ang="0">
                  <a:pos x="86" y="48"/>
                </a:cxn>
                <a:cxn ang="0">
                  <a:pos x="94" y="55"/>
                </a:cxn>
                <a:cxn ang="0">
                  <a:pos x="96" y="62"/>
                </a:cxn>
                <a:cxn ang="0">
                  <a:pos x="103" y="69"/>
                </a:cxn>
                <a:cxn ang="0">
                  <a:pos x="113" y="76"/>
                </a:cxn>
                <a:cxn ang="0">
                  <a:pos x="117" y="64"/>
                </a:cxn>
                <a:cxn ang="0">
                  <a:pos x="129" y="60"/>
                </a:cxn>
                <a:cxn ang="0">
                  <a:pos x="146" y="50"/>
                </a:cxn>
                <a:cxn ang="0">
                  <a:pos x="156" y="55"/>
                </a:cxn>
                <a:cxn ang="0">
                  <a:pos x="149" y="62"/>
                </a:cxn>
                <a:cxn ang="0">
                  <a:pos x="163" y="64"/>
                </a:cxn>
                <a:cxn ang="0">
                  <a:pos x="168" y="69"/>
                </a:cxn>
                <a:cxn ang="0">
                  <a:pos x="168" y="79"/>
                </a:cxn>
                <a:cxn ang="0">
                  <a:pos x="163" y="91"/>
                </a:cxn>
                <a:cxn ang="0">
                  <a:pos x="158" y="107"/>
                </a:cxn>
                <a:cxn ang="0">
                  <a:pos x="158" y="119"/>
                </a:cxn>
                <a:cxn ang="0">
                  <a:pos x="149" y="117"/>
                </a:cxn>
                <a:cxn ang="0">
                  <a:pos x="139" y="117"/>
                </a:cxn>
                <a:cxn ang="0">
                  <a:pos x="129" y="112"/>
                </a:cxn>
                <a:cxn ang="0">
                  <a:pos x="120" y="119"/>
                </a:cxn>
                <a:cxn ang="0">
                  <a:pos x="98" y="115"/>
                </a:cxn>
                <a:cxn ang="0">
                  <a:pos x="94" y="105"/>
                </a:cxn>
                <a:cxn ang="0">
                  <a:pos x="79" y="98"/>
                </a:cxn>
                <a:cxn ang="0">
                  <a:pos x="74" y="103"/>
                </a:cxn>
                <a:cxn ang="0">
                  <a:pos x="74" y="112"/>
                </a:cxn>
                <a:cxn ang="0">
                  <a:pos x="65" y="107"/>
                </a:cxn>
                <a:cxn ang="0">
                  <a:pos x="53" y="95"/>
                </a:cxn>
                <a:cxn ang="0">
                  <a:pos x="50" y="86"/>
                </a:cxn>
                <a:cxn ang="0">
                  <a:pos x="53" y="79"/>
                </a:cxn>
                <a:cxn ang="0">
                  <a:pos x="43" y="69"/>
                </a:cxn>
                <a:cxn ang="0">
                  <a:pos x="29" y="64"/>
                </a:cxn>
                <a:cxn ang="0">
                  <a:pos x="19" y="69"/>
                </a:cxn>
                <a:cxn ang="0">
                  <a:pos x="15" y="62"/>
                </a:cxn>
                <a:cxn ang="0">
                  <a:pos x="7" y="60"/>
                </a:cxn>
                <a:cxn ang="0">
                  <a:pos x="0" y="55"/>
                </a:cxn>
              </a:cxnLst>
              <a:rect l="0" t="0" r="r" b="b"/>
              <a:pathLst>
                <a:path w="170" h="119">
                  <a:moveTo>
                    <a:pt x="0" y="52"/>
                  </a:moveTo>
                  <a:lnTo>
                    <a:pt x="3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2" y="40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5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6" y="24"/>
                  </a:lnTo>
                  <a:lnTo>
                    <a:pt x="41" y="21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46" y="9"/>
                  </a:lnTo>
                  <a:lnTo>
                    <a:pt x="53" y="12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2" y="16"/>
                  </a:lnTo>
                  <a:lnTo>
                    <a:pt x="65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9" y="21"/>
                  </a:lnTo>
                  <a:lnTo>
                    <a:pt x="79" y="24"/>
                  </a:lnTo>
                  <a:lnTo>
                    <a:pt x="79" y="26"/>
                  </a:lnTo>
                  <a:lnTo>
                    <a:pt x="79" y="28"/>
                  </a:lnTo>
                  <a:lnTo>
                    <a:pt x="82" y="31"/>
                  </a:lnTo>
                  <a:lnTo>
                    <a:pt x="84" y="33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6" y="48"/>
                  </a:lnTo>
                  <a:lnTo>
                    <a:pt x="89" y="52"/>
                  </a:lnTo>
                  <a:lnTo>
                    <a:pt x="91" y="52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8" y="62"/>
                  </a:lnTo>
                  <a:lnTo>
                    <a:pt x="101" y="60"/>
                  </a:lnTo>
                  <a:lnTo>
                    <a:pt x="101" y="62"/>
                  </a:lnTo>
                  <a:lnTo>
                    <a:pt x="103" y="69"/>
                  </a:lnTo>
                  <a:lnTo>
                    <a:pt x="103" y="72"/>
                  </a:lnTo>
                  <a:lnTo>
                    <a:pt x="105" y="72"/>
                  </a:lnTo>
                  <a:lnTo>
                    <a:pt x="105" y="74"/>
                  </a:lnTo>
                  <a:lnTo>
                    <a:pt x="113" y="76"/>
                  </a:lnTo>
                  <a:lnTo>
                    <a:pt x="115" y="76"/>
                  </a:lnTo>
                  <a:lnTo>
                    <a:pt x="115" y="72"/>
                  </a:lnTo>
                  <a:lnTo>
                    <a:pt x="115" y="67"/>
                  </a:lnTo>
                  <a:lnTo>
                    <a:pt x="117" y="64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5" y="60"/>
                  </a:lnTo>
                  <a:lnTo>
                    <a:pt x="129" y="60"/>
                  </a:lnTo>
                  <a:lnTo>
                    <a:pt x="134" y="60"/>
                  </a:lnTo>
                  <a:lnTo>
                    <a:pt x="137" y="60"/>
                  </a:lnTo>
                  <a:lnTo>
                    <a:pt x="141" y="55"/>
                  </a:lnTo>
                  <a:lnTo>
                    <a:pt x="146" y="50"/>
                  </a:lnTo>
                  <a:lnTo>
                    <a:pt x="151" y="50"/>
                  </a:lnTo>
                  <a:lnTo>
                    <a:pt x="156" y="50"/>
                  </a:lnTo>
                  <a:lnTo>
                    <a:pt x="156" y="52"/>
                  </a:lnTo>
                  <a:lnTo>
                    <a:pt x="156" y="55"/>
                  </a:lnTo>
                  <a:lnTo>
                    <a:pt x="156" y="57"/>
                  </a:lnTo>
                  <a:lnTo>
                    <a:pt x="153" y="57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60" y="67"/>
                  </a:lnTo>
                  <a:lnTo>
                    <a:pt x="163" y="64"/>
                  </a:lnTo>
                  <a:lnTo>
                    <a:pt x="163" y="69"/>
                  </a:lnTo>
                  <a:lnTo>
                    <a:pt x="163" y="72"/>
                  </a:lnTo>
                  <a:lnTo>
                    <a:pt x="165" y="69"/>
                  </a:lnTo>
                  <a:lnTo>
                    <a:pt x="168" y="69"/>
                  </a:lnTo>
                  <a:lnTo>
                    <a:pt x="168" y="67"/>
                  </a:lnTo>
                  <a:lnTo>
                    <a:pt x="170" y="69"/>
                  </a:lnTo>
                  <a:lnTo>
                    <a:pt x="170" y="72"/>
                  </a:lnTo>
                  <a:lnTo>
                    <a:pt x="168" y="79"/>
                  </a:lnTo>
                  <a:lnTo>
                    <a:pt x="165" y="83"/>
                  </a:lnTo>
                  <a:lnTo>
                    <a:pt x="165" y="86"/>
                  </a:lnTo>
                  <a:lnTo>
                    <a:pt x="165" y="88"/>
                  </a:lnTo>
                  <a:lnTo>
                    <a:pt x="163" y="91"/>
                  </a:lnTo>
                  <a:lnTo>
                    <a:pt x="163" y="93"/>
                  </a:lnTo>
                  <a:lnTo>
                    <a:pt x="163" y="98"/>
                  </a:lnTo>
                  <a:lnTo>
                    <a:pt x="160" y="103"/>
                  </a:lnTo>
                  <a:lnTo>
                    <a:pt x="158" y="107"/>
                  </a:lnTo>
                  <a:lnTo>
                    <a:pt x="158" y="112"/>
                  </a:lnTo>
                  <a:lnTo>
                    <a:pt x="160" y="115"/>
                  </a:lnTo>
                  <a:lnTo>
                    <a:pt x="160" y="117"/>
                  </a:lnTo>
                  <a:lnTo>
                    <a:pt x="158" y="119"/>
                  </a:lnTo>
                  <a:lnTo>
                    <a:pt x="156" y="119"/>
                  </a:lnTo>
                  <a:lnTo>
                    <a:pt x="153" y="119"/>
                  </a:lnTo>
                  <a:lnTo>
                    <a:pt x="151" y="117"/>
                  </a:lnTo>
                  <a:lnTo>
                    <a:pt x="149" y="117"/>
                  </a:lnTo>
                  <a:lnTo>
                    <a:pt x="146" y="117"/>
                  </a:lnTo>
                  <a:lnTo>
                    <a:pt x="144" y="117"/>
                  </a:lnTo>
                  <a:lnTo>
                    <a:pt x="141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2" y="115"/>
                  </a:lnTo>
                  <a:lnTo>
                    <a:pt x="132" y="112"/>
                  </a:lnTo>
                  <a:lnTo>
                    <a:pt x="129" y="112"/>
                  </a:lnTo>
                  <a:lnTo>
                    <a:pt x="129" y="115"/>
                  </a:lnTo>
                  <a:lnTo>
                    <a:pt x="127" y="115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17" y="117"/>
                  </a:lnTo>
                  <a:lnTo>
                    <a:pt x="113" y="119"/>
                  </a:lnTo>
                  <a:lnTo>
                    <a:pt x="105" y="117"/>
                  </a:lnTo>
                  <a:lnTo>
                    <a:pt x="98" y="115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6" y="105"/>
                  </a:lnTo>
                  <a:lnTo>
                    <a:pt x="94" y="105"/>
                  </a:lnTo>
                  <a:lnTo>
                    <a:pt x="91" y="105"/>
                  </a:lnTo>
                  <a:lnTo>
                    <a:pt x="91" y="103"/>
                  </a:lnTo>
                  <a:lnTo>
                    <a:pt x="86" y="100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4" y="100"/>
                  </a:lnTo>
                  <a:lnTo>
                    <a:pt x="74" y="103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67" y="110"/>
                  </a:lnTo>
                  <a:lnTo>
                    <a:pt x="65" y="110"/>
                  </a:lnTo>
                  <a:lnTo>
                    <a:pt x="65" y="107"/>
                  </a:lnTo>
                  <a:lnTo>
                    <a:pt x="60" y="103"/>
                  </a:lnTo>
                  <a:lnTo>
                    <a:pt x="58" y="98"/>
                  </a:lnTo>
                  <a:lnTo>
                    <a:pt x="55" y="95"/>
                  </a:lnTo>
                  <a:lnTo>
                    <a:pt x="53" y="95"/>
                  </a:lnTo>
                  <a:lnTo>
                    <a:pt x="50" y="93"/>
                  </a:lnTo>
                  <a:lnTo>
                    <a:pt x="50" y="91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53" y="86"/>
                  </a:lnTo>
                  <a:lnTo>
                    <a:pt x="53" y="83"/>
                  </a:lnTo>
                  <a:lnTo>
                    <a:pt x="53" y="81"/>
                  </a:lnTo>
                  <a:lnTo>
                    <a:pt x="53" y="79"/>
                  </a:lnTo>
                  <a:lnTo>
                    <a:pt x="50" y="76"/>
                  </a:lnTo>
                  <a:lnTo>
                    <a:pt x="48" y="74"/>
                  </a:lnTo>
                  <a:lnTo>
                    <a:pt x="46" y="72"/>
                  </a:lnTo>
                  <a:lnTo>
                    <a:pt x="43" y="69"/>
                  </a:lnTo>
                  <a:lnTo>
                    <a:pt x="39" y="67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29" y="64"/>
                  </a:lnTo>
                  <a:lnTo>
                    <a:pt x="29" y="67"/>
                  </a:lnTo>
                  <a:lnTo>
                    <a:pt x="27" y="72"/>
                  </a:lnTo>
                  <a:lnTo>
                    <a:pt x="24" y="69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7" y="60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3" y="60"/>
                  </a:lnTo>
                  <a:lnTo>
                    <a:pt x="0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09" name="Freeform 1115"/>
            <p:cNvSpPr>
              <a:spLocks/>
            </p:cNvSpPr>
            <p:nvPr/>
          </p:nvSpPr>
          <p:spPr bwMode="gray">
            <a:xfrm>
              <a:off x="1707592" y="3396687"/>
              <a:ext cx="233827" cy="264535"/>
            </a:xfrm>
            <a:custGeom>
              <a:avLst/>
              <a:gdLst/>
              <a:ahLst/>
              <a:cxnLst>
                <a:cxn ang="0">
                  <a:pos x="2" y="86"/>
                </a:cxn>
                <a:cxn ang="0">
                  <a:pos x="12" y="86"/>
                </a:cxn>
                <a:cxn ang="0">
                  <a:pos x="14" y="81"/>
                </a:cxn>
                <a:cxn ang="0">
                  <a:pos x="14" y="62"/>
                </a:cxn>
                <a:cxn ang="0">
                  <a:pos x="9" y="57"/>
                </a:cxn>
                <a:cxn ang="0">
                  <a:pos x="9" y="50"/>
                </a:cxn>
                <a:cxn ang="0">
                  <a:pos x="9" y="43"/>
                </a:cxn>
                <a:cxn ang="0">
                  <a:pos x="12" y="24"/>
                </a:cxn>
                <a:cxn ang="0">
                  <a:pos x="9" y="17"/>
                </a:cxn>
                <a:cxn ang="0">
                  <a:pos x="14" y="5"/>
                </a:cxn>
                <a:cxn ang="0">
                  <a:pos x="24" y="0"/>
                </a:cxn>
                <a:cxn ang="0">
                  <a:pos x="29" y="10"/>
                </a:cxn>
                <a:cxn ang="0">
                  <a:pos x="33" y="10"/>
                </a:cxn>
                <a:cxn ang="0">
                  <a:pos x="38" y="14"/>
                </a:cxn>
                <a:cxn ang="0">
                  <a:pos x="43" y="17"/>
                </a:cxn>
                <a:cxn ang="0">
                  <a:pos x="50" y="19"/>
                </a:cxn>
                <a:cxn ang="0">
                  <a:pos x="55" y="14"/>
                </a:cxn>
                <a:cxn ang="0">
                  <a:pos x="65" y="17"/>
                </a:cxn>
                <a:cxn ang="0">
                  <a:pos x="74" y="24"/>
                </a:cxn>
                <a:cxn ang="0">
                  <a:pos x="79" y="31"/>
                </a:cxn>
                <a:cxn ang="0">
                  <a:pos x="76" y="36"/>
                </a:cxn>
                <a:cxn ang="0">
                  <a:pos x="76" y="43"/>
                </a:cxn>
                <a:cxn ang="0">
                  <a:pos x="84" y="48"/>
                </a:cxn>
                <a:cxn ang="0">
                  <a:pos x="91" y="60"/>
                </a:cxn>
                <a:cxn ang="0">
                  <a:pos x="100" y="62"/>
                </a:cxn>
                <a:cxn ang="0">
                  <a:pos x="98" y="55"/>
                </a:cxn>
                <a:cxn ang="0">
                  <a:pos x="100" y="48"/>
                </a:cxn>
                <a:cxn ang="0">
                  <a:pos x="112" y="50"/>
                </a:cxn>
                <a:cxn ang="0">
                  <a:pos x="120" y="55"/>
                </a:cxn>
                <a:cxn ang="0">
                  <a:pos x="124" y="62"/>
                </a:cxn>
                <a:cxn ang="0">
                  <a:pos x="139" y="69"/>
                </a:cxn>
                <a:cxn ang="0">
                  <a:pos x="146" y="72"/>
                </a:cxn>
                <a:cxn ang="0">
                  <a:pos x="151" y="72"/>
                </a:cxn>
                <a:cxn ang="0">
                  <a:pos x="151" y="103"/>
                </a:cxn>
                <a:cxn ang="0">
                  <a:pos x="151" y="110"/>
                </a:cxn>
                <a:cxn ang="0">
                  <a:pos x="155" y="122"/>
                </a:cxn>
                <a:cxn ang="0">
                  <a:pos x="155" y="132"/>
                </a:cxn>
                <a:cxn ang="0">
                  <a:pos x="151" y="134"/>
                </a:cxn>
                <a:cxn ang="0">
                  <a:pos x="151" y="139"/>
                </a:cxn>
                <a:cxn ang="0">
                  <a:pos x="141" y="153"/>
                </a:cxn>
                <a:cxn ang="0">
                  <a:pos x="136" y="160"/>
                </a:cxn>
                <a:cxn ang="0">
                  <a:pos x="131" y="160"/>
                </a:cxn>
                <a:cxn ang="0">
                  <a:pos x="127" y="163"/>
                </a:cxn>
                <a:cxn ang="0">
                  <a:pos x="117" y="151"/>
                </a:cxn>
                <a:cxn ang="0">
                  <a:pos x="98" y="153"/>
                </a:cxn>
                <a:cxn ang="0">
                  <a:pos x="93" y="158"/>
                </a:cxn>
                <a:cxn ang="0">
                  <a:pos x="88" y="146"/>
                </a:cxn>
                <a:cxn ang="0">
                  <a:pos x="81" y="146"/>
                </a:cxn>
                <a:cxn ang="0">
                  <a:pos x="72" y="144"/>
                </a:cxn>
                <a:cxn ang="0">
                  <a:pos x="67" y="139"/>
                </a:cxn>
                <a:cxn ang="0">
                  <a:pos x="62" y="141"/>
                </a:cxn>
                <a:cxn ang="0">
                  <a:pos x="62" y="144"/>
                </a:cxn>
                <a:cxn ang="0">
                  <a:pos x="60" y="139"/>
                </a:cxn>
                <a:cxn ang="0">
                  <a:pos x="55" y="129"/>
                </a:cxn>
                <a:cxn ang="0">
                  <a:pos x="53" y="124"/>
                </a:cxn>
                <a:cxn ang="0">
                  <a:pos x="38" y="129"/>
                </a:cxn>
                <a:cxn ang="0">
                  <a:pos x="24" y="112"/>
                </a:cxn>
                <a:cxn ang="0">
                  <a:pos x="21" y="108"/>
                </a:cxn>
                <a:cxn ang="0">
                  <a:pos x="12" y="105"/>
                </a:cxn>
                <a:cxn ang="0">
                  <a:pos x="7" y="98"/>
                </a:cxn>
                <a:cxn ang="0">
                  <a:pos x="0" y="96"/>
                </a:cxn>
              </a:cxnLst>
              <a:rect l="0" t="0" r="r" b="b"/>
              <a:pathLst>
                <a:path w="158" h="165">
                  <a:moveTo>
                    <a:pt x="0" y="96"/>
                  </a:moveTo>
                  <a:lnTo>
                    <a:pt x="0" y="91"/>
                  </a:lnTo>
                  <a:lnTo>
                    <a:pt x="2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4" y="81"/>
                  </a:lnTo>
                  <a:lnTo>
                    <a:pt x="14" y="74"/>
                  </a:lnTo>
                  <a:lnTo>
                    <a:pt x="14" y="65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7" y="45"/>
                  </a:lnTo>
                  <a:lnTo>
                    <a:pt x="9" y="43"/>
                  </a:lnTo>
                  <a:lnTo>
                    <a:pt x="12" y="38"/>
                  </a:lnTo>
                  <a:lnTo>
                    <a:pt x="12" y="31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9" y="17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50" y="19"/>
                  </a:lnTo>
                  <a:lnTo>
                    <a:pt x="53" y="22"/>
                  </a:lnTo>
                  <a:lnTo>
                    <a:pt x="55" y="17"/>
                  </a:lnTo>
                  <a:lnTo>
                    <a:pt x="55" y="14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5" y="17"/>
                  </a:lnTo>
                  <a:lnTo>
                    <a:pt x="69" y="19"/>
                  </a:lnTo>
                  <a:lnTo>
                    <a:pt x="72" y="22"/>
                  </a:lnTo>
                  <a:lnTo>
                    <a:pt x="74" y="24"/>
                  </a:lnTo>
                  <a:lnTo>
                    <a:pt x="76" y="26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9" y="45"/>
                  </a:lnTo>
                  <a:lnTo>
                    <a:pt x="81" y="45"/>
                  </a:lnTo>
                  <a:lnTo>
                    <a:pt x="84" y="48"/>
                  </a:lnTo>
                  <a:lnTo>
                    <a:pt x="86" y="53"/>
                  </a:lnTo>
                  <a:lnTo>
                    <a:pt x="91" y="57"/>
                  </a:lnTo>
                  <a:lnTo>
                    <a:pt x="91" y="60"/>
                  </a:lnTo>
                  <a:lnTo>
                    <a:pt x="93" y="60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8" y="55"/>
                  </a:lnTo>
                  <a:lnTo>
                    <a:pt x="100" y="53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3" y="48"/>
                  </a:lnTo>
                  <a:lnTo>
                    <a:pt x="105" y="48"/>
                  </a:lnTo>
                  <a:lnTo>
                    <a:pt x="112" y="50"/>
                  </a:lnTo>
                  <a:lnTo>
                    <a:pt x="117" y="53"/>
                  </a:lnTo>
                  <a:lnTo>
                    <a:pt x="117" y="55"/>
                  </a:lnTo>
                  <a:lnTo>
                    <a:pt x="120" y="55"/>
                  </a:lnTo>
                  <a:lnTo>
                    <a:pt x="122" y="55"/>
                  </a:lnTo>
                  <a:lnTo>
                    <a:pt x="124" y="60"/>
                  </a:lnTo>
                  <a:lnTo>
                    <a:pt x="124" y="62"/>
                  </a:lnTo>
                  <a:lnTo>
                    <a:pt x="124" y="65"/>
                  </a:lnTo>
                  <a:lnTo>
                    <a:pt x="131" y="67"/>
                  </a:lnTo>
                  <a:lnTo>
                    <a:pt x="139" y="69"/>
                  </a:lnTo>
                  <a:lnTo>
                    <a:pt x="143" y="67"/>
                  </a:lnTo>
                  <a:lnTo>
                    <a:pt x="143" y="69"/>
                  </a:lnTo>
                  <a:lnTo>
                    <a:pt x="146" y="72"/>
                  </a:lnTo>
                  <a:lnTo>
                    <a:pt x="146" y="69"/>
                  </a:lnTo>
                  <a:lnTo>
                    <a:pt x="148" y="69"/>
                  </a:lnTo>
                  <a:lnTo>
                    <a:pt x="151" y="72"/>
                  </a:lnTo>
                  <a:lnTo>
                    <a:pt x="153" y="79"/>
                  </a:lnTo>
                  <a:lnTo>
                    <a:pt x="153" y="81"/>
                  </a:lnTo>
                  <a:lnTo>
                    <a:pt x="151" y="103"/>
                  </a:lnTo>
                  <a:lnTo>
                    <a:pt x="151" y="105"/>
                  </a:lnTo>
                  <a:lnTo>
                    <a:pt x="148" y="108"/>
                  </a:lnTo>
                  <a:lnTo>
                    <a:pt x="151" y="110"/>
                  </a:lnTo>
                  <a:lnTo>
                    <a:pt x="151" y="112"/>
                  </a:lnTo>
                  <a:lnTo>
                    <a:pt x="155" y="120"/>
                  </a:lnTo>
                  <a:lnTo>
                    <a:pt x="155" y="122"/>
                  </a:lnTo>
                  <a:lnTo>
                    <a:pt x="158" y="127"/>
                  </a:lnTo>
                  <a:lnTo>
                    <a:pt x="155" y="129"/>
                  </a:lnTo>
                  <a:lnTo>
                    <a:pt x="155" y="132"/>
                  </a:lnTo>
                  <a:lnTo>
                    <a:pt x="153" y="132"/>
                  </a:lnTo>
                  <a:lnTo>
                    <a:pt x="151" y="132"/>
                  </a:lnTo>
                  <a:lnTo>
                    <a:pt x="151" y="134"/>
                  </a:lnTo>
                  <a:lnTo>
                    <a:pt x="153" y="134"/>
                  </a:lnTo>
                  <a:lnTo>
                    <a:pt x="153" y="136"/>
                  </a:lnTo>
                  <a:lnTo>
                    <a:pt x="151" y="139"/>
                  </a:lnTo>
                  <a:lnTo>
                    <a:pt x="148" y="141"/>
                  </a:lnTo>
                  <a:lnTo>
                    <a:pt x="141" y="151"/>
                  </a:lnTo>
                  <a:lnTo>
                    <a:pt x="141" y="153"/>
                  </a:lnTo>
                  <a:lnTo>
                    <a:pt x="143" y="155"/>
                  </a:lnTo>
                  <a:lnTo>
                    <a:pt x="141" y="160"/>
                  </a:lnTo>
                  <a:lnTo>
                    <a:pt x="136" y="160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1" y="160"/>
                  </a:lnTo>
                  <a:lnTo>
                    <a:pt x="131" y="163"/>
                  </a:lnTo>
                  <a:lnTo>
                    <a:pt x="129" y="165"/>
                  </a:lnTo>
                  <a:lnTo>
                    <a:pt x="127" y="163"/>
                  </a:lnTo>
                  <a:lnTo>
                    <a:pt x="124" y="158"/>
                  </a:lnTo>
                  <a:lnTo>
                    <a:pt x="122" y="153"/>
                  </a:lnTo>
                  <a:lnTo>
                    <a:pt x="117" y="151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6" y="158"/>
                  </a:lnTo>
                  <a:lnTo>
                    <a:pt x="93" y="158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1" y="144"/>
                  </a:lnTo>
                  <a:lnTo>
                    <a:pt x="81" y="146"/>
                  </a:lnTo>
                  <a:lnTo>
                    <a:pt x="79" y="146"/>
                  </a:lnTo>
                  <a:lnTo>
                    <a:pt x="76" y="148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1"/>
                  </a:lnTo>
                  <a:lnTo>
                    <a:pt x="67" y="139"/>
                  </a:lnTo>
                  <a:lnTo>
                    <a:pt x="65" y="139"/>
                  </a:lnTo>
                  <a:lnTo>
                    <a:pt x="65" y="141"/>
                  </a:lnTo>
                  <a:lnTo>
                    <a:pt x="62" y="141"/>
                  </a:lnTo>
                  <a:lnTo>
                    <a:pt x="65" y="141"/>
                  </a:lnTo>
                  <a:lnTo>
                    <a:pt x="65" y="144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60" y="141"/>
                  </a:lnTo>
                  <a:lnTo>
                    <a:pt x="60" y="139"/>
                  </a:lnTo>
                  <a:lnTo>
                    <a:pt x="60" y="132"/>
                  </a:lnTo>
                  <a:lnTo>
                    <a:pt x="57" y="129"/>
                  </a:lnTo>
                  <a:lnTo>
                    <a:pt x="55" y="129"/>
                  </a:lnTo>
                  <a:lnTo>
                    <a:pt x="55" y="127"/>
                  </a:lnTo>
                  <a:lnTo>
                    <a:pt x="53" y="127"/>
                  </a:lnTo>
                  <a:lnTo>
                    <a:pt x="53" y="124"/>
                  </a:lnTo>
                  <a:lnTo>
                    <a:pt x="50" y="120"/>
                  </a:lnTo>
                  <a:lnTo>
                    <a:pt x="45" y="124"/>
                  </a:lnTo>
                  <a:lnTo>
                    <a:pt x="38" y="129"/>
                  </a:lnTo>
                  <a:lnTo>
                    <a:pt x="31" y="124"/>
                  </a:lnTo>
                  <a:lnTo>
                    <a:pt x="29" y="120"/>
                  </a:lnTo>
                  <a:lnTo>
                    <a:pt x="24" y="112"/>
                  </a:lnTo>
                  <a:lnTo>
                    <a:pt x="24" y="110"/>
                  </a:lnTo>
                  <a:lnTo>
                    <a:pt x="21" y="110"/>
                  </a:lnTo>
                  <a:lnTo>
                    <a:pt x="21" y="108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6"/>
                  </a:lnTo>
                  <a:lnTo>
                    <a:pt x="2" y="96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0" name="Freeform 1116"/>
            <p:cNvSpPr>
              <a:spLocks/>
            </p:cNvSpPr>
            <p:nvPr/>
          </p:nvSpPr>
          <p:spPr bwMode="gray">
            <a:xfrm>
              <a:off x="1572918" y="3197884"/>
              <a:ext cx="244186" cy="202009"/>
            </a:xfrm>
            <a:custGeom>
              <a:avLst/>
              <a:gdLst/>
              <a:ahLst/>
              <a:cxnLst>
                <a:cxn ang="0">
                  <a:pos x="5" y="59"/>
                </a:cxn>
                <a:cxn ang="0">
                  <a:pos x="10" y="47"/>
                </a:cxn>
                <a:cxn ang="0">
                  <a:pos x="14" y="33"/>
                </a:cxn>
                <a:cxn ang="0">
                  <a:pos x="22" y="23"/>
                </a:cxn>
                <a:cxn ang="0">
                  <a:pos x="26" y="21"/>
                </a:cxn>
                <a:cxn ang="0">
                  <a:pos x="34" y="19"/>
                </a:cxn>
                <a:cxn ang="0">
                  <a:pos x="34" y="16"/>
                </a:cxn>
                <a:cxn ang="0">
                  <a:pos x="38" y="9"/>
                </a:cxn>
                <a:cxn ang="0">
                  <a:pos x="48" y="14"/>
                </a:cxn>
                <a:cxn ang="0">
                  <a:pos x="57" y="14"/>
                </a:cxn>
                <a:cxn ang="0">
                  <a:pos x="67" y="7"/>
                </a:cxn>
                <a:cxn ang="0">
                  <a:pos x="81" y="7"/>
                </a:cxn>
                <a:cxn ang="0">
                  <a:pos x="84" y="12"/>
                </a:cxn>
                <a:cxn ang="0">
                  <a:pos x="91" y="7"/>
                </a:cxn>
                <a:cxn ang="0">
                  <a:pos x="86" y="4"/>
                </a:cxn>
                <a:cxn ang="0">
                  <a:pos x="93" y="2"/>
                </a:cxn>
                <a:cxn ang="0">
                  <a:pos x="98" y="4"/>
                </a:cxn>
                <a:cxn ang="0">
                  <a:pos x="110" y="2"/>
                </a:cxn>
                <a:cxn ang="0">
                  <a:pos x="117" y="12"/>
                </a:cxn>
                <a:cxn ang="0">
                  <a:pos x="120" y="19"/>
                </a:cxn>
                <a:cxn ang="0">
                  <a:pos x="127" y="21"/>
                </a:cxn>
                <a:cxn ang="0">
                  <a:pos x="134" y="28"/>
                </a:cxn>
                <a:cxn ang="0">
                  <a:pos x="139" y="35"/>
                </a:cxn>
                <a:cxn ang="0">
                  <a:pos x="148" y="47"/>
                </a:cxn>
                <a:cxn ang="0">
                  <a:pos x="151" y="52"/>
                </a:cxn>
                <a:cxn ang="0">
                  <a:pos x="153" y="62"/>
                </a:cxn>
                <a:cxn ang="0">
                  <a:pos x="158" y="64"/>
                </a:cxn>
                <a:cxn ang="0">
                  <a:pos x="165" y="69"/>
                </a:cxn>
                <a:cxn ang="0">
                  <a:pos x="156" y="76"/>
                </a:cxn>
                <a:cxn ang="0">
                  <a:pos x="156" y="83"/>
                </a:cxn>
                <a:cxn ang="0">
                  <a:pos x="158" y="95"/>
                </a:cxn>
                <a:cxn ang="0">
                  <a:pos x="146" y="105"/>
                </a:cxn>
                <a:cxn ang="0">
                  <a:pos x="132" y="105"/>
                </a:cxn>
                <a:cxn ang="0">
                  <a:pos x="127" y="107"/>
                </a:cxn>
                <a:cxn ang="0">
                  <a:pos x="134" y="107"/>
                </a:cxn>
                <a:cxn ang="0">
                  <a:pos x="139" y="114"/>
                </a:cxn>
                <a:cxn ang="0">
                  <a:pos x="134" y="119"/>
                </a:cxn>
                <a:cxn ang="0">
                  <a:pos x="129" y="114"/>
                </a:cxn>
                <a:cxn ang="0">
                  <a:pos x="127" y="112"/>
                </a:cxn>
                <a:cxn ang="0">
                  <a:pos x="127" y="114"/>
                </a:cxn>
                <a:cxn ang="0">
                  <a:pos x="127" y="122"/>
                </a:cxn>
                <a:cxn ang="0">
                  <a:pos x="117" y="126"/>
                </a:cxn>
                <a:cxn ang="0">
                  <a:pos x="108" y="122"/>
                </a:cxn>
                <a:cxn ang="0">
                  <a:pos x="98" y="114"/>
                </a:cxn>
                <a:cxn ang="0">
                  <a:pos x="91" y="112"/>
                </a:cxn>
                <a:cxn ang="0">
                  <a:pos x="81" y="112"/>
                </a:cxn>
                <a:cxn ang="0">
                  <a:pos x="77" y="122"/>
                </a:cxn>
                <a:cxn ang="0">
                  <a:pos x="69" y="122"/>
                </a:cxn>
                <a:cxn ang="0">
                  <a:pos x="62" y="119"/>
                </a:cxn>
                <a:cxn ang="0">
                  <a:pos x="62" y="114"/>
                </a:cxn>
                <a:cxn ang="0">
                  <a:pos x="57" y="107"/>
                </a:cxn>
                <a:cxn ang="0">
                  <a:pos x="43" y="107"/>
                </a:cxn>
                <a:cxn ang="0">
                  <a:pos x="31" y="107"/>
                </a:cxn>
                <a:cxn ang="0">
                  <a:pos x="26" y="95"/>
                </a:cxn>
                <a:cxn ang="0">
                  <a:pos x="29" y="90"/>
                </a:cxn>
                <a:cxn ang="0">
                  <a:pos x="29" y="83"/>
                </a:cxn>
                <a:cxn ang="0">
                  <a:pos x="19" y="81"/>
                </a:cxn>
                <a:cxn ang="0">
                  <a:pos x="17" y="86"/>
                </a:cxn>
                <a:cxn ang="0">
                  <a:pos x="5" y="81"/>
                </a:cxn>
                <a:cxn ang="0">
                  <a:pos x="2" y="74"/>
                </a:cxn>
                <a:cxn ang="0">
                  <a:pos x="2" y="64"/>
                </a:cxn>
              </a:cxnLst>
              <a:rect l="0" t="0" r="r" b="b"/>
              <a:pathLst>
                <a:path w="165" h="126">
                  <a:moveTo>
                    <a:pt x="0" y="64"/>
                  </a:moveTo>
                  <a:lnTo>
                    <a:pt x="2" y="64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10" y="47"/>
                  </a:lnTo>
                  <a:lnTo>
                    <a:pt x="12" y="43"/>
                  </a:lnTo>
                  <a:lnTo>
                    <a:pt x="12" y="38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9" y="26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1" y="16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9"/>
                  </a:lnTo>
                  <a:lnTo>
                    <a:pt x="41" y="9"/>
                  </a:lnTo>
                  <a:lnTo>
                    <a:pt x="45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3" y="16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5" y="9"/>
                  </a:lnTo>
                  <a:lnTo>
                    <a:pt x="67" y="7"/>
                  </a:lnTo>
                  <a:lnTo>
                    <a:pt x="72" y="7"/>
                  </a:lnTo>
                  <a:lnTo>
                    <a:pt x="79" y="4"/>
                  </a:lnTo>
                  <a:lnTo>
                    <a:pt x="81" y="7"/>
                  </a:lnTo>
                  <a:lnTo>
                    <a:pt x="84" y="7"/>
                  </a:lnTo>
                  <a:lnTo>
                    <a:pt x="84" y="9"/>
                  </a:lnTo>
                  <a:lnTo>
                    <a:pt x="84" y="12"/>
                  </a:lnTo>
                  <a:lnTo>
                    <a:pt x="86" y="9"/>
                  </a:lnTo>
                  <a:lnTo>
                    <a:pt x="89" y="7"/>
                  </a:lnTo>
                  <a:lnTo>
                    <a:pt x="91" y="7"/>
                  </a:lnTo>
                  <a:lnTo>
                    <a:pt x="91" y="4"/>
                  </a:lnTo>
                  <a:lnTo>
                    <a:pt x="89" y="4"/>
                  </a:lnTo>
                  <a:lnTo>
                    <a:pt x="86" y="4"/>
                  </a:lnTo>
                  <a:lnTo>
                    <a:pt x="86" y="2"/>
                  </a:lnTo>
                  <a:lnTo>
                    <a:pt x="91" y="0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4"/>
                  </a:lnTo>
                  <a:lnTo>
                    <a:pt x="115" y="4"/>
                  </a:lnTo>
                  <a:lnTo>
                    <a:pt x="117" y="12"/>
                  </a:lnTo>
                  <a:lnTo>
                    <a:pt x="117" y="14"/>
                  </a:lnTo>
                  <a:lnTo>
                    <a:pt x="117" y="16"/>
                  </a:lnTo>
                  <a:lnTo>
                    <a:pt x="120" y="19"/>
                  </a:lnTo>
                  <a:lnTo>
                    <a:pt x="122" y="21"/>
                  </a:lnTo>
                  <a:lnTo>
                    <a:pt x="124" y="21"/>
                  </a:lnTo>
                  <a:lnTo>
                    <a:pt x="127" y="21"/>
                  </a:lnTo>
                  <a:lnTo>
                    <a:pt x="129" y="23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6" y="31"/>
                  </a:lnTo>
                  <a:lnTo>
                    <a:pt x="139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8" y="45"/>
                  </a:lnTo>
                  <a:lnTo>
                    <a:pt x="148" y="47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57"/>
                  </a:lnTo>
                  <a:lnTo>
                    <a:pt x="151" y="59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6" y="64"/>
                  </a:lnTo>
                  <a:lnTo>
                    <a:pt x="158" y="64"/>
                  </a:lnTo>
                  <a:lnTo>
                    <a:pt x="160" y="64"/>
                  </a:lnTo>
                  <a:lnTo>
                    <a:pt x="165" y="67"/>
                  </a:lnTo>
                  <a:lnTo>
                    <a:pt x="165" y="69"/>
                  </a:lnTo>
                  <a:lnTo>
                    <a:pt x="163" y="74"/>
                  </a:lnTo>
                  <a:lnTo>
                    <a:pt x="160" y="74"/>
                  </a:lnTo>
                  <a:lnTo>
                    <a:pt x="156" y="76"/>
                  </a:lnTo>
                  <a:lnTo>
                    <a:pt x="156" y="79"/>
                  </a:lnTo>
                  <a:lnTo>
                    <a:pt x="156" y="81"/>
                  </a:lnTo>
                  <a:lnTo>
                    <a:pt x="156" y="83"/>
                  </a:lnTo>
                  <a:lnTo>
                    <a:pt x="156" y="86"/>
                  </a:lnTo>
                  <a:lnTo>
                    <a:pt x="158" y="86"/>
                  </a:lnTo>
                  <a:lnTo>
                    <a:pt x="158" y="95"/>
                  </a:lnTo>
                  <a:lnTo>
                    <a:pt x="153" y="98"/>
                  </a:lnTo>
                  <a:lnTo>
                    <a:pt x="148" y="105"/>
                  </a:lnTo>
                  <a:lnTo>
                    <a:pt x="146" y="105"/>
                  </a:lnTo>
                  <a:lnTo>
                    <a:pt x="136" y="105"/>
                  </a:lnTo>
                  <a:lnTo>
                    <a:pt x="134" y="105"/>
                  </a:lnTo>
                  <a:lnTo>
                    <a:pt x="132" y="105"/>
                  </a:lnTo>
                  <a:lnTo>
                    <a:pt x="129" y="102"/>
                  </a:lnTo>
                  <a:lnTo>
                    <a:pt x="127" y="105"/>
                  </a:lnTo>
                  <a:lnTo>
                    <a:pt x="127" y="107"/>
                  </a:lnTo>
                  <a:lnTo>
                    <a:pt x="129" y="107"/>
                  </a:lnTo>
                  <a:lnTo>
                    <a:pt x="132" y="107"/>
                  </a:lnTo>
                  <a:lnTo>
                    <a:pt x="134" y="107"/>
                  </a:lnTo>
                  <a:lnTo>
                    <a:pt x="136" y="107"/>
                  </a:lnTo>
                  <a:lnTo>
                    <a:pt x="139" y="107"/>
                  </a:lnTo>
                  <a:lnTo>
                    <a:pt x="139" y="114"/>
                  </a:lnTo>
                  <a:lnTo>
                    <a:pt x="136" y="117"/>
                  </a:lnTo>
                  <a:lnTo>
                    <a:pt x="134" y="117"/>
                  </a:lnTo>
                  <a:lnTo>
                    <a:pt x="134" y="119"/>
                  </a:lnTo>
                  <a:lnTo>
                    <a:pt x="132" y="119"/>
                  </a:lnTo>
                  <a:lnTo>
                    <a:pt x="132" y="117"/>
                  </a:lnTo>
                  <a:lnTo>
                    <a:pt x="129" y="114"/>
                  </a:lnTo>
                  <a:lnTo>
                    <a:pt x="129" y="112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4" y="112"/>
                  </a:lnTo>
                  <a:lnTo>
                    <a:pt x="124" y="114"/>
                  </a:lnTo>
                  <a:lnTo>
                    <a:pt x="127" y="114"/>
                  </a:lnTo>
                  <a:lnTo>
                    <a:pt x="127" y="117"/>
                  </a:lnTo>
                  <a:lnTo>
                    <a:pt x="127" y="119"/>
                  </a:lnTo>
                  <a:lnTo>
                    <a:pt x="127" y="122"/>
                  </a:lnTo>
                  <a:lnTo>
                    <a:pt x="127" y="124"/>
                  </a:lnTo>
                  <a:lnTo>
                    <a:pt x="120" y="126"/>
                  </a:lnTo>
                  <a:lnTo>
                    <a:pt x="117" y="126"/>
                  </a:lnTo>
                  <a:lnTo>
                    <a:pt x="115" y="124"/>
                  </a:lnTo>
                  <a:lnTo>
                    <a:pt x="110" y="124"/>
                  </a:lnTo>
                  <a:lnTo>
                    <a:pt x="108" y="122"/>
                  </a:lnTo>
                  <a:lnTo>
                    <a:pt x="105" y="119"/>
                  </a:lnTo>
                  <a:lnTo>
                    <a:pt x="100" y="114"/>
                  </a:lnTo>
                  <a:lnTo>
                    <a:pt x="98" y="114"/>
                  </a:lnTo>
                  <a:lnTo>
                    <a:pt x="96" y="114"/>
                  </a:lnTo>
                  <a:lnTo>
                    <a:pt x="93" y="112"/>
                  </a:lnTo>
                  <a:lnTo>
                    <a:pt x="91" y="112"/>
                  </a:lnTo>
                  <a:lnTo>
                    <a:pt x="86" y="110"/>
                  </a:lnTo>
                  <a:lnTo>
                    <a:pt x="84" y="110"/>
                  </a:lnTo>
                  <a:lnTo>
                    <a:pt x="81" y="112"/>
                  </a:lnTo>
                  <a:lnTo>
                    <a:pt x="81" y="114"/>
                  </a:lnTo>
                  <a:lnTo>
                    <a:pt x="77" y="119"/>
                  </a:lnTo>
                  <a:lnTo>
                    <a:pt x="77" y="122"/>
                  </a:lnTo>
                  <a:lnTo>
                    <a:pt x="74" y="122"/>
                  </a:lnTo>
                  <a:lnTo>
                    <a:pt x="72" y="122"/>
                  </a:lnTo>
                  <a:lnTo>
                    <a:pt x="69" y="122"/>
                  </a:lnTo>
                  <a:lnTo>
                    <a:pt x="67" y="124"/>
                  </a:lnTo>
                  <a:lnTo>
                    <a:pt x="65" y="122"/>
                  </a:lnTo>
                  <a:lnTo>
                    <a:pt x="62" y="119"/>
                  </a:lnTo>
                  <a:lnTo>
                    <a:pt x="65" y="119"/>
                  </a:lnTo>
                  <a:lnTo>
                    <a:pt x="65" y="117"/>
                  </a:lnTo>
                  <a:lnTo>
                    <a:pt x="62" y="114"/>
                  </a:lnTo>
                  <a:lnTo>
                    <a:pt x="60" y="112"/>
                  </a:lnTo>
                  <a:lnTo>
                    <a:pt x="57" y="110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45" y="107"/>
                  </a:lnTo>
                  <a:lnTo>
                    <a:pt x="43" y="107"/>
                  </a:lnTo>
                  <a:lnTo>
                    <a:pt x="41" y="107"/>
                  </a:lnTo>
                  <a:lnTo>
                    <a:pt x="38" y="110"/>
                  </a:lnTo>
                  <a:lnTo>
                    <a:pt x="31" y="107"/>
                  </a:lnTo>
                  <a:lnTo>
                    <a:pt x="31" y="105"/>
                  </a:lnTo>
                  <a:lnTo>
                    <a:pt x="31" y="102"/>
                  </a:lnTo>
                  <a:lnTo>
                    <a:pt x="26" y="95"/>
                  </a:lnTo>
                  <a:lnTo>
                    <a:pt x="26" y="93"/>
                  </a:lnTo>
                  <a:lnTo>
                    <a:pt x="29" y="93"/>
                  </a:lnTo>
                  <a:lnTo>
                    <a:pt x="29" y="90"/>
                  </a:lnTo>
                  <a:lnTo>
                    <a:pt x="29" y="88"/>
                  </a:lnTo>
                  <a:lnTo>
                    <a:pt x="29" y="86"/>
                  </a:lnTo>
                  <a:lnTo>
                    <a:pt x="29" y="83"/>
                  </a:lnTo>
                  <a:lnTo>
                    <a:pt x="29" y="81"/>
                  </a:lnTo>
                  <a:lnTo>
                    <a:pt x="26" y="81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7" y="83"/>
                  </a:lnTo>
                  <a:lnTo>
                    <a:pt x="17" y="86"/>
                  </a:lnTo>
                  <a:lnTo>
                    <a:pt x="14" y="86"/>
                  </a:lnTo>
                  <a:lnTo>
                    <a:pt x="12" y="83"/>
                  </a:lnTo>
                  <a:lnTo>
                    <a:pt x="5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4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692100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1" name="Freeform 1117"/>
            <p:cNvSpPr>
              <a:spLocks/>
            </p:cNvSpPr>
            <p:nvPr/>
          </p:nvSpPr>
          <p:spPr bwMode="gray">
            <a:xfrm>
              <a:off x="1204418" y="4018742"/>
              <a:ext cx="258986" cy="344698"/>
            </a:xfrm>
            <a:custGeom>
              <a:avLst/>
              <a:gdLst/>
              <a:ahLst/>
              <a:cxnLst>
                <a:cxn ang="0">
                  <a:pos x="22" y="141"/>
                </a:cxn>
                <a:cxn ang="0">
                  <a:pos x="15" y="136"/>
                </a:cxn>
                <a:cxn ang="0">
                  <a:pos x="15" y="124"/>
                </a:cxn>
                <a:cxn ang="0">
                  <a:pos x="29" y="119"/>
                </a:cxn>
                <a:cxn ang="0">
                  <a:pos x="22" y="112"/>
                </a:cxn>
                <a:cxn ang="0">
                  <a:pos x="12" y="98"/>
                </a:cxn>
                <a:cxn ang="0">
                  <a:pos x="5" y="93"/>
                </a:cxn>
                <a:cxn ang="0">
                  <a:pos x="3" y="79"/>
                </a:cxn>
                <a:cxn ang="0">
                  <a:pos x="7" y="71"/>
                </a:cxn>
                <a:cxn ang="0">
                  <a:pos x="17" y="67"/>
                </a:cxn>
                <a:cxn ang="0">
                  <a:pos x="19" y="59"/>
                </a:cxn>
                <a:cxn ang="0">
                  <a:pos x="17" y="45"/>
                </a:cxn>
                <a:cxn ang="0">
                  <a:pos x="10" y="35"/>
                </a:cxn>
                <a:cxn ang="0">
                  <a:pos x="12" y="14"/>
                </a:cxn>
                <a:cxn ang="0">
                  <a:pos x="24" y="12"/>
                </a:cxn>
                <a:cxn ang="0">
                  <a:pos x="39" y="12"/>
                </a:cxn>
                <a:cxn ang="0">
                  <a:pos x="41" y="0"/>
                </a:cxn>
                <a:cxn ang="0">
                  <a:pos x="50" y="4"/>
                </a:cxn>
                <a:cxn ang="0">
                  <a:pos x="58" y="12"/>
                </a:cxn>
                <a:cxn ang="0">
                  <a:pos x="72" y="21"/>
                </a:cxn>
                <a:cxn ang="0">
                  <a:pos x="86" y="21"/>
                </a:cxn>
                <a:cxn ang="0">
                  <a:pos x="84" y="26"/>
                </a:cxn>
                <a:cxn ang="0">
                  <a:pos x="106" y="33"/>
                </a:cxn>
                <a:cxn ang="0">
                  <a:pos x="113" y="31"/>
                </a:cxn>
                <a:cxn ang="0">
                  <a:pos x="120" y="43"/>
                </a:cxn>
                <a:cxn ang="0">
                  <a:pos x="122" y="52"/>
                </a:cxn>
                <a:cxn ang="0">
                  <a:pos x="132" y="62"/>
                </a:cxn>
                <a:cxn ang="0">
                  <a:pos x="139" y="74"/>
                </a:cxn>
                <a:cxn ang="0">
                  <a:pos x="137" y="91"/>
                </a:cxn>
                <a:cxn ang="0">
                  <a:pos x="144" y="105"/>
                </a:cxn>
                <a:cxn ang="0">
                  <a:pos x="153" y="114"/>
                </a:cxn>
                <a:cxn ang="0">
                  <a:pos x="163" y="131"/>
                </a:cxn>
                <a:cxn ang="0">
                  <a:pos x="175" y="150"/>
                </a:cxn>
                <a:cxn ang="0">
                  <a:pos x="168" y="165"/>
                </a:cxn>
                <a:cxn ang="0">
                  <a:pos x="149" y="177"/>
                </a:cxn>
                <a:cxn ang="0">
                  <a:pos x="137" y="179"/>
                </a:cxn>
                <a:cxn ang="0">
                  <a:pos x="144" y="189"/>
                </a:cxn>
                <a:cxn ang="0">
                  <a:pos x="134" y="191"/>
                </a:cxn>
                <a:cxn ang="0">
                  <a:pos x="122" y="191"/>
                </a:cxn>
                <a:cxn ang="0">
                  <a:pos x="137" y="201"/>
                </a:cxn>
                <a:cxn ang="0">
                  <a:pos x="132" y="210"/>
                </a:cxn>
                <a:cxn ang="0">
                  <a:pos x="120" y="213"/>
                </a:cxn>
                <a:cxn ang="0">
                  <a:pos x="113" y="203"/>
                </a:cxn>
                <a:cxn ang="0">
                  <a:pos x="101" y="215"/>
                </a:cxn>
                <a:cxn ang="0">
                  <a:pos x="98" y="205"/>
                </a:cxn>
                <a:cxn ang="0">
                  <a:pos x="94" y="201"/>
                </a:cxn>
                <a:cxn ang="0">
                  <a:pos x="82" y="184"/>
                </a:cxn>
                <a:cxn ang="0">
                  <a:pos x="65" y="172"/>
                </a:cxn>
                <a:cxn ang="0">
                  <a:pos x="58" y="177"/>
                </a:cxn>
                <a:cxn ang="0">
                  <a:pos x="50" y="167"/>
                </a:cxn>
                <a:cxn ang="0">
                  <a:pos x="41" y="165"/>
                </a:cxn>
                <a:cxn ang="0">
                  <a:pos x="41" y="155"/>
                </a:cxn>
                <a:cxn ang="0">
                  <a:pos x="34" y="155"/>
                </a:cxn>
                <a:cxn ang="0">
                  <a:pos x="24" y="155"/>
                </a:cxn>
              </a:cxnLst>
              <a:rect l="0" t="0" r="r" b="b"/>
              <a:pathLst>
                <a:path w="175" h="215">
                  <a:moveTo>
                    <a:pt x="17" y="150"/>
                  </a:moveTo>
                  <a:lnTo>
                    <a:pt x="17" y="148"/>
                  </a:lnTo>
                  <a:lnTo>
                    <a:pt x="19" y="146"/>
                  </a:lnTo>
                  <a:lnTo>
                    <a:pt x="22" y="146"/>
                  </a:lnTo>
                  <a:lnTo>
                    <a:pt x="22" y="141"/>
                  </a:lnTo>
                  <a:lnTo>
                    <a:pt x="22" y="136"/>
                  </a:lnTo>
                  <a:lnTo>
                    <a:pt x="19" y="134"/>
                  </a:lnTo>
                  <a:lnTo>
                    <a:pt x="17" y="134"/>
                  </a:lnTo>
                  <a:lnTo>
                    <a:pt x="17" y="136"/>
                  </a:lnTo>
                  <a:lnTo>
                    <a:pt x="15" y="136"/>
                  </a:lnTo>
                  <a:lnTo>
                    <a:pt x="12" y="134"/>
                  </a:lnTo>
                  <a:lnTo>
                    <a:pt x="12" y="129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5" y="124"/>
                  </a:lnTo>
                  <a:lnTo>
                    <a:pt x="22" y="124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29" y="122"/>
                  </a:lnTo>
                  <a:lnTo>
                    <a:pt x="29" y="119"/>
                  </a:lnTo>
                  <a:lnTo>
                    <a:pt x="24" y="119"/>
                  </a:lnTo>
                  <a:lnTo>
                    <a:pt x="22" y="119"/>
                  </a:lnTo>
                  <a:lnTo>
                    <a:pt x="22" y="117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19" y="110"/>
                  </a:lnTo>
                  <a:lnTo>
                    <a:pt x="17" y="107"/>
                  </a:lnTo>
                  <a:lnTo>
                    <a:pt x="12" y="105"/>
                  </a:lnTo>
                  <a:lnTo>
                    <a:pt x="10" y="100"/>
                  </a:lnTo>
                  <a:lnTo>
                    <a:pt x="12" y="98"/>
                  </a:lnTo>
                  <a:lnTo>
                    <a:pt x="15" y="95"/>
                  </a:lnTo>
                  <a:lnTo>
                    <a:pt x="12" y="95"/>
                  </a:lnTo>
                  <a:lnTo>
                    <a:pt x="10" y="93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7" y="91"/>
                  </a:lnTo>
                  <a:lnTo>
                    <a:pt x="5" y="88"/>
                  </a:lnTo>
                  <a:lnTo>
                    <a:pt x="3" y="86"/>
                  </a:lnTo>
                  <a:lnTo>
                    <a:pt x="3" y="83"/>
                  </a:lnTo>
                  <a:lnTo>
                    <a:pt x="3" y="79"/>
                  </a:lnTo>
                  <a:lnTo>
                    <a:pt x="0" y="74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1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5" y="57"/>
                  </a:lnTo>
                  <a:lnTo>
                    <a:pt x="15" y="50"/>
                  </a:lnTo>
                  <a:lnTo>
                    <a:pt x="15" y="47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7" y="43"/>
                  </a:lnTo>
                  <a:lnTo>
                    <a:pt x="17" y="40"/>
                  </a:lnTo>
                  <a:lnTo>
                    <a:pt x="12" y="38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29" y="14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6" y="14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6" y="4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3" y="4"/>
                  </a:lnTo>
                  <a:lnTo>
                    <a:pt x="53" y="7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2" y="14"/>
                  </a:lnTo>
                  <a:lnTo>
                    <a:pt x="67" y="16"/>
                  </a:lnTo>
                  <a:lnTo>
                    <a:pt x="67" y="19"/>
                  </a:lnTo>
                  <a:lnTo>
                    <a:pt x="72" y="21"/>
                  </a:lnTo>
                  <a:lnTo>
                    <a:pt x="72" y="24"/>
                  </a:lnTo>
                  <a:lnTo>
                    <a:pt x="77" y="21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2" y="28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101" y="33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8" y="31"/>
                  </a:lnTo>
                  <a:lnTo>
                    <a:pt x="108" y="28"/>
                  </a:lnTo>
                  <a:lnTo>
                    <a:pt x="113" y="28"/>
                  </a:lnTo>
                  <a:lnTo>
                    <a:pt x="113" y="31"/>
                  </a:lnTo>
                  <a:lnTo>
                    <a:pt x="113" y="33"/>
                  </a:lnTo>
                  <a:lnTo>
                    <a:pt x="113" y="35"/>
                  </a:lnTo>
                  <a:lnTo>
                    <a:pt x="115" y="38"/>
                  </a:lnTo>
                  <a:lnTo>
                    <a:pt x="117" y="40"/>
                  </a:lnTo>
                  <a:lnTo>
                    <a:pt x="120" y="43"/>
                  </a:lnTo>
                  <a:lnTo>
                    <a:pt x="120" y="45"/>
                  </a:lnTo>
                  <a:lnTo>
                    <a:pt x="122" y="47"/>
                  </a:lnTo>
                  <a:lnTo>
                    <a:pt x="120" y="47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2" y="55"/>
                  </a:lnTo>
                  <a:lnTo>
                    <a:pt x="127" y="57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32" y="62"/>
                  </a:lnTo>
                  <a:lnTo>
                    <a:pt x="134" y="64"/>
                  </a:lnTo>
                  <a:lnTo>
                    <a:pt x="137" y="67"/>
                  </a:lnTo>
                  <a:lnTo>
                    <a:pt x="137" y="69"/>
                  </a:lnTo>
                  <a:lnTo>
                    <a:pt x="139" y="69"/>
                  </a:lnTo>
                  <a:lnTo>
                    <a:pt x="139" y="74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9" y="86"/>
                  </a:lnTo>
                  <a:lnTo>
                    <a:pt x="137" y="88"/>
                  </a:lnTo>
                  <a:lnTo>
                    <a:pt x="137" y="91"/>
                  </a:lnTo>
                  <a:lnTo>
                    <a:pt x="137" y="93"/>
                  </a:lnTo>
                  <a:lnTo>
                    <a:pt x="139" y="95"/>
                  </a:lnTo>
                  <a:lnTo>
                    <a:pt x="139" y="98"/>
                  </a:lnTo>
                  <a:lnTo>
                    <a:pt x="141" y="102"/>
                  </a:lnTo>
                  <a:lnTo>
                    <a:pt x="144" y="105"/>
                  </a:lnTo>
                  <a:lnTo>
                    <a:pt x="146" y="107"/>
                  </a:lnTo>
                  <a:lnTo>
                    <a:pt x="151" y="110"/>
                  </a:lnTo>
                  <a:lnTo>
                    <a:pt x="151" y="112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6" y="117"/>
                  </a:lnTo>
                  <a:lnTo>
                    <a:pt x="156" y="119"/>
                  </a:lnTo>
                  <a:lnTo>
                    <a:pt x="161" y="126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8" y="141"/>
                  </a:lnTo>
                  <a:lnTo>
                    <a:pt x="170" y="143"/>
                  </a:lnTo>
                  <a:lnTo>
                    <a:pt x="170" y="146"/>
                  </a:lnTo>
                  <a:lnTo>
                    <a:pt x="172" y="148"/>
                  </a:lnTo>
                  <a:lnTo>
                    <a:pt x="175" y="150"/>
                  </a:lnTo>
                  <a:lnTo>
                    <a:pt x="175" y="153"/>
                  </a:lnTo>
                  <a:lnTo>
                    <a:pt x="175" y="162"/>
                  </a:lnTo>
                  <a:lnTo>
                    <a:pt x="172" y="162"/>
                  </a:lnTo>
                  <a:lnTo>
                    <a:pt x="172" y="165"/>
                  </a:lnTo>
                  <a:lnTo>
                    <a:pt x="168" y="165"/>
                  </a:lnTo>
                  <a:lnTo>
                    <a:pt x="165" y="169"/>
                  </a:lnTo>
                  <a:lnTo>
                    <a:pt x="165" y="172"/>
                  </a:lnTo>
                  <a:lnTo>
                    <a:pt x="163" y="172"/>
                  </a:lnTo>
                  <a:lnTo>
                    <a:pt x="151" y="177"/>
                  </a:lnTo>
                  <a:lnTo>
                    <a:pt x="149" y="177"/>
                  </a:lnTo>
                  <a:lnTo>
                    <a:pt x="146" y="174"/>
                  </a:lnTo>
                  <a:lnTo>
                    <a:pt x="144" y="174"/>
                  </a:lnTo>
                  <a:lnTo>
                    <a:pt x="141" y="174"/>
                  </a:lnTo>
                  <a:lnTo>
                    <a:pt x="139" y="177"/>
                  </a:lnTo>
                  <a:lnTo>
                    <a:pt x="137" y="179"/>
                  </a:lnTo>
                  <a:lnTo>
                    <a:pt x="137" y="181"/>
                  </a:lnTo>
                  <a:lnTo>
                    <a:pt x="141" y="184"/>
                  </a:lnTo>
                  <a:lnTo>
                    <a:pt x="144" y="184"/>
                  </a:lnTo>
                  <a:lnTo>
                    <a:pt x="144" y="186"/>
                  </a:lnTo>
                  <a:lnTo>
                    <a:pt x="144" y="189"/>
                  </a:lnTo>
                  <a:lnTo>
                    <a:pt x="141" y="189"/>
                  </a:lnTo>
                  <a:lnTo>
                    <a:pt x="141" y="191"/>
                  </a:lnTo>
                  <a:lnTo>
                    <a:pt x="139" y="191"/>
                  </a:lnTo>
                  <a:lnTo>
                    <a:pt x="137" y="191"/>
                  </a:lnTo>
                  <a:lnTo>
                    <a:pt x="134" y="191"/>
                  </a:lnTo>
                  <a:lnTo>
                    <a:pt x="132" y="189"/>
                  </a:lnTo>
                  <a:lnTo>
                    <a:pt x="129" y="189"/>
                  </a:lnTo>
                  <a:lnTo>
                    <a:pt x="127" y="189"/>
                  </a:lnTo>
                  <a:lnTo>
                    <a:pt x="125" y="189"/>
                  </a:lnTo>
                  <a:lnTo>
                    <a:pt x="122" y="191"/>
                  </a:lnTo>
                  <a:lnTo>
                    <a:pt x="125" y="191"/>
                  </a:lnTo>
                  <a:lnTo>
                    <a:pt x="129" y="196"/>
                  </a:lnTo>
                  <a:lnTo>
                    <a:pt x="132" y="196"/>
                  </a:lnTo>
                  <a:lnTo>
                    <a:pt x="134" y="198"/>
                  </a:lnTo>
                  <a:lnTo>
                    <a:pt x="137" y="201"/>
                  </a:lnTo>
                  <a:lnTo>
                    <a:pt x="139" y="201"/>
                  </a:lnTo>
                  <a:lnTo>
                    <a:pt x="139" y="203"/>
                  </a:lnTo>
                  <a:lnTo>
                    <a:pt x="137" y="203"/>
                  </a:lnTo>
                  <a:lnTo>
                    <a:pt x="137" y="205"/>
                  </a:lnTo>
                  <a:lnTo>
                    <a:pt x="132" y="210"/>
                  </a:lnTo>
                  <a:lnTo>
                    <a:pt x="129" y="210"/>
                  </a:lnTo>
                  <a:lnTo>
                    <a:pt x="127" y="213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0" y="213"/>
                  </a:lnTo>
                  <a:lnTo>
                    <a:pt x="117" y="210"/>
                  </a:lnTo>
                  <a:lnTo>
                    <a:pt x="117" y="208"/>
                  </a:lnTo>
                  <a:lnTo>
                    <a:pt x="117" y="205"/>
                  </a:lnTo>
                  <a:lnTo>
                    <a:pt x="115" y="205"/>
                  </a:lnTo>
                  <a:lnTo>
                    <a:pt x="113" y="203"/>
                  </a:lnTo>
                  <a:lnTo>
                    <a:pt x="110" y="205"/>
                  </a:lnTo>
                  <a:lnTo>
                    <a:pt x="110" y="208"/>
                  </a:lnTo>
                  <a:lnTo>
                    <a:pt x="108" y="210"/>
                  </a:lnTo>
                  <a:lnTo>
                    <a:pt x="108" y="213"/>
                  </a:lnTo>
                  <a:lnTo>
                    <a:pt x="101" y="215"/>
                  </a:lnTo>
                  <a:lnTo>
                    <a:pt x="98" y="215"/>
                  </a:lnTo>
                  <a:lnTo>
                    <a:pt x="96" y="215"/>
                  </a:lnTo>
                  <a:lnTo>
                    <a:pt x="94" y="213"/>
                  </a:lnTo>
                  <a:lnTo>
                    <a:pt x="96" y="208"/>
                  </a:lnTo>
                  <a:lnTo>
                    <a:pt x="98" y="205"/>
                  </a:lnTo>
                  <a:lnTo>
                    <a:pt x="98" y="203"/>
                  </a:lnTo>
                  <a:lnTo>
                    <a:pt x="96" y="201"/>
                  </a:lnTo>
                  <a:lnTo>
                    <a:pt x="94" y="201"/>
                  </a:lnTo>
                  <a:lnTo>
                    <a:pt x="94" y="198"/>
                  </a:lnTo>
                  <a:lnTo>
                    <a:pt x="94" y="201"/>
                  </a:lnTo>
                  <a:lnTo>
                    <a:pt x="89" y="198"/>
                  </a:lnTo>
                  <a:lnTo>
                    <a:pt x="82" y="193"/>
                  </a:lnTo>
                  <a:lnTo>
                    <a:pt x="79" y="191"/>
                  </a:lnTo>
                  <a:lnTo>
                    <a:pt x="82" y="186"/>
                  </a:lnTo>
                  <a:lnTo>
                    <a:pt x="82" y="184"/>
                  </a:lnTo>
                  <a:lnTo>
                    <a:pt x="77" y="179"/>
                  </a:lnTo>
                  <a:lnTo>
                    <a:pt x="72" y="174"/>
                  </a:lnTo>
                  <a:lnTo>
                    <a:pt x="72" y="172"/>
                  </a:lnTo>
                  <a:lnTo>
                    <a:pt x="70" y="172"/>
                  </a:lnTo>
                  <a:lnTo>
                    <a:pt x="65" y="172"/>
                  </a:lnTo>
                  <a:lnTo>
                    <a:pt x="62" y="172"/>
                  </a:lnTo>
                  <a:lnTo>
                    <a:pt x="62" y="174"/>
                  </a:lnTo>
                  <a:lnTo>
                    <a:pt x="60" y="174"/>
                  </a:lnTo>
                  <a:lnTo>
                    <a:pt x="60" y="177"/>
                  </a:lnTo>
                  <a:lnTo>
                    <a:pt x="58" y="177"/>
                  </a:lnTo>
                  <a:lnTo>
                    <a:pt x="58" y="174"/>
                  </a:lnTo>
                  <a:lnTo>
                    <a:pt x="55" y="172"/>
                  </a:lnTo>
                  <a:lnTo>
                    <a:pt x="53" y="172"/>
                  </a:lnTo>
                  <a:lnTo>
                    <a:pt x="50" y="169"/>
                  </a:lnTo>
                  <a:lnTo>
                    <a:pt x="50" y="167"/>
                  </a:lnTo>
                  <a:lnTo>
                    <a:pt x="48" y="167"/>
                  </a:lnTo>
                  <a:lnTo>
                    <a:pt x="46" y="167"/>
                  </a:lnTo>
                  <a:lnTo>
                    <a:pt x="43" y="167"/>
                  </a:lnTo>
                  <a:lnTo>
                    <a:pt x="41" y="167"/>
                  </a:lnTo>
                  <a:lnTo>
                    <a:pt x="41" y="165"/>
                  </a:lnTo>
                  <a:lnTo>
                    <a:pt x="41" y="162"/>
                  </a:lnTo>
                  <a:lnTo>
                    <a:pt x="43" y="160"/>
                  </a:lnTo>
                  <a:lnTo>
                    <a:pt x="43" y="158"/>
                  </a:lnTo>
                  <a:lnTo>
                    <a:pt x="43" y="155"/>
                  </a:lnTo>
                  <a:lnTo>
                    <a:pt x="41" y="155"/>
                  </a:lnTo>
                  <a:lnTo>
                    <a:pt x="39" y="155"/>
                  </a:lnTo>
                  <a:lnTo>
                    <a:pt x="39" y="158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4" y="155"/>
                  </a:lnTo>
                  <a:lnTo>
                    <a:pt x="31" y="155"/>
                  </a:lnTo>
                  <a:lnTo>
                    <a:pt x="31" y="153"/>
                  </a:lnTo>
                  <a:lnTo>
                    <a:pt x="29" y="153"/>
                  </a:lnTo>
                  <a:lnTo>
                    <a:pt x="27" y="153"/>
                  </a:lnTo>
                  <a:lnTo>
                    <a:pt x="24" y="155"/>
                  </a:lnTo>
                  <a:lnTo>
                    <a:pt x="22" y="153"/>
                  </a:lnTo>
                  <a:lnTo>
                    <a:pt x="19" y="150"/>
                  </a:lnTo>
                  <a:lnTo>
                    <a:pt x="17" y="15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2" name="Freeform 1118"/>
            <p:cNvSpPr>
              <a:spLocks/>
            </p:cNvSpPr>
            <p:nvPr/>
          </p:nvSpPr>
          <p:spPr bwMode="gray">
            <a:xfrm>
              <a:off x="1558120" y="3366221"/>
              <a:ext cx="177591" cy="229264"/>
            </a:xfrm>
            <a:custGeom>
              <a:avLst/>
              <a:gdLst/>
              <a:ahLst/>
              <a:cxnLst>
                <a:cxn ang="0">
                  <a:pos x="94" y="112"/>
                </a:cxn>
                <a:cxn ang="0">
                  <a:pos x="91" y="117"/>
                </a:cxn>
                <a:cxn ang="0">
                  <a:pos x="82" y="119"/>
                </a:cxn>
                <a:cxn ang="0">
                  <a:pos x="65" y="136"/>
                </a:cxn>
                <a:cxn ang="0">
                  <a:pos x="55" y="139"/>
                </a:cxn>
                <a:cxn ang="0">
                  <a:pos x="53" y="143"/>
                </a:cxn>
                <a:cxn ang="0">
                  <a:pos x="48" y="141"/>
                </a:cxn>
                <a:cxn ang="0">
                  <a:pos x="48" y="134"/>
                </a:cxn>
                <a:cxn ang="0">
                  <a:pos x="39" y="131"/>
                </a:cxn>
                <a:cxn ang="0">
                  <a:pos x="32" y="122"/>
                </a:cxn>
                <a:cxn ang="0">
                  <a:pos x="17" y="107"/>
                </a:cxn>
                <a:cxn ang="0">
                  <a:pos x="10" y="105"/>
                </a:cxn>
                <a:cxn ang="0">
                  <a:pos x="8" y="98"/>
                </a:cxn>
                <a:cxn ang="0">
                  <a:pos x="12" y="93"/>
                </a:cxn>
                <a:cxn ang="0">
                  <a:pos x="8" y="86"/>
                </a:cxn>
                <a:cxn ang="0">
                  <a:pos x="5" y="76"/>
                </a:cxn>
                <a:cxn ang="0">
                  <a:pos x="17" y="69"/>
                </a:cxn>
                <a:cxn ang="0">
                  <a:pos x="15" y="60"/>
                </a:cxn>
                <a:cxn ang="0">
                  <a:pos x="12" y="55"/>
                </a:cxn>
                <a:cxn ang="0">
                  <a:pos x="10" y="43"/>
                </a:cxn>
                <a:cxn ang="0">
                  <a:pos x="10" y="31"/>
                </a:cxn>
                <a:cxn ang="0">
                  <a:pos x="17" y="26"/>
                </a:cxn>
                <a:cxn ang="0">
                  <a:pos x="22" y="21"/>
                </a:cxn>
                <a:cxn ang="0">
                  <a:pos x="29" y="14"/>
                </a:cxn>
                <a:cxn ang="0">
                  <a:pos x="34" y="9"/>
                </a:cxn>
                <a:cxn ang="0">
                  <a:pos x="39" y="2"/>
                </a:cxn>
                <a:cxn ang="0">
                  <a:pos x="41" y="2"/>
                </a:cxn>
                <a:cxn ang="0">
                  <a:pos x="53" y="2"/>
                </a:cxn>
                <a:cxn ang="0">
                  <a:pos x="67" y="2"/>
                </a:cxn>
                <a:cxn ang="0">
                  <a:pos x="72" y="9"/>
                </a:cxn>
                <a:cxn ang="0">
                  <a:pos x="72" y="14"/>
                </a:cxn>
                <a:cxn ang="0">
                  <a:pos x="79" y="17"/>
                </a:cxn>
                <a:cxn ang="0">
                  <a:pos x="87" y="17"/>
                </a:cxn>
                <a:cxn ang="0">
                  <a:pos x="91" y="7"/>
                </a:cxn>
                <a:cxn ang="0">
                  <a:pos x="101" y="7"/>
                </a:cxn>
                <a:cxn ang="0">
                  <a:pos x="108" y="9"/>
                </a:cxn>
                <a:cxn ang="0">
                  <a:pos x="118" y="17"/>
                </a:cxn>
                <a:cxn ang="0">
                  <a:pos x="115" y="24"/>
                </a:cxn>
                <a:cxn ang="0">
                  <a:pos x="110" y="36"/>
                </a:cxn>
                <a:cxn ang="0">
                  <a:pos x="113" y="43"/>
                </a:cxn>
                <a:cxn ang="0">
                  <a:pos x="110" y="62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15" y="81"/>
                </a:cxn>
                <a:cxn ang="0">
                  <a:pos x="115" y="100"/>
                </a:cxn>
                <a:cxn ang="0">
                  <a:pos x="113" y="105"/>
                </a:cxn>
                <a:cxn ang="0">
                  <a:pos x="103" y="105"/>
                </a:cxn>
              </a:cxnLst>
              <a:rect l="0" t="0" r="r" b="b"/>
              <a:pathLst>
                <a:path w="120" h="143">
                  <a:moveTo>
                    <a:pt x="101" y="115"/>
                  </a:moveTo>
                  <a:lnTo>
                    <a:pt x="99" y="115"/>
                  </a:lnTo>
                  <a:lnTo>
                    <a:pt x="94" y="112"/>
                  </a:lnTo>
                  <a:lnTo>
                    <a:pt x="94" y="115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2" y="119"/>
                  </a:lnTo>
                  <a:lnTo>
                    <a:pt x="77" y="124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3" y="139"/>
                  </a:lnTo>
                  <a:lnTo>
                    <a:pt x="55" y="139"/>
                  </a:lnTo>
                  <a:lnTo>
                    <a:pt x="53" y="139"/>
                  </a:lnTo>
                  <a:lnTo>
                    <a:pt x="53" y="141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1"/>
                  </a:lnTo>
                  <a:lnTo>
                    <a:pt x="48" y="141"/>
                  </a:lnTo>
                  <a:lnTo>
                    <a:pt x="46" y="139"/>
                  </a:lnTo>
                  <a:lnTo>
                    <a:pt x="46" y="136"/>
                  </a:lnTo>
                  <a:lnTo>
                    <a:pt x="48" y="134"/>
                  </a:lnTo>
                  <a:lnTo>
                    <a:pt x="46" y="131"/>
                  </a:lnTo>
                  <a:lnTo>
                    <a:pt x="44" y="129"/>
                  </a:lnTo>
                  <a:lnTo>
                    <a:pt x="39" y="131"/>
                  </a:lnTo>
                  <a:lnTo>
                    <a:pt x="36" y="129"/>
                  </a:lnTo>
                  <a:lnTo>
                    <a:pt x="34" y="129"/>
                  </a:lnTo>
                  <a:lnTo>
                    <a:pt x="32" y="122"/>
                  </a:lnTo>
                  <a:lnTo>
                    <a:pt x="27" y="115"/>
                  </a:lnTo>
                  <a:lnTo>
                    <a:pt x="22" y="110"/>
                  </a:lnTo>
                  <a:lnTo>
                    <a:pt x="17" y="107"/>
                  </a:lnTo>
                  <a:lnTo>
                    <a:pt x="15" y="107"/>
                  </a:lnTo>
                  <a:lnTo>
                    <a:pt x="10" y="107"/>
                  </a:lnTo>
                  <a:lnTo>
                    <a:pt x="10" y="105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98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2" y="93"/>
                  </a:lnTo>
                  <a:lnTo>
                    <a:pt x="10" y="93"/>
                  </a:lnTo>
                  <a:lnTo>
                    <a:pt x="10" y="91"/>
                  </a:lnTo>
                  <a:lnTo>
                    <a:pt x="8" y="86"/>
                  </a:lnTo>
                  <a:lnTo>
                    <a:pt x="5" y="86"/>
                  </a:lnTo>
                  <a:lnTo>
                    <a:pt x="0" y="81"/>
                  </a:lnTo>
                  <a:lnTo>
                    <a:pt x="5" y="76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7" y="69"/>
                  </a:lnTo>
                  <a:lnTo>
                    <a:pt x="17" y="67"/>
                  </a:lnTo>
                  <a:lnTo>
                    <a:pt x="17" y="64"/>
                  </a:lnTo>
                  <a:lnTo>
                    <a:pt x="15" y="60"/>
                  </a:lnTo>
                  <a:lnTo>
                    <a:pt x="15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12" y="50"/>
                  </a:lnTo>
                  <a:lnTo>
                    <a:pt x="10" y="43"/>
                  </a:lnTo>
                  <a:lnTo>
                    <a:pt x="8" y="38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2" y="21"/>
                  </a:lnTo>
                  <a:lnTo>
                    <a:pt x="22" y="19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8" y="5"/>
                  </a:lnTo>
                  <a:lnTo>
                    <a:pt x="51" y="2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7" y="5"/>
                  </a:lnTo>
                  <a:lnTo>
                    <a:pt x="70" y="7"/>
                  </a:lnTo>
                  <a:lnTo>
                    <a:pt x="72" y="9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2" y="14"/>
                  </a:lnTo>
                  <a:lnTo>
                    <a:pt x="75" y="17"/>
                  </a:lnTo>
                  <a:lnTo>
                    <a:pt x="77" y="19"/>
                  </a:lnTo>
                  <a:lnTo>
                    <a:pt x="79" y="17"/>
                  </a:lnTo>
                  <a:lnTo>
                    <a:pt x="82" y="17"/>
                  </a:lnTo>
                  <a:lnTo>
                    <a:pt x="84" y="17"/>
                  </a:lnTo>
                  <a:lnTo>
                    <a:pt x="87" y="17"/>
                  </a:lnTo>
                  <a:lnTo>
                    <a:pt x="87" y="14"/>
                  </a:lnTo>
                  <a:lnTo>
                    <a:pt x="91" y="9"/>
                  </a:lnTo>
                  <a:lnTo>
                    <a:pt x="91" y="7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101" y="7"/>
                  </a:lnTo>
                  <a:lnTo>
                    <a:pt x="103" y="7"/>
                  </a:lnTo>
                  <a:lnTo>
                    <a:pt x="106" y="9"/>
                  </a:lnTo>
                  <a:lnTo>
                    <a:pt x="108" y="9"/>
                  </a:lnTo>
                  <a:lnTo>
                    <a:pt x="110" y="9"/>
                  </a:lnTo>
                  <a:lnTo>
                    <a:pt x="115" y="14"/>
                  </a:lnTo>
                  <a:lnTo>
                    <a:pt x="118" y="17"/>
                  </a:lnTo>
                  <a:lnTo>
                    <a:pt x="120" y="19"/>
                  </a:lnTo>
                  <a:lnTo>
                    <a:pt x="120" y="21"/>
                  </a:lnTo>
                  <a:lnTo>
                    <a:pt x="115" y="24"/>
                  </a:lnTo>
                  <a:lnTo>
                    <a:pt x="110" y="33"/>
                  </a:lnTo>
                  <a:lnTo>
                    <a:pt x="108" y="33"/>
                  </a:lnTo>
                  <a:lnTo>
                    <a:pt x="110" y="36"/>
                  </a:lnTo>
                  <a:lnTo>
                    <a:pt x="113" y="38"/>
                  </a:lnTo>
                  <a:lnTo>
                    <a:pt x="113" y="41"/>
                  </a:lnTo>
                  <a:lnTo>
                    <a:pt x="113" y="43"/>
                  </a:lnTo>
                  <a:lnTo>
                    <a:pt x="113" y="50"/>
                  </a:lnTo>
                  <a:lnTo>
                    <a:pt x="113" y="57"/>
                  </a:lnTo>
                  <a:lnTo>
                    <a:pt x="110" y="62"/>
                  </a:lnTo>
                  <a:lnTo>
                    <a:pt x="108" y="64"/>
                  </a:lnTo>
                  <a:lnTo>
                    <a:pt x="110" y="67"/>
                  </a:lnTo>
                  <a:lnTo>
                    <a:pt x="110" y="69"/>
                  </a:lnTo>
                  <a:lnTo>
                    <a:pt x="110" y="72"/>
                  </a:lnTo>
                  <a:lnTo>
                    <a:pt x="110" y="74"/>
                  </a:lnTo>
                  <a:lnTo>
                    <a:pt x="110" y="76"/>
                  </a:lnTo>
                  <a:lnTo>
                    <a:pt x="113" y="76"/>
                  </a:lnTo>
                  <a:lnTo>
                    <a:pt x="113" y="79"/>
                  </a:lnTo>
                  <a:lnTo>
                    <a:pt x="115" y="81"/>
                  </a:lnTo>
                  <a:lnTo>
                    <a:pt x="115" y="84"/>
                  </a:lnTo>
                  <a:lnTo>
                    <a:pt x="115" y="93"/>
                  </a:lnTo>
                  <a:lnTo>
                    <a:pt x="115" y="100"/>
                  </a:lnTo>
                  <a:lnTo>
                    <a:pt x="115" y="103"/>
                  </a:lnTo>
                  <a:lnTo>
                    <a:pt x="115" y="105"/>
                  </a:lnTo>
                  <a:lnTo>
                    <a:pt x="113" y="105"/>
                  </a:lnTo>
                  <a:lnTo>
                    <a:pt x="108" y="105"/>
                  </a:lnTo>
                  <a:lnTo>
                    <a:pt x="106" y="105"/>
                  </a:lnTo>
                  <a:lnTo>
                    <a:pt x="103" y="105"/>
                  </a:lnTo>
                  <a:lnTo>
                    <a:pt x="101" y="110"/>
                  </a:lnTo>
                  <a:lnTo>
                    <a:pt x="101" y="11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3" name="Freeform 1119"/>
            <p:cNvSpPr>
              <a:spLocks/>
            </p:cNvSpPr>
            <p:nvPr/>
          </p:nvSpPr>
          <p:spPr bwMode="gray">
            <a:xfrm>
              <a:off x="1420489" y="3608316"/>
              <a:ext cx="399579" cy="391193"/>
            </a:xfrm>
            <a:custGeom>
              <a:avLst/>
              <a:gdLst/>
              <a:ahLst/>
              <a:cxnLst>
                <a:cxn ang="0">
                  <a:pos x="15" y="181"/>
                </a:cxn>
                <a:cxn ang="0">
                  <a:pos x="7" y="160"/>
                </a:cxn>
                <a:cxn ang="0">
                  <a:pos x="19" y="150"/>
                </a:cxn>
                <a:cxn ang="0">
                  <a:pos x="36" y="157"/>
                </a:cxn>
                <a:cxn ang="0">
                  <a:pos x="46" y="150"/>
                </a:cxn>
                <a:cxn ang="0">
                  <a:pos x="55" y="136"/>
                </a:cxn>
                <a:cxn ang="0">
                  <a:pos x="48" y="117"/>
                </a:cxn>
                <a:cxn ang="0">
                  <a:pos x="43" y="105"/>
                </a:cxn>
                <a:cxn ang="0">
                  <a:pos x="53" y="95"/>
                </a:cxn>
                <a:cxn ang="0">
                  <a:pos x="65" y="83"/>
                </a:cxn>
                <a:cxn ang="0">
                  <a:pos x="62" y="67"/>
                </a:cxn>
                <a:cxn ang="0">
                  <a:pos x="55" y="45"/>
                </a:cxn>
                <a:cxn ang="0">
                  <a:pos x="67" y="35"/>
                </a:cxn>
                <a:cxn ang="0">
                  <a:pos x="74" y="21"/>
                </a:cxn>
                <a:cxn ang="0">
                  <a:pos x="72" y="7"/>
                </a:cxn>
                <a:cxn ang="0">
                  <a:pos x="84" y="4"/>
                </a:cxn>
                <a:cxn ang="0">
                  <a:pos x="101" y="7"/>
                </a:cxn>
                <a:cxn ang="0">
                  <a:pos x="110" y="0"/>
                </a:cxn>
                <a:cxn ang="0">
                  <a:pos x="120" y="14"/>
                </a:cxn>
                <a:cxn ang="0">
                  <a:pos x="132" y="19"/>
                </a:cxn>
                <a:cxn ang="0">
                  <a:pos x="146" y="26"/>
                </a:cxn>
                <a:cxn ang="0">
                  <a:pos x="160" y="45"/>
                </a:cxn>
                <a:cxn ang="0">
                  <a:pos x="184" y="57"/>
                </a:cxn>
                <a:cxn ang="0">
                  <a:pos x="203" y="67"/>
                </a:cxn>
                <a:cxn ang="0">
                  <a:pos x="213" y="93"/>
                </a:cxn>
                <a:cxn ang="0">
                  <a:pos x="206" y="100"/>
                </a:cxn>
                <a:cxn ang="0">
                  <a:pos x="213" y="117"/>
                </a:cxn>
                <a:cxn ang="0">
                  <a:pos x="225" y="110"/>
                </a:cxn>
                <a:cxn ang="0">
                  <a:pos x="230" y="126"/>
                </a:cxn>
                <a:cxn ang="0">
                  <a:pos x="244" y="136"/>
                </a:cxn>
                <a:cxn ang="0">
                  <a:pos x="256" y="141"/>
                </a:cxn>
                <a:cxn ang="0">
                  <a:pos x="259" y="153"/>
                </a:cxn>
                <a:cxn ang="0">
                  <a:pos x="263" y="162"/>
                </a:cxn>
                <a:cxn ang="0">
                  <a:pos x="270" y="169"/>
                </a:cxn>
                <a:cxn ang="0">
                  <a:pos x="259" y="179"/>
                </a:cxn>
                <a:cxn ang="0">
                  <a:pos x="244" y="186"/>
                </a:cxn>
                <a:cxn ang="0">
                  <a:pos x="223" y="198"/>
                </a:cxn>
                <a:cxn ang="0">
                  <a:pos x="218" y="220"/>
                </a:cxn>
                <a:cxn ang="0">
                  <a:pos x="211" y="232"/>
                </a:cxn>
                <a:cxn ang="0">
                  <a:pos x="184" y="244"/>
                </a:cxn>
                <a:cxn ang="0">
                  <a:pos x="175" y="222"/>
                </a:cxn>
                <a:cxn ang="0">
                  <a:pos x="160" y="222"/>
                </a:cxn>
                <a:cxn ang="0">
                  <a:pos x="134" y="222"/>
                </a:cxn>
                <a:cxn ang="0">
                  <a:pos x="132" y="222"/>
                </a:cxn>
                <a:cxn ang="0">
                  <a:pos x="117" y="222"/>
                </a:cxn>
                <a:cxn ang="0">
                  <a:pos x="117" y="234"/>
                </a:cxn>
                <a:cxn ang="0">
                  <a:pos x="113" y="236"/>
                </a:cxn>
                <a:cxn ang="0">
                  <a:pos x="101" y="234"/>
                </a:cxn>
                <a:cxn ang="0">
                  <a:pos x="91" y="217"/>
                </a:cxn>
                <a:cxn ang="0">
                  <a:pos x="81" y="224"/>
                </a:cxn>
                <a:cxn ang="0">
                  <a:pos x="72" y="232"/>
                </a:cxn>
                <a:cxn ang="0">
                  <a:pos x="58" y="229"/>
                </a:cxn>
                <a:cxn ang="0">
                  <a:pos x="46" y="229"/>
                </a:cxn>
                <a:cxn ang="0">
                  <a:pos x="36" y="239"/>
                </a:cxn>
                <a:cxn ang="0">
                  <a:pos x="26" y="232"/>
                </a:cxn>
                <a:cxn ang="0">
                  <a:pos x="19" y="224"/>
                </a:cxn>
                <a:cxn ang="0">
                  <a:pos x="15" y="220"/>
                </a:cxn>
              </a:cxnLst>
              <a:rect l="0" t="0" r="r" b="b"/>
              <a:pathLst>
                <a:path w="270" h="244">
                  <a:moveTo>
                    <a:pt x="12" y="217"/>
                  </a:moveTo>
                  <a:lnTo>
                    <a:pt x="15" y="217"/>
                  </a:lnTo>
                  <a:lnTo>
                    <a:pt x="15" y="215"/>
                  </a:lnTo>
                  <a:lnTo>
                    <a:pt x="17" y="196"/>
                  </a:lnTo>
                  <a:lnTo>
                    <a:pt x="15" y="184"/>
                  </a:lnTo>
                  <a:lnTo>
                    <a:pt x="15" y="181"/>
                  </a:lnTo>
                  <a:lnTo>
                    <a:pt x="10" y="177"/>
                  </a:lnTo>
                  <a:lnTo>
                    <a:pt x="5" y="174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7" y="160"/>
                  </a:lnTo>
                  <a:lnTo>
                    <a:pt x="12" y="160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5" y="150"/>
                  </a:lnTo>
                  <a:lnTo>
                    <a:pt x="17" y="150"/>
                  </a:lnTo>
                  <a:lnTo>
                    <a:pt x="19" y="150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6" y="153"/>
                  </a:lnTo>
                  <a:lnTo>
                    <a:pt x="29" y="153"/>
                  </a:lnTo>
                  <a:lnTo>
                    <a:pt x="31" y="155"/>
                  </a:lnTo>
                  <a:lnTo>
                    <a:pt x="36" y="157"/>
                  </a:lnTo>
                  <a:lnTo>
                    <a:pt x="38" y="157"/>
                  </a:lnTo>
                  <a:lnTo>
                    <a:pt x="43" y="157"/>
                  </a:lnTo>
                  <a:lnTo>
                    <a:pt x="43" y="155"/>
                  </a:lnTo>
                  <a:lnTo>
                    <a:pt x="46" y="155"/>
                  </a:lnTo>
                  <a:lnTo>
                    <a:pt x="46" y="153"/>
                  </a:lnTo>
                  <a:lnTo>
                    <a:pt x="46" y="150"/>
                  </a:lnTo>
                  <a:lnTo>
                    <a:pt x="46" y="148"/>
                  </a:lnTo>
                  <a:lnTo>
                    <a:pt x="48" y="148"/>
                  </a:lnTo>
                  <a:lnTo>
                    <a:pt x="50" y="148"/>
                  </a:lnTo>
                  <a:lnTo>
                    <a:pt x="53" y="148"/>
                  </a:lnTo>
                  <a:lnTo>
                    <a:pt x="53" y="146"/>
                  </a:lnTo>
                  <a:lnTo>
                    <a:pt x="55" y="136"/>
                  </a:lnTo>
                  <a:lnTo>
                    <a:pt x="53" y="129"/>
                  </a:lnTo>
                  <a:lnTo>
                    <a:pt x="50" y="126"/>
                  </a:lnTo>
                  <a:lnTo>
                    <a:pt x="50" y="122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48" y="117"/>
                  </a:lnTo>
                  <a:lnTo>
                    <a:pt x="46" y="117"/>
                  </a:lnTo>
                  <a:lnTo>
                    <a:pt x="46" y="114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1" y="112"/>
                  </a:lnTo>
                  <a:lnTo>
                    <a:pt x="43" y="105"/>
                  </a:lnTo>
                  <a:lnTo>
                    <a:pt x="46" y="105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0" y="102"/>
                  </a:lnTo>
                  <a:lnTo>
                    <a:pt x="50" y="98"/>
                  </a:lnTo>
                  <a:lnTo>
                    <a:pt x="53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2" y="79"/>
                  </a:lnTo>
                  <a:lnTo>
                    <a:pt x="62" y="76"/>
                  </a:lnTo>
                  <a:lnTo>
                    <a:pt x="62" y="71"/>
                  </a:lnTo>
                  <a:lnTo>
                    <a:pt x="62" y="69"/>
                  </a:lnTo>
                  <a:lnTo>
                    <a:pt x="62" y="67"/>
                  </a:lnTo>
                  <a:lnTo>
                    <a:pt x="60" y="67"/>
                  </a:lnTo>
                  <a:lnTo>
                    <a:pt x="58" y="64"/>
                  </a:lnTo>
                  <a:lnTo>
                    <a:pt x="55" y="59"/>
                  </a:lnTo>
                  <a:lnTo>
                    <a:pt x="55" y="5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5" y="38"/>
                  </a:lnTo>
                  <a:lnTo>
                    <a:pt x="65" y="35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8"/>
                  </a:lnTo>
                  <a:lnTo>
                    <a:pt x="70" y="26"/>
                  </a:lnTo>
                  <a:lnTo>
                    <a:pt x="72" y="23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2" y="9"/>
                  </a:lnTo>
                  <a:lnTo>
                    <a:pt x="72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7" y="7"/>
                  </a:lnTo>
                  <a:lnTo>
                    <a:pt x="81" y="7"/>
                  </a:lnTo>
                  <a:lnTo>
                    <a:pt x="81" y="4"/>
                  </a:lnTo>
                  <a:lnTo>
                    <a:pt x="84" y="4"/>
                  </a:lnTo>
                  <a:lnTo>
                    <a:pt x="89" y="7"/>
                  </a:lnTo>
                  <a:lnTo>
                    <a:pt x="91" y="7"/>
                  </a:lnTo>
                  <a:lnTo>
                    <a:pt x="93" y="7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101" y="7"/>
                  </a:lnTo>
                  <a:lnTo>
                    <a:pt x="101" y="4"/>
                  </a:lnTo>
                  <a:lnTo>
                    <a:pt x="103" y="4"/>
                  </a:lnTo>
                  <a:lnTo>
                    <a:pt x="105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3" y="2"/>
                  </a:lnTo>
                  <a:lnTo>
                    <a:pt x="115" y="4"/>
                  </a:lnTo>
                  <a:lnTo>
                    <a:pt x="115" y="7"/>
                  </a:lnTo>
                  <a:lnTo>
                    <a:pt x="115" y="9"/>
                  </a:lnTo>
                  <a:lnTo>
                    <a:pt x="117" y="12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25" y="14"/>
                  </a:lnTo>
                  <a:lnTo>
                    <a:pt x="127" y="14"/>
                  </a:lnTo>
                  <a:lnTo>
                    <a:pt x="127" y="16"/>
                  </a:lnTo>
                  <a:lnTo>
                    <a:pt x="129" y="16"/>
                  </a:lnTo>
                  <a:lnTo>
                    <a:pt x="132" y="19"/>
                  </a:lnTo>
                  <a:lnTo>
                    <a:pt x="134" y="19"/>
                  </a:lnTo>
                  <a:lnTo>
                    <a:pt x="137" y="16"/>
                  </a:lnTo>
                  <a:lnTo>
                    <a:pt x="139" y="16"/>
                  </a:lnTo>
                  <a:lnTo>
                    <a:pt x="139" y="19"/>
                  </a:lnTo>
                  <a:lnTo>
                    <a:pt x="144" y="21"/>
                  </a:lnTo>
                  <a:lnTo>
                    <a:pt x="146" y="26"/>
                  </a:lnTo>
                  <a:lnTo>
                    <a:pt x="148" y="33"/>
                  </a:lnTo>
                  <a:lnTo>
                    <a:pt x="148" y="35"/>
                  </a:lnTo>
                  <a:lnTo>
                    <a:pt x="151" y="43"/>
                  </a:lnTo>
                  <a:lnTo>
                    <a:pt x="151" y="45"/>
                  </a:lnTo>
                  <a:lnTo>
                    <a:pt x="156" y="45"/>
                  </a:lnTo>
                  <a:lnTo>
                    <a:pt x="160" y="45"/>
                  </a:lnTo>
                  <a:lnTo>
                    <a:pt x="165" y="45"/>
                  </a:lnTo>
                  <a:lnTo>
                    <a:pt x="170" y="47"/>
                  </a:lnTo>
                  <a:lnTo>
                    <a:pt x="180" y="52"/>
                  </a:lnTo>
                  <a:lnTo>
                    <a:pt x="180" y="55"/>
                  </a:lnTo>
                  <a:lnTo>
                    <a:pt x="182" y="57"/>
                  </a:lnTo>
                  <a:lnTo>
                    <a:pt x="184" y="57"/>
                  </a:lnTo>
                  <a:lnTo>
                    <a:pt x="189" y="55"/>
                  </a:lnTo>
                  <a:lnTo>
                    <a:pt x="196" y="57"/>
                  </a:lnTo>
                  <a:lnTo>
                    <a:pt x="196" y="59"/>
                  </a:lnTo>
                  <a:lnTo>
                    <a:pt x="196" y="62"/>
                  </a:lnTo>
                  <a:lnTo>
                    <a:pt x="199" y="67"/>
                  </a:lnTo>
                  <a:lnTo>
                    <a:pt x="203" y="67"/>
                  </a:lnTo>
                  <a:lnTo>
                    <a:pt x="208" y="71"/>
                  </a:lnTo>
                  <a:lnTo>
                    <a:pt x="208" y="74"/>
                  </a:lnTo>
                  <a:lnTo>
                    <a:pt x="211" y="74"/>
                  </a:lnTo>
                  <a:lnTo>
                    <a:pt x="213" y="76"/>
                  </a:lnTo>
                  <a:lnTo>
                    <a:pt x="215" y="83"/>
                  </a:lnTo>
                  <a:lnTo>
                    <a:pt x="213" y="93"/>
                  </a:lnTo>
                  <a:lnTo>
                    <a:pt x="213" y="95"/>
                  </a:lnTo>
                  <a:lnTo>
                    <a:pt x="213" y="98"/>
                  </a:lnTo>
                  <a:lnTo>
                    <a:pt x="211" y="98"/>
                  </a:lnTo>
                  <a:lnTo>
                    <a:pt x="211" y="100"/>
                  </a:lnTo>
                  <a:lnTo>
                    <a:pt x="208" y="100"/>
                  </a:lnTo>
                  <a:lnTo>
                    <a:pt x="206" y="100"/>
                  </a:lnTo>
                  <a:lnTo>
                    <a:pt x="201" y="107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6" y="112"/>
                  </a:lnTo>
                  <a:lnTo>
                    <a:pt x="211" y="114"/>
                  </a:lnTo>
                  <a:lnTo>
                    <a:pt x="213" y="117"/>
                  </a:lnTo>
                  <a:lnTo>
                    <a:pt x="215" y="117"/>
                  </a:lnTo>
                  <a:lnTo>
                    <a:pt x="218" y="117"/>
                  </a:lnTo>
                  <a:lnTo>
                    <a:pt x="218" y="114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2"/>
                  </a:lnTo>
                  <a:lnTo>
                    <a:pt x="230" y="112"/>
                  </a:lnTo>
                  <a:lnTo>
                    <a:pt x="230" y="114"/>
                  </a:lnTo>
                  <a:lnTo>
                    <a:pt x="232" y="122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30" y="129"/>
                  </a:lnTo>
                  <a:lnTo>
                    <a:pt x="227" y="129"/>
                  </a:lnTo>
                  <a:lnTo>
                    <a:pt x="227" y="131"/>
                  </a:lnTo>
                  <a:lnTo>
                    <a:pt x="235" y="134"/>
                  </a:lnTo>
                  <a:lnTo>
                    <a:pt x="242" y="138"/>
                  </a:lnTo>
                  <a:lnTo>
                    <a:pt x="244" y="136"/>
                  </a:lnTo>
                  <a:lnTo>
                    <a:pt x="244" y="134"/>
                  </a:lnTo>
                  <a:lnTo>
                    <a:pt x="249" y="134"/>
                  </a:lnTo>
                  <a:lnTo>
                    <a:pt x="251" y="134"/>
                  </a:lnTo>
                  <a:lnTo>
                    <a:pt x="256" y="136"/>
                  </a:lnTo>
                  <a:lnTo>
                    <a:pt x="256" y="138"/>
                  </a:lnTo>
                  <a:lnTo>
                    <a:pt x="256" y="141"/>
                  </a:lnTo>
                  <a:lnTo>
                    <a:pt x="256" y="143"/>
                  </a:lnTo>
                  <a:lnTo>
                    <a:pt x="254" y="143"/>
                  </a:lnTo>
                  <a:lnTo>
                    <a:pt x="256" y="148"/>
                  </a:lnTo>
                  <a:lnTo>
                    <a:pt x="256" y="150"/>
                  </a:lnTo>
                  <a:lnTo>
                    <a:pt x="256" y="153"/>
                  </a:lnTo>
                  <a:lnTo>
                    <a:pt x="259" y="153"/>
                  </a:lnTo>
                  <a:lnTo>
                    <a:pt x="261" y="153"/>
                  </a:lnTo>
                  <a:lnTo>
                    <a:pt x="263" y="153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3" y="160"/>
                  </a:lnTo>
                  <a:lnTo>
                    <a:pt x="263" y="162"/>
                  </a:lnTo>
                  <a:lnTo>
                    <a:pt x="263" y="165"/>
                  </a:lnTo>
                  <a:lnTo>
                    <a:pt x="266" y="165"/>
                  </a:lnTo>
                  <a:lnTo>
                    <a:pt x="266" y="167"/>
                  </a:lnTo>
                  <a:lnTo>
                    <a:pt x="268" y="167"/>
                  </a:lnTo>
                  <a:lnTo>
                    <a:pt x="270" y="167"/>
                  </a:lnTo>
                  <a:lnTo>
                    <a:pt x="270" y="169"/>
                  </a:lnTo>
                  <a:lnTo>
                    <a:pt x="268" y="169"/>
                  </a:lnTo>
                  <a:lnTo>
                    <a:pt x="266" y="169"/>
                  </a:lnTo>
                  <a:lnTo>
                    <a:pt x="263" y="169"/>
                  </a:lnTo>
                  <a:lnTo>
                    <a:pt x="259" y="174"/>
                  </a:lnTo>
                  <a:lnTo>
                    <a:pt x="259" y="177"/>
                  </a:lnTo>
                  <a:lnTo>
                    <a:pt x="259" y="179"/>
                  </a:lnTo>
                  <a:lnTo>
                    <a:pt x="259" y="181"/>
                  </a:lnTo>
                  <a:lnTo>
                    <a:pt x="256" y="181"/>
                  </a:lnTo>
                  <a:lnTo>
                    <a:pt x="254" y="184"/>
                  </a:lnTo>
                  <a:lnTo>
                    <a:pt x="251" y="184"/>
                  </a:lnTo>
                  <a:lnTo>
                    <a:pt x="247" y="186"/>
                  </a:lnTo>
                  <a:lnTo>
                    <a:pt x="244" y="186"/>
                  </a:lnTo>
                  <a:lnTo>
                    <a:pt x="242" y="186"/>
                  </a:lnTo>
                  <a:lnTo>
                    <a:pt x="242" y="184"/>
                  </a:lnTo>
                  <a:lnTo>
                    <a:pt x="239" y="184"/>
                  </a:lnTo>
                  <a:lnTo>
                    <a:pt x="237" y="184"/>
                  </a:lnTo>
                  <a:lnTo>
                    <a:pt x="235" y="184"/>
                  </a:lnTo>
                  <a:lnTo>
                    <a:pt x="223" y="198"/>
                  </a:lnTo>
                  <a:lnTo>
                    <a:pt x="213" y="210"/>
                  </a:lnTo>
                  <a:lnTo>
                    <a:pt x="213" y="213"/>
                  </a:lnTo>
                  <a:lnTo>
                    <a:pt x="215" y="213"/>
                  </a:lnTo>
                  <a:lnTo>
                    <a:pt x="215" y="215"/>
                  </a:lnTo>
                  <a:lnTo>
                    <a:pt x="215" y="217"/>
                  </a:lnTo>
                  <a:lnTo>
                    <a:pt x="218" y="220"/>
                  </a:lnTo>
                  <a:lnTo>
                    <a:pt x="218" y="222"/>
                  </a:lnTo>
                  <a:lnTo>
                    <a:pt x="218" y="224"/>
                  </a:lnTo>
                  <a:lnTo>
                    <a:pt x="215" y="227"/>
                  </a:lnTo>
                  <a:lnTo>
                    <a:pt x="213" y="229"/>
                  </a:lnTo>
                  <a:lnTo>
                    <a:pt x="211" y="229"/>
                  </a:lnTo>
                  <a:lnTo>
                    <a:pt x="211" y="232"/>
                  </a:lnTo>
                  <a:lnTo>
                    <a:pt x="208" y="232"/>
                  </a:lnTo>
                  <a:lnTo>
                    <a:pt x="206" y="232"/>
                  </a:lnTo>
                  <a:lnTo>
                    <a:pt x="203" y="232"/>
                  </a:lnTo>
                  <a:lnTo>
                    <a:pt x="201" y="232"/>
                  </a:lnTo>
                  <a:lnTo>
                    <a:pt x="199" y="232"/>
                  </a:lnTo>
                  <a:lnTo>
                    <a:pt x="184" y="244"/>
                  </a:lnTo>
                  <a:lnTo>
                    <a:pt x="184" y="241"/>
                  </a:lnTo>
                  <a:lnTo>
                    <a:pt x="180" y="232"/>
                  </a:lnTo>
                  <a:lnTo>
                    <a:pt x="180" y="229"/>
                  </a:lnTo>
                  <a:lnTo>
                    <a:pt x="177" y="229"/>
                  </a:lnTo>
                  <a:lnTo>
                    <a:pt x="177" y="227"/>
                  </a:lnTo>
                  <a:lnTo>
                    <a:pt x="175" y="222"/>
                  </a:lnTo>
                  <a:lnTo>
                    <a:pt x="170" y="220"/>
                  </a:lnTo>
                  <a:lnTo>
                    <a:pt x="168" y="217"/>
                  </a:lnTo>
                  <a:lnTo>
                    <a:pt x="165" y="220"/>
                  </a:lnTo>
                  <a:lnTo>
                    <a:pt x="163" y="220"/>
                  </a:lnTo>
                  <a:lnTo>
                    <a:pt x="160" y="220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3" y="224"/>
                  </a:lnTo>
                  <a:lnTo>
                    <a:pt x="146" y="224"/>
                  </a:lnTo>
                  <a:lnTo>
                    <a:pt x="144" y="224"/>
                  </a:lnTo>
                  <a:lnTo>
                    <a:pt x="141" y="222"/>
                  </a:lnTo>
                  <a:lnTo>
                    <a:pt x="134" y="222"/>
                  </a:lnTo>
                  <a:lnTo>
                    <a:pt x="134" y="220"/>
                  </a:lnTo>
                  <a:lnTo>
                    <a:pt x="132" y="217"/>
                  </a:lnTo>
                  <a:lnTo>
                    <a:pt x="129" y="217"/>
                  </a:lnTo>
                  <a:lnTo>
                    <a:pt x="129" y="220"/>
                  </a:lnTo>
                  <a:lnTo>
                    <a:pt x="129" y="222"/>
                  </a:lnTo>
                  <a:lnTo>
                    <a:pt x="132" y="222"/>
                  </a:lnTo>
                  <a:lnTo>
                    <a:pt x="134" y="224"/>
                  </a:lnTo>
                  <a:lnTo>
                    <a:pt x="132" y="227"/>
                  </a:lnTo>
                  <a:lnTo>
                    <a:pt x="129" y="227"/>
                  </a:lnTo>
                  <a:lnTo>
                    <a:pt x="129" y="224"/>
                  </a:lnTo>
                  <a:lnTo>
                    <a:pt x="127" y="220"/>
                  </a:lnTo>
                  <a:lnTo>
                    <a:pt x="117" y="222"/>
                  </a:lnTo>
                  <a:lnTo>
                    <a:pt x="113" y="227"/>
                  </a:lnTo>
                  <a:lnTo>
                    <a:pt x="113" y="229"/>
                  </a:lnTo>
                  <a:lnTo>
                    <a:pt x="115" y="229"/>
                  </a:lnTo>
                  <a:lnTo>
                    <a:pt x="115" y="232"/>
                  </a:lnTo>
                  <a:lnTo>
                    <a:pt x="117" y="232"/>
                  </a:lnTo>
                  <a:lnTo>
                    <a:pt x="117" y="234"/>
                  </a:lnTo>
                  <a:lnTo>
                    <a:pt x="117" y="239"/>
                  </a:lnTo>
                  <a:lnTo>
                    <a:pt x="117" y="241"/>
                  </a:lnTo>
                  <a:lnTo>
                    <a:pt x="117" y="244"/>
                  </a:lnTo>
                  <a:lnTo>
                    <a:pt x="115" y="241"/>
                  </a:lnTo>
                  <a:lnTo>
                    <a:pt x="113" y="239"/>
                  </a:lnTo>
                  <a:lnTo>
                    <a:pt x="113" y="236"/>
                  </a:lnTo>
                  <a:lnTo>
                    <a:pt x="110" y="234"/>
                  </a:lnTo>
                  <a:lnTo>
                    <a:pt x="110" y="229"/>
                  </a:lnTo>
                  <a:lnTo>
                    <a:pt x="108" y="229"/>
                  </a:lnTo>
                  <a:lnTo>
                    <a:pt x="108" y="232"/>
                  </a:lnTo>
                  <a:lnTo>
                    <a:pt x="105" y="234"/>
                  </a:lnTo>
                  <a:lnTo>
                    <a:pt x="101" y="234"/>
                  </a:lnTo>
                  <a:lnTo>
                    <a:pt x="98" y="234"/>
                  </a:lnTo>
                  <a:lnTo>
                    <a:pt x="91" y="229"/>
                  </a:lnTo>
                  <a:lnTo>
                    <a:pt x="91" y="227"/>
                  </a:lnTo>
                  <a:lnTo>
                    <a:pt x="93" y="222"/>
                  </a:lnTo>
                  <a:lnTo>
                    <a:pt x="93" y="220"/>
                  </a:lnTo>
                  <a:lnTo>
                    <a:pt x="91" y="217"/>
                  </a:lnTo>
                  <a:lnTo>
                    <a:pt x="89" y="213"/>
                  </a:lnTo>
                  <a:lnTo>
                    <a:pt x="86" y="213"/>
                  </a:lnTo>
                  <a:lnTo>
                    <a:pt x="86" y="215"/>
                  </a:lnTo>
                  <a:lnTo>
                    <a:pt x="84" y="215"/>
                  </a:lnTo>
                  <a:lnTo>
                    <a:pt x="81" y="222"/>
                  </a:lnTo>
                  <a:lnTo>
                    <a:pt x="81" y="224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4" y="232"/>
                  </a:lnTo>
                  <a:lnTo>
                    <a:pt x="77" y="234"/>
                  </a:lnTo>
                  <a:lnTo>
                    <a:pt x="74" y="234"/>
                  </a:lnTo>
                  <a:lnTo>
                    <a:pt x="72" y="232"/>
                  </a:lnTo>
                  <a:lnTo>
                    <a:pt x="72" y="229"/>
                  </a:lnTo>
                  <a:lnTo>
                    <a:pt x="67" y="224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58" y="232"/>
                  </a:lnTo>
                  <a:lnTo>
                    <a:pt x="58" y="229"/>
                  </a:lnTo>
                  <a:lnTo>
                    <a:pt x="55" y="229"/>
                  </a:lnTo>
                  <a:lnTo>
                    <a:pt x="55" y="227"/>
                  </a:lnTo>
                  <a:lnTo>
                    <a:pt x="53" y="227"/>
                  </a:lnTo>
                  <a:lnTo>
                    <a:pt x="48" y="227"/>
                  </a:lnTo>
                  <a:lnTo>
                    <a:pt x="48" y="229"/>
                  </a:lnTo>
                  <a:lnTo>
                    <a:pt x="46" y="229"/>
                  </a:lnTo>
                  <a:lnTo>
                    <a:pt x="43" y="229"/>
                  </a:lnTo>
                  <a:lnTo>
                    <a:pt x="41" y="232"/>
                  </a:lnTo>
                  <a:lnTo>
                    <a:pt x="38" y="234"/>
                  </a:lnTo>
                  <a:lnTo>
                    <a:pt x="41" y="239"/>
                  </a:lnTo>
                  <a:lnTo>
                    <a:pt x="38" y="239"/>
                  </a:lnTo>
                  <a:lnTo>
                    <a:pt x="36" y="239"/>
                  </a:lnTo>
                  <a:lnTo>
                    <a:pt x="36" y="236"/>
                  </a:lnTo>
                  <a:lnTo>
                    <a:pt x="34" y="236"/>
                  </a:lnTo>
                  <a:lnTo>
                    <a:pt x="34" y="234"/>
                  </a:lnTo>
                  <a:lnTo>
                    <a:pt x="31" y="234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2"/>
                  </a:lnTo>
                  <a:lnTo>
                    <a:pt x="22" y="232"/>
                  </a:lnTo>
                  <a:lnTo>
                    <a:pt x="22" y="229"/>
                  </a:lnTo>
                  <a:lnTo>
                    <a:pt x="19" y="229"/>
                  </a:lnTo>
                  <a:lnTo>
                    <a:pt x="19" y="227"/>
                  </a:lnTo>
                  <a:lnTo>
                    <a:pt x="19" y="224"/>
                  </a:lnTo>
                  <a:lnTo>
                    <a:pt x="22" y="224"/>
                  </a:lnTo>
                  <a:lnTo>
                    <a:pt x="22" y="222"/>
                  </a:lnTo>
                  <a:lnTo>
                    <a:pt x="22" y="220"/>
                  </a:lnTo>
                  <a:lnTo>
                    <a:pt x="19" y="220"/>
                  </a:lnTo>
                  <a:lnTo>
                    <a:pt x="17" y="220"/>
                  </a:lnTo>
                  <a:lnTo>
                    <a:pt x="15" y="220"/>
                  </a:lnTo>
                  <a:lnTo>
                    <a:pt x="12" y="220"/>
                  </a:lnTo>
                  <a:lnTo>
                    <a:pt x="12" y="21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4" name="Freeform 1120"/>
            <p:cNvSpPr>
              <a:spLocks/>
            </p:cNvSpPr>
            <p:nvPr/>
          </p:nvSpPr>
          <p:spPr bwMode="gray">
            <a:xfrm>
              <a:off x="1374610" y="3412716"/>
              <a:ext cx="264906" cy="286981"/>
            </a:xfrm>
            <a:custGeom>
              <a:avLst/>
              <a:gdLst/>
              <a:ahLst/>
              <a:cxnLst>
                <a:cxn ang="0">
                  <a:pos x="10" y="119"/>
                </a:cxn>
                <a:cxn ang="0">
                  <a:pos x="17" y="100"/>
                </a:cxn>
                <a:cxn ang="0">
                  <a:pos x="22" y="93"/>
                </a:cxn>
                <a:cxn ang="0">
                  <a:pos x="26" y="81"/>
                </a:cxn>
                <a:cxn ang="0">
                  <a:pos x="22" y="69"/>
                </a:cxn>
                <a:cxn ang="0">
                  <a:pos x="29" y="67"/>
                </a:cxn>
                <a:cxn ang="0">
                  <a:pos x="34" y="55"/>
                </a:cxn>
                <a:cxn ang="0">
                  <a:pos x="26" y="57"/>
                </a:cxn>
                <a:cxn ang="0">
                  <a:pos x="26" y="43"/>
                </a:cxn>
                <a:cxn ang="0">
                  <a:pos x="31" y="38"/>
                </a:cxn>
                <a:cxn ang="0">
                  <a:pos x="26" y="33"/>
                </a:cxn>
                <a:cxn ang="0">
                  <a:pos x="34" y="23"/>
                </a:cxn>
                <a:cxn ang="0">
                  <a:pos x="36" y="14"/>
                </a:cxn>
                <a:cxn ang="0">
                  <a:pos x="46" y="14"/>
                </a:cxn>
                <a:cxn ang="0">
                  <a:pos x="53" y="16"/>
                </a:cxn>
                <a:cxn ang="0">
                  <a:pos x="55" y="2"/>
                </a:cxn>
                <a:cxn ang="0">
                  <a:pos x="62" y="2"/>
                </a:cxn>
                <a:cxn ang="0">
                  <a:pos x="77" y="4"/>
                </a:cxn>
                <a:cxn ang="0">
                  <a:pos x="77" y="14"/>
                </a:cxn>
                <a:cxn ang="0">
                  <a:pos x="84" y="14"/>
                </a:cxn>
                <a:cxn ang="0">
                  <a:pos x="93" y="19"/>
                </a:cxn>
                <a:cxn ang="0">
                  <a:pos x="93" y="28"/>
                </a:cxn>
                <a:cxn ang="0">
                  <a:pos x="101" y="38"/>
                </a:cxn>
                <a:cxn ang="0">
                  <a:pos x="124" y="52"/>
                </a:cxn>
                <a:cxn ang="0">
                  <a:pos x="134" y="64"/>
                </a:cxn>
                <a:cxn ang="0">
                  <a:pos x="132" y="69"/>
                </a:cxn>
                <a:cxn ang="0">
                  <a:pos x="134" y="78"/>
                </a:cxn>
                <a:cxn ang="0">
                  <a:pos x="151" y="86"/>
                </a:cxn>
                <a:cxn ang="0">
                  <a:pos x="163" y="102"/>
                </a:cxn>
                <a:cxn ang="0">
                  <a:pos x="170" y="107"/>
                </a:cxn>
                <a:cxn ang="0">
                  <a:pos x="175" y="114"/>
                </a:cxn>
                <a:cxn ang="0">
                  <a:pos x="179" y="126"/>
                </a:cxn>
                <a:cxn ang="0">
                  <a:pos x="177" y="138"/>
                </a:cxn>
                <a:cxn ang="0">
                  <a:pos x="168" y="138"/>
                </a:cxn>
                <a:cxn ang="0">
                  <a:pos x="158" y="138"/>
                </a:cxn>
                <a:cxn ang="0">
                  <a:pos x="151" y="136"/>
                </a:cxn>
                <a:cxn ang="0">
                  <a:pos x="146" y="126"/>
                </a:cxn>
                <a:cxn ang="0">
                  <a:pos x="139" y="124"/>
                </a:cxn>
                <a:cxn ang="0">
                  <a:pos x="132" y="129"/>
                </a:cxn>
                <a:cxn ang="0">
                  <a:pos x="122" y="129"/>
                </a:cxn>
                <a:cxn ang="0">
                  <a:pos x="112" y="129"/>
                </a:cxn>
                <a:cxn ang="0">
                  <a:pos x="103" y="129"/>
                </a:cxn>
                <a:cxn ang="0">
                  <a:pos x="105" y="136"/>
                </a:cxn>
                <a:cxn ang="0">
                  <a:pos x="101" y="148"/>
                </a:cxn>
                <a:cxn ang="0">
                  <a:pos x="98" y="157"/>
                </a:cxn>
                <a:cxn ang="0">
                  <a:pos x="89" y="160"/>
                </a:cxn>
                <a:cxn ang="0">
                  <a:pos x="81" y="162"/>
                </a:cxn>
                <a:cxn ang="0">
                  <a:pos x="84" y="169"/>
                </a:cxn>
                <a:cxn ang="0">
                  <a:pos x="74" y="167"/>
                </a:cxn>
                <a:cxn ang="0">
                  <a:pos x="65" y="169"/>
                </a:cxn>
                <a:cxn ang="0">
                  <a:pos x="60" y="177"/>
                </a:cxn>
                <a:cxn ang="0">
                  <a:pos x="36" y="174"/>
                </a:cxn>
                <a:cxn ang="0">
                  <a:pos x="29" y="167"/>
                </a:cxn>
                <a:cxn ang="0">
                  <a:pos x="19" y="160"/>
                </a:cxn>
                <a:cxn ang="0">
                  <a:pos x="12" y="160"/>
                </a:cxn>
                <a:cxn ang="0">
                  <a:pos x="7" y="150"/>
                </a:cxn>
                <a:cxn ang="0">
                  <a:pos x="7" y="141"/>
                </a:cxn>
                <a:cxn ang="0">
                  <a:pos x="0" y="134"/>
                </a:cxn>
              </a:cxnLst>
              <a:rect l="0" t="0" r="r" b="b"/>
              <a:pathLst>
                <a:path w="179" h="179">
                  <a:moveTo>
                    <a:pt x="2" y="126"/>
                  </a:moveTo>
                  <a:lnTo>
                    <a:pt x="5" y="124"/>
                  </a:lnTo>
                  <a:lnTo>
                    <a:pt x="7" y="122"/>
                  </a:lnTo>
                  <a:lnTo>
                    <a:pt x="10" y="119"/>
                  </a:lnTo>
                  <a:lnTo>
                    <a:pt x="12" y="110"/>
                  </a:lnTo>
                  <a:lnTo>
                    <a:pt x="14" y="107"/>
                  </a:lnTo>
                  <a:lnTo>
                    <a:pt x="14" y="105"/>
                  </a:lnTo>
                  <a:lnTo>
                    <a:pt x="17" y="100"/>
                  </a:lnTo>
                  <a:lnTo>
                    <a:pt x="17" y="98"/>
                  </a:lnTo>
                  <a:lnTo>
                    <a:pt x="17" y="93"/>
                  </a:lnTo>
                  <a:lnTo>
                    <a:pt x="19" y="93"/>
                  </a:lnTo>
                  <a:lnTo>
                    <a:pt x="22" y="93"/>
                  </a:lnTo>
                  <a:lnTo>
                    <a:pt x="24" y="93"/>
                  </a:lnTo>
                  <a:lnTo>
                    <a:pt x="26" y="88"/>
                  </a:lnTo>
                  <a:lnTo>
                    <a:pt x="29" y="86"/>
                  </a:lnTo>
                  <a:lnTo>
                    <a:pt x="26" y="81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22" y="69"/>
                  </a:lnTo>
                  <a:lnTo>
                    <a:pt x="24" y="64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9" y="67"/>
                  </a:lnTo>
                  <a:lnTo>
                    <a:pt x="31" y="67"/>
                  </a:lnTo>
                  <a:lnTo>
                    <a:pt x="36" y="62"/>
                  </a:lnTo>
                  <a:lnTo>
                    <a:pt x="36" y="59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9" y="55"/>
                  </a:lnTo>
                  <a:lnTo>
                    <a:pt x="29" y="57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2" y="47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9" y="43"/>
                  </a:lnTo>
                  <a:lnTo>
                    <a:pt x="29" y="45"/>
                  </a:lnTo>
                  <a:lnTo>
                    <a:pt x="31" y="43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29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41" y="9"/>
                  </a:lnTo>
                  <a:lnTo>
                    <a:pt x="43" y="12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3" y="16"/>
                  </a:lnTo>
                  <a:lnTo>
                    <a:pt x="53" y="14"/>
                  </a:lnTo>
                  <a:lnTo>
                    <a:pt x="53" y="9"/>
                  </a:lnTo>
                  <a:lnTo>
                    <a:pt x="55" y="4"/>
                  </a:lnTo>
                  <a:lnTo>
                    <a:pt x="55" y="2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7" y="9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4" y="14"/>
                  </a:lnTo>
                  <a:lnTo>
                    <a:pt x="86" y="12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3" y="26"/>
                  </a:lnTo>
                  <a:lnTo>
                    <a:pt x="93" y="28"/>
                  </a:lnTo>
                  <a:lnTo>
                    <a:pt x="93" y="31"/>
                  </a:lnTo>
                  <a:lnTo>
                    <a:pt x="98" y="33"/>
                  </a:lnTo>
                  <a:lnTo>
                    <a:pt x="98" y="35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10" y="40"/>
                  </a:lnTo>
                  <a:lnTo>
                    <a:pt x="122" y="50"/>
                  </a:lnTo>
                  <a:lnTo>
                    <a:pt x="124" y="52"/>
                  </a:lnTo>
                  <a:lnTo>
                    <a:pt x="129" y="57"/>
                  </a:lnTo>
                  <a:lnTo>
                    <a:pt x="132" y="57"/>
                  </a:lnTo>
                  <a:lnTo>
                    <a:pt x="134" y="62"/>
                  </a:lnTo>
                  <a:lnTo>
                    <a:pt x="134" y="64"/>
                  </a:lnTo>
                  <a:lnTo>
                    <a:pt x="136" y="64"/>
                  </a:lnTo>
                  <a:lnTo>
                    <a:pt x="136" y="67"/>
                  </a:lnTo>
                  <a:lnTo>
                    <a:pt x="134" y="67"/>
                  </a:lnTo>
                  <a:lnTo>
                    <a:pt x="132" y="69"/>
                  </a:lnTo>
                  <a:lnTo>
                    <a:pt x="132" y="74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9" y="78"/>
                  </a:lnTo>
                  <a:lnTo>
                    <a:pt x="141" y="78"/>
                  </a:lnTo>
                  <a:lnTo>
                    <a:pt x="146" y="81"/>
                  </a:lnTo>
                  <a:lnTo>
                    <a:pt x="151" y="86"/>
                  </a:lnTo>
                  <a:lnTo>
                    <a:pt x="156" y="93"/>
                  </a:lnTo>
                  <a:lnTo>
                    <a:pt x="158" y="100"/>
                  </a:lnTo>
                  <a:lnTo>
                    <a:pt x="160" y="100"/>
                  </a:lnTo>
                  <a:lnTo>
                    <a:pt x="163" y="102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2" y="105"/>
                  </a:lnTo>
                  <a:lnTo>
                    <a:pt x="170" y="107"/>
                  </a:lnTo>
                  <a:lnTo>
                    <a:pt x="170" y="110"/>
                  </a:lnTo>
                  <a:lnTo>
                    <a:pt x="172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7" y="117"/>
                  </a:lnTo>
                  <a:lnTo>
                    <a:pt x="177" y="119"/>
                  </a:lnTo>
                  <a:lnTo>
                    <a:pt x="177" y="124"/>
                  </a:lnTo>
                  <a:lnTo>
                    <a:pt x="179" y="126"/>
                  </a:lnTo>
                  <a:lnTo>
                    <a:pt x="179" y="131"/>
                  </a:lnTo>
                  <a:lnTo>
                    <a:pt x="179" y="136"/>
                  </a:lnTo>
                  <a:lnTo>
                    <a:pt x="177" y="136"/>
                  </a:lnTo>
                  <a:lnTo>
                    <a:pt x="177" y="138"/>
                  </a:lnTo>
                  <a:lnTo>
                    <a:pt x="175" y="143"/>
                  </a:lnTo>
                  <a:lnTo>
                    <a:pt x="170" y="141"/>
                  </a:lnTo>
                  <a:lnTo>
                    <a:pt x="170" y="138"/>
                  </a:lnTo>
                  <a:lnTo>
                    <a:pt x="168" y="138"/>
                  </a:lnTo>
                  <a:lnTo>
                    <a:pt x="165" y="141"/>
                  </a:lnTo>
                  <a:lnTo>
                    <a:pt x="163" y="141"/>
                  </a:lnTo>
                  <a:lnTo>
                    <a:pt x="160" y="138"/>
                  </a:lnTo>
                  <a:lnTo>
                    <a:pt x="158" y="138"/>
                  </a:lnTo>
                  <a:lnTo>
                    <a:pt x="158" y="136"/>
                  </a:lnTo>
                  <a:lnTo>
                    <a:pt x="156" y="136"/>
                  </a:lnTo>
                  <a:lnTo>
                    <a:pt x="153" y="136"/>
                  </a:lnTo>
                  <a:lnTo>
                    <a:pt x="151" y="136"/>
                  </a:lnTo>
                  <a:lnTo>
                    <a:pt x="148" y="134"/>
                  </a:lnTo>
                  <a:lnTo>
                    <a:pt x="146" y="131"/>
                  </a:lnTo>
                  <a:lnTo>
                    <a:pt x="146" y="129"/>
                  </a:lnTo>
                  <a:lnTo>
                    <a:pt x="146" y="126"/>
                  </a:lnTo>
                  <a:lnTo>
                    <a:pt x="144" y="124"/>
                  </a:lnTo>
                  <a:lnTo>
                    <a:pt x="141" y="122"/>
                  </a:lnTo>
                  <a:lnTo>
                    <a:pt x="139" y="122"/>
                  </a:lnTo>
                  <a:lnTo>
                    <a:pt x="139" y="124"/>
                  </a:lnTo>
                  <a:lnTo>
                    <a:pt x="136" y="124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32" y="129"/>
                  </a:lnTo>
                  <a:lnTo>
                    <a:pt x="129" y="129"/>
                  </a:lnTo>
                  <a:lnTo>
                    <a:pt x="127" y="129"/>
                  </a:lnTo>
                  <a:lnTo>
                    <a:pt x="124" y="129"/>
                  </a:lnTo>
                  <a:lnTo>
                    <a:pt x="122" y="129"/>
                  </a:lnTo>
                  <a:lnTo>
                    <a:pt x="120" y="129"/>
                  </a:lnTo>
                  <a:lnTo>
                    <a:pt x="115" y="126"/>
                  </a:lnTo>
                  <a:lnTo>
                    <a:pt x="112" y="126"/>
                  </a:lnTo>
                  <a:lnTo>
                    <a:pt x="112" y="129"/>
                  </a:lnTo>
                  <a:lnTo>
                    <a:pt x="108" y="129"/>
                  </a:lnTo>
                  <a:lnTo>
                    <a:pt x="103" y="129"/>
                  </a:lnTo>
                  <a:lnTo>
                    <a:pt x="101" y="129"/>
                  </a:lnTo>
                  <a:lnTo>
                    <a:pt x="103" y="129"/>
                  </a:lnTo>
                  <a:lnTo>
                    <a:pt x="103" y="131"/>
                  </a:lnTo>
                  <a:lnTo>
                    <a:pt x="103" y="134"/>
                  </a:lnTo>
                  <a:lnTo>
                    <a:pt x="105" y="134"/>
                  </a:lnTo>
                  <a:lnTo>
                    <a:pt x="105" y="136"/>
                  </a:lnTo>
                  <a:lnTo>
                    <a:pt x="105" y="138"/>
                  </a:lnTo>
                  <a:lnTo>
                    <a:pt x="105" y="143"/>
                  </a:lnTo>
                  <a:lnTo>
                    <a:pt x="103" y="145"/>
                  </a:lnTo>
                  <a:lnTo>
                    <a:pt x="101" y="148"/>
                  </a:lnTo>
                  <a:lnTo>
                    <a:pt x="98" y="150"/>
                  </a:lnTo>
                  <a:lnTo>
                    <a:pt x="98" y="153"/>
                  </a:lnTo>
                  <a:lnTo>
                    <a:pt x="98" y="155"/>
                  </a:lnTo>
                  <a:lnTo>
                    <a:pt x="98" y="157"/>
                  </a:lnTo>
                  <a:lnTo>
                    <a:pt x="96" y="157"/>
                  </a:lnTo>
                  <a:lnTo>
                    <a:pt x="96" y="160"/>
                  </a:lnTo>
                  <a:lnTo>
                    <a:pt x="91" y="160"/>
                  </a:lnTo>
                  <a:lnTo>
                    <a:pt x="89" y="160"/>
                  </a:lnTo>
                  <a:lnTo>
                    <a:pt x="89" y="162"/>
                  </a:lnTo>
                  <a:lnTo>
                    <a:pt x="86" y="162"/>
                  </a:lnTo>
                  <a:lnTo>
                    <a:pt x="84" y="162"/>
                  </a:lnTo>
                  <a:lnTo>
                    <a:pt x="81" y="162"/>
                  </a:lnTo>
                  <a:lnTo>
                    <a:pt x="81" y="165"/>
                  </a:lnTo>
                  <a:lnTo>
                    <a:pt x="84" y="165"/>
                  </a:lnTo>
                  <a:lnTo>
                    <a:pt x="84" y="167"/>
                  </a:lnTo>
                  <a:lnTo>
                    <a:pt x="84" y="169"/>
                  </a:lnTo>
                  <a:lnTo>
                    <a:pt x="81" y="169"/>
                  </a:lnTo>
                  <a:lnTo>
                    <a:pt x="79" y="169"/>
                  </a:lnTo>
                  <a:lnTo>
                    <a:pt x="77" y="169"/>
                  </a:lnTo>
                  <a:lnTo>
                    <a:pt x="74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7" y="169"/>
                  </a:lnTo>
                  <a:lnTo>
                    <a:pt x="65" y="169"/>
                  </a:lnTo>
                  <a:lnTo>
                    <a:pt x="65" y="172"/>
                  </a:lnTo>
                  <a:lnTo>
                    <a:pt x="62" y="174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5" y="177"/>
                  </a:lnTo>
                  <a:lnTo>
                    <a:pt x="53" y="179"/>
                  </a:lnTo>
                  <a:lnTo>
                    <a:pt x="46" y="177"/>
                  </a:lnTo>
                  <a:lnTo>
                    <a:pt x="36" y="174"/>
                  </a:lnTo>
                  <a:lnTo>
                    <a:pt x="34" y="172"/>
                  </a:lnTo>
                  <a:lnTo>
                    <a:pt x="31" y="169"/>
                  </a:lnTo>
                  <a:lnTo>
                    <a:pt x="31" y="167"/>
                  </a:lnTo>
                  <a:lnTo>
                    <a:pt x="29" y="167"/>
                  </a:lnTo>
                  <a:lnTo>
                    <a:pt x="26" y="165"/>
                  </a:lnTo>
                  <a:lnTo>
                    <a:pt x="24" y="165"/>
                  </a:lnTo>
                  <a:lnTo>
                    <a:pt x="22" y="162"/>
                  </a:lnTo>
                  <a:lnTo>
                    <a:pt x="19" y="160"/>
                  </a:lnTo>
                  <a:lnTo>
                    <a:pt x="17" y="160"/>
                  </a:lnTo>
                  <a:lnTo>
                    <a:pt x="17" y="162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0" y="157"/>
                  </a:lnTo>
                  <a:lnTo>
                    <a:pt x="7" y="153"/>
                  </a:lnTo>
                  <a:lnTo>
                    <a:pt x="7" y="150"/>
                  </a:lnTo>
                  <a:lnTo>
                    <a:pt x="10" y="148"/>
                  </a:lnTo>
                  <a:lnTo>
                    <a:pt x="10" y="145"/>
                  </a:lnTo>
                  <a:lnTo>
                    <a:pt x="10" y="143"/>
                  </a:lnTo>
                  <a:lnTo>
                    <a:pt x="7" y="141"/>
                  </a:lnTo>
                  <a:lnTo>
                    <a:pt x="5" y="138"/>
                  </a:lnTo>
                  <a:lnTo>
                    <a:pt x="2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2" y="129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5" name="Freeform 1121"/>
            <p:cNvSpPr>
              <a:spLocks/>
            </p:cNvSpPr>
            <p:nvPr/>
          </p:nvSpPr>
          <p:spPr bwMode="gray">
            <a:xfrm>
              <a:off x="1633597" y="3545786"/>
              <a:ext cx="432137" cy="415241"/>
            </a:xfrm>
            <a:custGeom>
              <a:avLst/>
              <a:gdLst/>
              <a:ahLst/>
              <a:cxnLst>
                <a:cxn ang="0">
                  <a:pos x="4" y="43"/>
                </a:cxn>
                <a:cxn ang="0">
                  <a:pos x="2" y="29"/>
                </a:cxn>
                <a:cxn ang="0">
                  <a:pos x="16" y="24"/>
                </a:cxn>
                <a:cxn ang="0">
                  <a:pos x="40" y="3"/>
                </a:cxn>
                <a:cxn ang="0">
                  <a:pos x="50" y="3"/>
                </a:cxn>
                <a:cxn ang="0">
                  <a:pos x="62" y="12"/>
                </a:cxn>
                <a:cxn ang="0">
                  <a:pos x="74" y="19"/>
                </a:cxn>
                <a:cxn ang="0">
                  <a:pos x="103" y="31"/>
                </a:cxn>
                <a:cxn ang="0">
                  <a:pos x="110" y="46"/>
                </a:cxn>
                <a:cxn ang="0">
                  <a:pos x="112" y="48"/>
                </a:cxn>
                <a:cxn ang="0">
                  <a:pos x="122" y="51"/>
                </a:cxn>
                <a:cxn ang="0">
                  <a:pos x="138" y="53"/>
                </a:cxn>
                <a:cxn ang="0">
                  <a:pos x="148" y="60"/>
                </a:cxn>
                <a:cxn ang="0">
                  <a:pos x="177" y="70"/>
                </a:cxn>
                <a:cxn ang="0">
                  <a:pos x="186" y="79"/>
                </a:cxn>
                <a:cxn ang="0">
                  <a:pos x="208" y="89"/>
                </a:cxn>
                <a:cxn ang="0">
                  <a:pos x="217" y="91"/>
                </a:cxn>
                <a:cxn ang="0">
                  <a:pos x="222" y="89"/>
                </a:cxn>
                <a:cxn ang="0">
                  <a:pos x="239" y="94"/>
                </a:cxn>
                <a:cxn ang="0">
                  <a:pos x="239" y="101"/>
                </a:cxn>
                <a:cxn ang="0">
                  <a:pos x="258" y="127"/>
                </a:cxn>
                <a:cxn ang="0">
                  <a:pos x="265" y="137"/>
                </a:cxn>
                <a:cxn ang="0">
                  <a:pos x="265" y="149"/>
                </a:cxn>
                <a:cxn ang="0">
                  <a:pos x="272" y="158"/>
                </a:cxn>
                <a:cxn ang="0">
                  <a:pos x="275" y="173"/>
                </a:cxn>
                <a:cxn ang="0">
                  <a:pos x="287" y="182"/>
                </a:cxn>
                <a:cxn ang="0">
                  <a:pos x="287" y="194"/>
                </a:cxn>
                <a:cxn ang="0">
                  <a:pos x="284" y="206"/>
                </a:cxn>
                <a:cxn ang="0">
                  <a:pos x="277" y="201"/>
                </a:cxn>
                <a:cxn ang="0">
                  <a:pos x="265" y="211"/>
                </a:cxn>
                <a:cxn ang="0">
                  <a:pos x="253" y="216"/>
                </a:cxn>
                <a:cxn ang="0">
                  <a:pos x="236" y="213"/>
                </a:cxn>
                <a:cxn ang="0">
                  <a:pos x="217" y="208"/>
                </a:cxn>
                <a:cxn ang="0">
                  <a:pos x="205" y="223"/>
                </a:cxn>
                <a:cxn ang="0">
                  <a:pos x="193" y="223"/>
                </a:cxn>
                <a:cxn ang="0">
                  <a:pos x="174" y="225"/>
                </a:cxn>
                <a:cxn ang="0">
                  <a:pos x="167" y="240"/>
                </a:cxn>
                <a:cxn ang="0">
                  <a:pos x="158" y="259"/>
                </a:cxn>
                <a:cxn ang="0">
                  <a:pos x="141" y="256"/>
                </a:cxn>
                <a:cxn ang="0">
                  <a:pos x="141" y="237"/>
                </a:cxn>
                <a:cxn ang="0">
                  <a:pos x="134" y="206"/>
                </a:cxn>
                <a:cxn ang="0">
                  <a:pos x="122" y="204"/>
                </a:cxn>
                <a:cxn ang="0">
                  <a:pos x="119" y="192"/>
                </a:cxn>
                <a:cxn ang="0">
                  <a:pos x="110" y="182"/>
                </a:cxn>
                <a:cxn ang="0">
                  <a:pos x="105" y="173"/>
                </a:cxn>
                <a:cxn ang="0">
                  <a:pos x="83" y="168"/>
                </a:cxn>
                <a:cxn ang="0">
                  <a:pos x="86" y="151"/>
                </a:cxn>
                <a:cxn ang="0">
                  <a:pos x="74" y="156"/>
                </a:cxn>
                <a:cxn ang="0">
                  <a:pos x="57" y="149"/>
                </a:cxn>
                <a:cxn ang="0">
                  <a:pos x="69" y="137"/>
                </a:cxn>
                <a:cxn ang="0">
                  <a:pos x="64" y="113"/>
                </a:cxn>
                <a:cxn ang="0">
                  <a:pos x="52" y="96"/>
                </a:cxn>
                <a:cxn ang="0">
                  <a:pos x="26" y="86"/>
                </a:cxn>
                <a:cxn ang="0">
                  <a:pos x="4" y="74"/>
                </a:cxn>
              </a:cxnLst>
              <a:rect l="0" t="0" r="r" b="b"/>
              <a:pathLst>
                <a:path w="292" h="259">
                  <a:moveTo>
                    <a:pt x="0" y="60"/>
                  </a:moveTo>
                  <a:lnTo>
                    <a:pt x="2" y="55"/>
                  </a:lnTo>
                  <a:lnTo>
                    <a:pt x="2" y="53"/>
                  </a:lnTo>
                  <a:lnTo>
                    <a:pt x="4" y="53"/>
                  </a:lnTo>
                  <a:lnTo>
                    <a:pt x="4" y="48"/>
                  </a:lnTo>
                  <a:lnTo>
                    <a:pt x="4" y="43"/>
                  </a:lnTo>
                  <a:lnTo>
                    <a:pt x="2" y="41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4" y="27"/>
                  </a:lnTo>
                  <a:lnTo>
                    <a:pt x="12" y="27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62" y="12"/>
                  </a:lnTo>
                  <a:lnTo>
                    <a:pt x="67" y="15"/>
                  </a:lnTo>
                  <a:lnTo>
                    <a:pt x="69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9" y="27"/>
                  </a:lnTo>
                  <a:lnTo>
                    <a:pt x="81" y="31"/>
                  </a:lnTo>
                  <a:lnTo>
                    <a:pt x="88" y="36"/>
                  </a:lnTo>
                  <a:lnTo>
                    <a:pt x="95" y="31"/>
                  </a:lnTo>
                  <a:lnTo>
                    <a:pt x="100" y="27"/>
                  </a:lnTo>
                  <a:lnTo>
                    <a:pt x="103" y="31"/>
                  </a:lnTo>
                  <a:lnTo>
                    <a:pt x="103" y="34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7" y="36"/>
                  </a:lnTo>
                  <a:lnTo>
                    <a:pt x="110" y="39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1"/>
                  </a:lnTo>
                  <a:lnTo>
                    <a:pt x="112" y="51"/>
                  </a:lnTo>
                  <a:lnTo>
                    <a:pt x="115" y="51"/>
                  </a:lnTo>
                  <a:lnTo>
                    <a:pt x="115" y="48"/>
                  </a:lnTo>
                  <a:lnTo>
                    <a:pt x="112" y="48"/>
                  </a:lnTo>
                  <a:lnTo>
                    <a:pt x="115" y="48"/>
                  </a:lnTo>
                  <a:lnTo>
                    <a:pt x="115" y="46"/>
                  </a:lnTo>
                  <a:lnTo>
                    <a:pt x="117" y="46"/>
                  </a:lnTo>
                  <a:lnTo>
                    <a:pt x="119" y="48"/>
                  </a:lnTo>
                  <a:lnTo>
                    <a:pt x="119" y="51"/>
                  </a:lnTo>
                  <a:lnTo>
                    <a:pt x="122" y="51"/>
                  </a:lnTo>
                  <a:lnTo>
                    <a:pt x="126" y="55"/>
                  </a:lnTo>
                  <a:lnTo>
                    <a:pt x="129" y="53"/>
                  </a:lnTo>
                  <a:lnTo>
                    <a:pt x="131" y="53"/>
                  </a:lnTo>
                  <a:lnTo>
                    <a:pt x="131" y="51"/>
                  </a:lnTo>
                  <a:lnTo>
                    <a:pt x="136" y="53"/>
                  </a:lnTo>
                  <a:lnTo>
                    <a:pt x="138" y="53"/>
                  </a:lnTo>
                  <a:lnTo>
                    <a:pt x="138" y="55"/>
                  </a:lnTo>
                  <a:lnTo>
                    <a:pt x="138" y="58"/>
                  </a:lnTo>
                  <a:lnTo>
                    <a:pt x="143" y="65"/>
                  </a:lnTo>
                  <a:lnTo>
                    <a:pt x="146" y="65"/>
                  </a:lnTo>
                  <a:lnTo>
                    <a:pt x="148" y="62"/>
                  </a:lnTo>
                  <a:lnTo>
                    <a:pt x="148" y="60"/>
                  </a:lnTo>
                  <a:lnTo>
                    <a:pt x="162" y="58"/>
                  </a:lnTo>
                  <a:lnTo>
                    <a:pt x="165" y="58"/>
                  </a:lnTo>
                  <a:lnTo>
                    <a:pt x="167" y="58"/>
                  </a:lnTo>
                  <a:lnTo>
                    <a:pt x="172" y="60"/>
                  </a:lnTo>
                  <a:lnTo>
                    <a:pt x="174" y="65"/>
                  </a:lnTo>
                  <a:lnTo>
                    <a:pt x="177" y="70"/>
                  </a:lnTo>
                  <a:lnTo>
                    <a:pt x="179" y="72"/>
                  </a:lnTo>
                  <a:lnTo>
                    <a:pt x="184" y="72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6" y="77"/>
                  </a:lnTo>
                  <a:lnTo>
                    <a:pt x="186" y="79"/>
                  </a:lnTo>
                  <a:lnTo>
                    <a:pt x="193" y="84"/>
                  </a:lnTo>
                  <a:lnTo>
                    <a:pt x="198" y="86"/>
                  </a:lnTo>
                  <a:lnTo>
                    <a:pt x="201" y="86"/>
                  </a:lnTo>
                  <a:lnTo>
                    <a:pt x="203" y="86"/>
                  </a:lnTo>
                  <a:lnTo>
                    <a:pt x="205" y="86"/>
                  </a:lnTo>
                  <a:lnTo>
                    <a:pt x="208" y="89"/>
                  </a:lnTo>
                  <a:lnTo>
                    <a:pt x="213" y="86"/>
                  </a:lnTo>
                  <a:lnTo>
                    <a:pt x="215" y="86"/>
                  </a:lnTo>
                  <a:lnTo>
                    <a:pt x="217" y="86"/>
                  </a:lnTo>
                  <a:lnTo>
                    <a:pt x="220" y="86"/>
                  </a:lnTo>
                  <a:lnTo>
                    <a:pt x="220" y="89"/>
                  </a:lnTo>
                  <a:lnTo>
                    <a:pt x="217" y="91"/>
                  </a:lnTo>
                  <a:lnTo>
                    <a:pt x="222" y="91"/>
                  </a:lnTo>
                  <a:lnTo>
                    <a:pt x="225" y="91"/>
                  </a:lnTo>
                  <a:lnTo>
                    <a:pt x="227" y="91"/>
                  </a:lnTo>
                  <a:lnTo>
                    <a:pt x="225" y="91"/>
                  </a:lnTo>
                  <a:lnTo>
                    <a:pt x="225" y="89"/>
                  </a:lnTo>
                  <a:lnTo>
                    <a:pt x="222" y="89"/>
                  </a:lnTo>
                  <a:lnTo>
                    <a:pt x="225" y="86"/>
                  </a:lnTo>
                  <a:lnTo>
                    <a:pt x="229" y="86"/>
                  </a:lnTo>
                  <a:lnTo>
                    <a:pt x="234" y="89"/>
                  </a:lnTo>
                  <a:lnTo>
                    <a:pt x="236" y="91"/>
                  </a:lnTo>
                  <a:lnTo>
                    <a:pt x="239" y="91"/>
                  </a:lnTo>
                  <a:lnTo>
                    <a:pt x="239" y="94"/>
                  </a:lnTo>
                  <a:lnTo>
                    <a:pt x="239" y="96"/>
                  </a:lnTo>
                  <a:lnTo>
                    <a:pt x="236" y="96"/>
                  </a:lnTo>
                  <a:lnTo>
                    <a:pt x="234" y="98"/>
                  </a:lnTo>
                  <a:lnTo>
                    <a:pt x="234" y="101"/>
                  </a:lnTo>
                  <a:lnTo>
                    <a:pt x="236" y="101"/>
                  </a:lnTo>
                  <a:lnTo>
                    <a:pt x="239" y="101"/>
                  </a:lnTo>
                  <a:lnTo>
                    <a:pt x="244" y="108"/>
                  </a:lnTo>
                  <a:lnTo>
                    <a:pt x="244" y="115"/>
                  </a:lnTo>
                  <a:lnTo>
                    <a:pt x="246" y="122"/>
                  </a:lnTo>
                  <a:lnTo>
                    <a:pt x="251" y="122"/>
                  </a:lnTo>
                  <a:lnTo>
                    <a:pt x="258" y="125"/>
                  </a:lnTo>
                  <a:lnTo>
                    <a:pt x="258" y="127"/>
                  </a:lnTo>
                  <a:lnTo>
                    <a:pt x="260" y="129"/>
                  </a:lnTo>
                  <a:lnTo>
                    <a:pt x="260" y="132"/>
                  </a:lnTo>
                  <a:lnTo>
                    <a:pt x="260" y="134"/>
                  </a:lnTo>
                  <a:lnTo>
                    <a:pt x="263" y="139"/>
                  </a:lnTo>
                  <a:lnTo>
                    <a:pt x="263" y="137"/>
                  </a:lnTo>
                  <a:lnTo>
                    <a:pt x="265" y="137"/>
                  </a:lnTo>
                  <a:lnTo>
                    <a:pt x="265" y="139"/>
                  </a:lnTo>
                  <a:lnTo>
                    <a:pt x="268" y="141"/>
                  </a:lnTo>
                  <a:lnTo>
                    <a:pt x="268" y="144"/>
                  </a:lnTo>
                  <a:lnTo>
                    <a:pt x="265" y="144"/>
                  </a:lnTo>
                  <a:lnTo>
                    <a:pt x="263" y="149"/>
                  </a:lnTo>
                  <a:lnTo>
                    <a:pt x="265" y="149"/>
                  </a:lnTo>
                  <a:lnTo>
                    <a:pt x="268" y="146"/>
                  </a:lnTo>
                  <a:lnTo>
                    <a:pt x="268" y="149"/>
                  </a:lnTo>
                  <a:lnTo>
                    <a:pt x="268" y="151"/>
                  </a:lnTo>
                  <a:lnTo>
                    <a:pt x="268" y="153"/>
                  </a:lnTo>
                  <a:lnTo>
                    <a:pt x="268" y="156"/>
                  </a:lnTo>
                  <a:lnTo>
                    <a:pt x="272" y="158"/>
                  </a:lnTo>
                  <a:lnTo>
                    <a:pt x="275" y="161"/>
                  </a:lnTo>
                  <a:lnTo>
                    <a:pt x="280" y="165"/>
                  </a:lnTo>
                  <a:lnTo>
                    <a:pt x="280" y="168"/>
                  </a:lnTo>
                  <a:lnTo>
                    <a:pt x="277" y="168"/>
                  </a:lnTo>
                  <a:lnTo>
                    <a:pt x="275" y="170"/>
                  </a:lnTo>
                  <a:lnTo>
                    <a:pt x="275" y="173"/>
                  </a:lnTo>
                  <a:lnTo>
                    <a:pt x="277" y="173"/>
                  </a:lnTo>
                  <a:lnTo>
                    <a:pt x="280" y="173"/>
                  </a:lnTo>
                  <a:lnTo>
                    <a:pt x="280" y="175"/>
                  </a:lnTo>
                  <a:lnTo>
                    <a:pt x="280" y="177"/>
                  </a:lnTo>
                  <a:lnTo>
                    <a:pt x="282" y="177"/>
                  </a:lnTo>
                  <a:lnTo>
                    <a:pt x="287" y="182"/>
                  </a:lnTo>
                  <a:lnTo>
                    <a:pt x="289" y="185"/>
                  </a:lnTo>
                  <a:lnTo>
                    <a:pt x="292" y="187"/>
                  </a:lnTo>
                  <a:lnTo>
                    <a:pt x="289" y="189"/>
                  </a:lnTo>
                  <a:lnTo>
                    <a:pt x="289" y="192"/>
                  </a:lnTo>
                  <a:lnTo>
                    <a:pt x="287" y="192"/>
                  </a:lnTo>
                  <a:lnTo>
                    <a:pt x="287" y="194"/>
                  </a:lnTo>
                  <a:lnTo>
                    <a:pt x="287" y="196"/>
                  </a:lnTo>
                  <a:lnTo>
                    <a:pt x="287" y="199"/>
                  </a:lnTo>
                  <a:lnTo>
                    <a:pt x="284" y="199"/>
                  </a:lnTo>
                  <a:lnTo>
                    <a:pt x="284" y="201"/>
                  </a:lnTo>
                  <a:lnTo>
                    <a:pt x="284" y="204"/>
                  </a:lnTo>
                  <a:lnTo>
                    <a:pt x="284" y="206"/>
                  </a:lnTo>
                  <a:lnTo>
                    <a:pt x="282" y="208"/>
                  </a:lnTo>
                  <a:lnTo>
                    <a:pt x="280" y="206"/>
                  </a:lnTo>
                  <a:lnTo>
                    <a:pt x="277" y="206"/>
                  </a:lnTo>
                  <a:lnTo>
                    <a:pt x="280" y="206"/>
                  </a:lnTo>
                  <a:lnTo>
                    <a:pt x="280" y="204"/>
                  </a:lnTo>
                  <a:lnTo>
                    <a:pt x="277" y="201"/>
                  </a:lnTo>
                  <a:lnTo>
                    <a:pt x="275" y="204"/>
                  </a:lnTo>
                  <a:lnTo>
                    <a:pt x="272" y="206"/>
                  </a:lnTo>
                  <a:lnTo>
                    <a:pt x="270" y="208"/>
                  </a:lnTo>
                  <a:lnTo>
                    <a:pt x="270" y="211"/>
                  </a:lnTo>
                  <a:lnTo>
                    <a:pt x="268" y="211"/>
                  </a:lnTo>
                  <a:lnTo>
                    <a:pt x="265" y="211"/>
                  </a:lnTo>
                  <a:lnTo>
                    <a:pt x="263" y="208"/>
                  </a:lnTo>
                  <a:lnTo>
                    <a:pt x="260" y="211"/>
                  </a:lnTo>
                  <a:lnTo>
                    <a:pt x="260" y="213"/>
                  </a:lnTo>
                  <a:lnTo>
                    <a:pt x="258" y="213"/>
                  </a:lnTo>
                  <a:lnTo>
                    <a:pt x="258" y="216"/>
                  </a:lnTo>
                  <a:lnTo>
                    <a:pt x="253" y="216"/>
                  </a:lnTo>
                  <a:lnTo>
                    <a:pt x="251" y="213"/>
                  </a:lnTo>
                  <a:lnTo>
                    <a:pt x="246" y="213"/>
                  </a:lnTo>
                  <a:lnTo>
                    <a:pt x="244" y="211"/>
                  </a:lnTo>
                  <a:lnTo>
                    <a:pt x="241" y="211"/>
                  </a:lnTo>
                  <a:lnTo>
                    <a:pt x="239" y="213"/>
                  </a:lnTo>
                  <a:lnTo>
                    <a:pt x="236" y="213"/>
                  </a:lnTo>
                  <a:lnTo>
                    <a:pt x="234" y="213"/>
                  </a:lnTo>
                  <a:lnTo>
                    <a:pt x="234" y="216"/>
                  </a:lnTo>
                  <a:lnTo>
                    <a:pt x="232" y="216"/>
                  </a:lnTo>
                  <a:lnTo>
                    <a:pt x="225" y="211"/>
                  </a:lnTo>
                  <a:lnTo>
                    <a:pt x="222" y="208"/>
                  </a:lnTo>
                  <a:lnTo>
                    <a:pt x="217" y="208"/>
                  </a:lnTo>
                  <a:lnTo>
                    <a:pt x="213" y="213"/>
                  </a:lnTo>
                  <a:lnTo>
                    <a:pt x="213" y="216"/>
                  </a:lnTo>
                  <a:lnTo>
                    <a:pt x="213" y="218"/>
                  </a:lnTo>
                  <a:lnTo>
                    <a:pt x="213" y="220"/>
                  </a:lnTo>
                  <a:lnTo>
                    <a:pt x="210" y="223"/>
                  </a:lnTo>
                  <a:lnTo>
                    <a:pt x="205" y="223"/>
                  </a:lnTo>
                  <a:lnTo>
                    <a:pt x="205" y="220"/>
                  </a:lnTo>
                  <a:lnTo>
                    <a:pt x="203" y="220"/>
                  </a:lnTo>
                  <a:lnTo>
                    <a:pt x="201" y="220"/>
                  </a:lnTo>
                  <a:lnTo>
                    <a:pt x="198" y="220"/>
                  </a:lnTo>
                  <a:lnTo>
                    <a:pt x="196" y="220"/>
                  </a:lnTo>
                  <a:lnTo>
                    <a:pt x="193" y="223"/>
                  </a:lnTo>
                  <a:lnTo>
                    <a:pt x="191" y="223"/>
                  </a:lnTo>
                  <a:lnTo>
                    <a:pt x="184" y="223"/>
                  </a:lnTo>
                  <a:lnTo>
                    <a:pt x="181" y="223"/>
                  </a:lnTo>
                  <a:lnTo>
                    <a:pt x="179" y="220"/>
                  </a:lnTo>
                  <a:lnTo>
                    <a:pt x="177" y="220"/>
                  </a:lnTo>
                  <a:lnTo>
                    <a:pt x="174" y="225"/>
                  </a:lnTo>
                  <a:lnTo>
                    <a:pt x="174" y="228"/>
                  </a:lnTo>
                  <a:lnTo>
                    <a:pt x="172" y="230"/>
                  </a:lnTo>
                  <a:lnTo>
                    <a:pt x="170" y="235"/>
                  </a:lnTo>
                  <a:lnTo>
                    <a:pt x="170" y="237"/>
                  </a:lnTo>
                  <a:lnTo>
                    <a:pt x="170" y="240"/>
                  </a:lnTo>
                  <a:lnTo>
                    <a:pt x="167" y="240"/>
                  </a:lnTo>
                  <a:lnTo>
                    <a:pt x="167" y="247"/>
                  </a:lnTo>
                  <a:lnTo>
                    <a:pt x="167" y="252"/>
                  </a:lnTo>
                  <a:lnTo>
                    <a:pt x="167" y="256"/>
                  </a:lnTo>
                  <a:lnTo>
                    <a:pt x="162" y="259"/>
                  </a:lnTo>
                  <a:lnTo>
                    <a:pt x="160" y="259"/>
                  </a:lnTo>
                  <a:lnTo>
                    <a:pt x="158" y="259"/>
                  </a:lnTo>
                  <a:lnTo>
                    <a:pt x="155" y="259"/>
                  </a:lnTo>
                  <a:lnTo>
                    <a:pt x="153" y="259"/>
                  </a:lnTo>
                  <a:lnTo>
                    <a:pt x="150" y="259"/>
                  </a:lnTo>
                  <a:lnTo>
                    <a:pt x="146" y="259"/>
                  </a:lnTo>
                  <a:lnTo>
                    <a:pt x="143" y="259"/>
                  </a:lnTo>
                  <a:lnTo>
                    <a:pt x="141" y="256"/>
                  </a:lnTo>
                  <a:lnTo>
                    <a:pt x="138" y="252"/>
                  </a:lnTo>
                  <a:lnTo>
                    <a:pt x="138" y="244"/>
                  </a:lnTo>
                  <a:lnTo>
                    <a:pt x="138" y="242"/>
                  </a:lnTo>
                  <a:lnTo>
                    <a:pt x="138" y="240"/>
                  </a:lnTo>
                  <a:lnTo>
                    <a:pt x="141" y="240"/>
                  </a:lnTo>
                  <a:lnTo>
                    <a:pt x="141" y="237"/>
                  </a:lnTo>
                  <a:lnTo>
                    <a:pt x="141" y="230"/>
                  </a:lnTo>
                  <a:lnTo>
                    <a:pt x="138" y="225"/>
                  </a:lnTo>
                  <a:lnTo>
                    <a:pt x="138" y="223"/>
                  </a:lnTo>
                  <a:lnTo>
                    <a:pt x="136" y="213"/>
                  </a:lnTo>
                  <a:lnTo>
                    <a:pt x="136" y="206"/>
                  </a:lnTo>
                  <a:lnTo>
                    <a:pt x="134" y="206"/>
                  </a:lnTo>
                  <a:lnTo>
                    <a:pt x="131" y="206"/>
                  </a:lnTo>
                  <a:lnTo>
                    <a:pt x="129" y="206"/>
                  </a:lnTo>
                  <a:lnTo>
                    <a:pt x="126" y="206"/>
                  </a:lnTo>
                  <a:lnTo>
                    <a:pt x="124" y="206"/>
                  </a:lnTo>
                  <a:lnTo>
                    <a:pt x="122" y="206"/>
                  </a:lnTo>
                  <a:lnTo>
                    <a:pt x="122" y="204"/>
                  </a:lnTo>
                  <a:lnTo>
                    <a:pt x="119" y="204"/>
                  </a:lnTo>
                  <a:lnTo>
                    <a:pt x="119" y="201"/>
                  </a:lnTo>
                  <a:lnTo>
                    <a:pt x="119" y="199"/>
                  </a:lnTo>
                  <a:lnTo>
                    <a:pt x="122" y="196"/>
                  </a:lnTo>
                  <a:lnTo>
                    <a:pt x="122" y="194"/>
                  </a:lnTo>
                  <a:lnTo>
                    <a:pt x="119" y="192"/>
                  </a:lnTo>
                  <a:lnTo>
                    <a:pt x="117" y="192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12" y="189"/>
                  </a:lnTo>
                  <a:lnTo>
                    <a:pt x="112" y="187"/>
                  </a:lnTo>
                  <a:lnTo>
                    <a:pt x="110" y="182"/>
                  </a:lnTo>
                  <a:lnTo>
                    <a:pt x="112" y="182"/>
                  </a:lnTo>
                  <a:lnTo>
                    <a:pt x="112" y="180"/>
                  </a:lnTo>
                  <a:lnTo>
                    <a:pt x="112" y="177"/>
                  </a:lnTo>
                  <a:lnTo>
                    <a:pt x="112" y="175"/>
                  </a:lnTo>
                  <a:lnTo>
                    <a:pt x="107" y="173"/>
                  </a:lnTo>
                  <a:lnTo>
                    <a:pt x="105" y="173"/>
                  </a:lnTo>
                  <a:lnTo>
                    <a:pt x="100" y="173"/>
                  </a:lnTo>
                  <a:lnTo>
                    <a:pt x="100" y="175"/>
                  </a:lnTo>
                  <a:lnTo>
                    <a:pt x="98" y="177"/>
                  </a:lnTo>
                  <a:lnTo>
                    <a:pt x="91" y="173"/>
                  </a:lnTo>
                  <a:lnTo>
                    <a:pt x="83" y="170"/>
                  </a:lnTo>
                  <a:lnTo>
                    <a:pt x="83" y="168"/>
                  </a:lnTo>
                  <a:lnTo>
                    <a:pt x="86" y="168"/>
                  </a:lnTo>
                  <a:lnTo>
                    <a:pt x="86" y="165"/>
                  </a:lnTo>
                  <a:lnTo>
                    <a:pt x="88" y="163"/>
                  </a:lnTo>
                  <a:lnTo>
                    <a:pt x="88" y="161"/>
                  </a:lnTo>
                  <a:lnTo>
                    <a:pt x="86" y="153"/>
                  </a:lnTo>
                  <a:lnTo>
                    <a:pt x="86" y="151"/>
                  </a:lnTo>
                  <a:lnTo>
                    <a:pt x="83" y="151"/>
                  </a:lnTo>
                  <a:lnTo>
                    <a:pt x="81" y="149"/>
                  </a:lnTo>
                  <a:lnTo>
                    <a:pt x="79" y="149"/>
                  </a:lnTo>
                  <a:lnTo>
                    <a:pt x="76" y="151"/>
                  </a:lnTo>
                  <a:lnTo>
                    <a:pt x="74" y="153"/>
                  </a:lnTo>
                  <a:lnTo>
                    <a:pt x="74" y="156"/>
                  </a:lnTo>
                  <a:lnTo>
                    <a:pt x="71" y="156"/>
                  </a:lnTo>
                  <a:lnTo>
                    <a:pt x="69" y="156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7" y="146"/>
                  </a:lnTo>
                  <a:lnTo>
                    <a:pt x="62" y="139"/>
                  </a:lnTo>
                  <a:lnTo>
                    <a:pt x="64" y="139"/>
                  </a:lnTo>
                  <a:lnTo>
                    <a:pt x="67" y="139"/>
                  </a:lnTo>
                  <a:lnTo>
                    <a:pt x="67" y="137"/>
                  </a:lnTo>
                  <a:lnTo>
                    <a:pt x="69" y="137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1" y="122"/>
                  </a:lnTo>
                  <a:lnTo>
                    <a:pt x="69" y="115"/>
                  </a:lnTo>
                  <a:lnTo>
                    <a:pt x="67" y="113"/>
                  </a:lnTo>
                  <a:lnTo>
                    <a:pt x="64" y="113"/>
                  </a:lnTo>
                  <a:lnTo>
                    <a:pt x="64" y="110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52" y="101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45" y="94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6" y="94"/>
                  </a:lnTo>
                  <a:lnTo>
                    <a:pt x="36" y="91"/>
                  </a:lnTo>
                  <a:lnTo>
                    <a:pt x="26" y="86"/>
                  </a:lnTo>
                  <a:lnTo>
                    <a:pt x="21" y="84"/>
                  </a:lnTo>
                  <a:lnTo>
                    <a:pt x="16" y="84"/>
                  </a:lnTo>
                  <a:lnTo>
                    <a:pt x="12" y="84"/>
                  </a:lnTo>
                  <a:lnTo>
                    <a:pt x="7" y="84"/>
                  </a:lnTo>
                  <a:lnTo>
                    <a:pt x="7" y="82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2" y="6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6" name="Freeform 1122"/>
            <p:cNvSpPr>
              <a:spLocks/>
            </p:cNvSpPr>
            <p:nvPr/>
          </p:nvSpPr>
          <p:spPr bwMode="gray">
            <a:xfrm>
              <a:off x="1555160" y="3956216"/>
              <a:ext cx="180550" cy="365540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22" y="12"/>
                </a:cxn>
                <a:cxn ang="0">
                  <a:pos x="38" y="7"/>
                </a:cxn>
                <a:cxn ang="0">
                  <a:pos x="41" y="5"/>
                </a:cxn>
                <a:cxn ang="0">
                  <a:pos x="41" y="0"/>
                </a:cxn>
                <a:cxn ang="0">
                  <a:pos x="53" y="7"/>
                </a:cxn>
                <a:cxn ang="0">
                  <a:pos x="69" y="5"/>
                </a:cxn>
                <a:cxn ang="0">
                  <a:pos x="77" y="0"/>
                </a:cxn>
                <a:cxn ang="0">
                  <a:pos x="86" y="12"/>
                </a:cxn>
                <a:cxn ang="0">
                  <a:pos x="93" y="27"/>
                </a:cxn>
                <a:cxn ang="0">
                  <a:pos x="81" y="36"/>
                </a:cxn>
                <a:cxn ang="0">
                  <a:pos x="98" y="58"/>
                </a:cxn>
                <a:cxn ang="0">
                  <a:pos x="84" y="84"/>
                </a:cxn>
                <a:cxn ang="0">
                  <a:pos x="91" y="91"/>
                </a:cxn>
                <a:cxn ang="0">
                  <a:pos x="96" y="91"/>
                </a:cxn>
                <a:cxn ang="0">
                  <a:pos x="103" y="98"/>
                </a:cxn>
                <a:cxn ang="0">
                  <a:pos x="117" y="106"/>
                </a:cxn>
                <a:cxn ang="0">
                  <a:pos x="120" y="115"/>
                </a:cxn>
                <a:cxn ang="0">
                  <a:pos x="120" y="132"/>
                </a:cxn>
                <a:cxn ang="0">
                  <a:pos x="117" y="158"/>
                </a:cxn>
                <a:cxn ang="0">
                  <a:pos x="108" y="180"/>
                </a:cxn>
                <a:cxn ang="0">
                  <a:pos x="105" y="173"/>
                </a:cxn>
                <a:cxn ang="0">
                  <a:pos x="96" y="175"/>
                </a:cxn>
                <a:cxn ang="0">
                  <a:pos x="101" y="185"/>
                </a:cxn>
                <a:cxn ang="0">
                  <a:pos x="103" y="192"/>
                </a:cxn>
                <a:cxn ang="0">
                  <a:pos x="112" y="211"/>
                </a:cxn>
                <a:cxn ang="0">
                  <a:pos x="110" y="213"/>
                </a:cxn>
                <a:cxn ang="0">
                  <a:pos x="89" y="213"/>
                </a:cxn>
                <a:cxn ang="0">
                  <a:pos x="84" y="211"/>
                </a:cxn>
                <a:cxn ang="0">
                  <a:pos x="79" y="225"/>
                </a:cxn>
                <a:cxn ang="0">
                  <a:pos x="77" y="216"/>
                </a:cxn>
                <a:cxn ang="0">
                  <a:pos x="65" y="218"/>
                </a:cxn>
                <a:cxn ang="0">
                  <a:pos x="46" y="216"/>
                </a:cxn>
                <a:cxn ang="0">
                  <a:pos x="34" y="204"/>
                </a:cxn>
                <a:cxn ang="0">
                  <a:pos x="31" y="213"/>
                </a:cxn>
                <a:cxn ang="0">
                  <a:pos x="26" y="216"/>
                </a:cxn>
                <a:cxn ang="0">
                  <a:pos x="29" y="204"/>
                </a:cxn>
                <a:cxn ang="0">
                  <a:pos x="24" y="208"/>
                </a:cxn>
                <a:cxn ang="0">
                  <a:pos x="26" y="216"/>
                </a:cxn>
                <a:cxn ang="0">
                  <a:pos x="22" y="204"/>
                </a:cxn>
                <a:cxn ang="0">
                  <a:pos x="10" y="201"/>
                </a:cxn>
                <a:cxn ang="0">
                  <a:pos x="2" y="197"/>
                </a:cxn>
                <a:cxn ang="0">
                  <a:pos x="19" y="182"/>
                </a:cxn>
                <a:cxn ang="0">
                  <a:pos x="26" y="177"/>
                </a:cxn>
                <a:cxn ang="0">
                  <a:pos x="22" y="173"/>
                </a:cxn>
                <a:cxn ang="0">
                  <a:pos x="19" y="165"/>
                </a:cxn>
                <a:cxn ang="0">
                  <a:pos x="7" y="151"/>
                </a:cxn>
                <a:cxn ang="0">
                  <a:pos x="17" y="149"/>
                </a:cxn>
                <a:cxn ang="0">
                  <a:pos x="29" y="153"/>
                </a:cxn>
                <a:cxn ang="0">
                  <a:pos x="38" y="144"/>
                </a:cxn>
                <a:cxn ang="0">
                  <a:pos x="50" y="137"/>
                </a:cxn>
                <a:cxn ang="0">
                  <a:pos x="48" y="125"/>
                </a:cxn>
                <a:cxn ang="0">
                  <a:pos x="46" y="110"/>
                </a:cxn>
                <a:cxn ang="0">
                  <a:pos x="50" y="91"/>
                </a:cxn>
                <a:cxn ang="0">
                  <a:pos x="60" y="84"/>
                </a:cxn>
                <a:cxn ang="0">
                  <a:pos x="48" y="86"/>
                </a:cxn>
                <a:cxn ang="0">
                  <a:pos x="41" y="84"/>
                </a:cxn>
                <a:cxn ang="0">
                  <a:pos x="34" y="67"/>
                </a:cxn>
                <a:cxn ang="0">
                  <a:pos x="34" y="48"/>
                </a:cxn>
                <a:cxn ang="0">
                  <a:pos x="38" y="43"/>
                </a:cxn>
                <a:cxn ang="0">
                  <a:pos x="31" y="34"/>
                </a:cxn>
              </a:cxnLst>
              <a:rect l="0" t="0" r="r" b="b"/>
              <a:pathLst>
                <a:path w="122" h="228">
                  <a:moveTo>
                    <a:pt x="26" y="27"/>
                  </a:moveTo>
                  <a:lnTo>
                    <a:pt x="26" y="24"/>
                  </a:lnTo>
                  <a:lnTo>
                    <a:pt x="26" y="22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6" y="5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62" y="7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72" y="3"/>
                  </a:lnTo>
                  <a:lnTo>
                    <a:pt x="74" y="3"/>
                  </a:lnTo>
                  <a:lnTo>
                    <a:pt x="77" y="0"/>
                  </a:lnTo>
                  <a:lnTo>
                    <a:pt x="79" y="3"/>
                  </a:lnTo>
                  <a:lnTo>
                    <a:pt x="84" y="5"/>
                  </a:lnTo>
                  <a:lnTo>
                    <a:pt x="86" y="10"/>
                  </a:lnTo>
                  <a:lnTo>
                    <a:pt x="86" y="12"/>
                  </a:lnTo>
                  <a:lnTo>
                    <a:pt x="89" y="12"/>
                  </a:lnTo>
                  <a:lnTo>
                    <a:pt x="89" y="15"/>
                  </a:lnTo>
                  <a:lnTo>
                    <a:pt x="93" y="24"/>
                  </a:lnTo>
                  <a:lnTo>
                    <a:pt x="93" y="27"/>
                  </a:lnTo>
                  <a:lnTo>
                    <a:pt x="91" y="29"/>
                  </a:lnTo>
                  <a:lnTo>
                    <a:pt x="86" y="31"/>
                  </a:lnTo>
                  <a:lnTo>
                    <a:pt x="84" y="34"/>
                  </a:lnTo>
                  <a:lnTo>
                    <a:pt x="81" y="36"/>
                  </a:lnTo>
                  <a:lnTo>
                    <a:pt x="84" y="43"/>
                  </a:lnTo>
                  <a:lnTo>
                    <a:pt x="89" y="48"/>
                  </a:lnTo>
                  <a:lnTo>
                    <a:pt x="93" y="53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93" y="67"/>
                  </a:lnTo>
                  <a:lnTo>
                    <a:pt x="86" y="77"/>
                  </a:lnTo>
                  <a:lnTo>
                    <a:pt x="84" y="84"/>
                  </a:lnTo>
                  <a:lnTo>
                    <a:pt x="84" y="86"/>
                  </a:lnTo>
                  <a:lnTo>
                    <a:pt x="86" y="89"/>
                  </a:lnTo>
                  <a:lnTo>
                    <a:pt x="89" y="96"/>
                  </a:lnTo>
                  <a:lnTo>
                    <a:pt x="91" y="91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6" y="89"/>
                  </a:lnTo>
                  <a:lnTo>
                    <a:pt x="96" y="91"/>
                  </a:lnTo>
                  <a:lnTo>
                    <a:pt x="98" y="91"/>
                  </a:lnTo>
                  <a:lnTo>
                    <a:pt x="101" y="96"/>
                  </a:lnTo>
                  <a:lnTo>
                    <a:pt x="101" y="98"/>
                  </a:lnTo>
                  <a:lnTo>
                    <a:pt x="103" y="98"/>
                  </a:lnTo>
                  <a:lnTo>
                    <a:pt x="105" y="101"/>
                  </a:lnTo>
                  <a:lnTo>
                    <a:pt x="110" y="103"/>
                  </a:lnTo>
                  <a:lnTo>
                    <a:pt x="115" y="106"/>
                  </a:lnTo>
                  <a:lnTo>
                    <a:pt x="117" y="106"/>
                  </a:lnTo>
                  <a:lnTo>
                    <a:pt x="117" y="108"/>
                  </a:lnTo>
                  <a:lnTo>
                    <a:pt x="117" y="110"/>
                  </a:lnTo>
                  <a:lnTo>
                    <a:pt x="120" y="113"/>
                  </a:lnTo>
                  <a:lnTo>
                    <a:pt x="120" y="115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0" y="134"/>
                  </a:lnTo>
                  <a:lnTo>
                    <a:pt x="122" y="139"/>
                  </a:lnTo>
                  <a:lnTo>
                    <a:pt x="120" y="146"/>
                  </a:lnTo>
                  <a:lnTo>
                    <a:pt x="117" y="158"/>
                  </a:lnTo>
                  <a:lnTo>
                    <a:pt x="120" y="177"/>
                  </a:lnTo>
                  <a:lnTo>
                    <a:pt x="120" y="182"/>
                  </a:lnTo>
                  <a:lnTo>
                    <a:pt x="115" y="185"/>
                  </a:lnTo>
                  <a:lnTo>
                    <a:pt x="108" y="180"/>
                  </a:lnTo>
                  <a:lnTo>
                    <a:pt x="108" y="177"/>
                  </a:lnTo>
                  <a:lnTo>
                    <a:pt x="108" y="175"/>
                  </a:lnTo>
                  <a:lnTo>
                    <a:pt x="105" y="175"/>
                  </a:lnTo>
                  <a:lnTo>
                    <a:pt x="105" y="173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98" y="173"/>
                  </a:lnTo>
                  <a:lnTo>
                    <a:pt x="96" y="175"/>
                  </a:lnTo>
                  <a:lnTo>
                    <a:pt x="96" y="182"/>
                  </a:lnTo>
                  <a:lnTo>
                    <a:pt x="96" y="185"/>
                  </a:lnTo>
                  <a:lnTo>
                    <a:pt x="98" y="185"/>
                  </a:lnTo>
                  <a:lnTo>
                    <a:pt x="101" y="185"/>
                  </a:lnTo>
                  <a:lnTo>
                    <a:pt x="101" y="187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03" y="192"/>
                  </a:lnTo>
                  <a:lnTo>
                    <a:pt x="103" y="194"/>
                  </a:lnTo>
                  <a:lnTo>
                    <a:pt x="105" y="194"/>
                  </a:lnTo>
                  <a:lnTo>
                    <a:pt x="112" y="208"/>
                  </a:lnTo>
                  <a:lnTo>
                    <a:pt x="112" y="211"/>
                  </a:lnTo>
                  <a:lnTo>
                    <a:pt x="112" y="213"/>
                  </a:lnTo>
                  <a:lnTo>
                    <a:pt x="115" y="216"/>
                  </a:lnTo>
                  <a:lnTo>
                    <a:pt x="112" y="216"/>
                  </a:lnTo>
                  <a:lnTo>
                    <a:pt x="110" y="213"/>
                  </a:lnTo>
                  <a:lnTo>
                    <a:pt x="108" y="211"/>
                  </a:lnTo>
                  <a:lnTo>
                    <a:pt x="103" y="213"/>
                  </a:lnTo>
                  <a:lnTo>
                    <a:pt x="96" y="216"/>
                  </a:lnTo>
                  <a:lnTo>
                    <a:pt x="89" y="213"/>
                  </a:lnTo>
                  <a:lnTo>
                    <a:pt x="86" y="211"/>
                  </a:lnTo>
                  <a:lnTo>
                    <a:pt x="84" y="211"/>
                  </a:lnTo>
                  <a:lnTo>
                    <a:pt x="81" y="211"/>
                  </a:lnTo>
                  <a:lnTo>
                    <a:pt x="84" y="211"/>
                  </a:lnTo>
                  <a:lnTo>
                    <a:pt x="84" y="213"/>
                  </a:lnTo>
                  <a:lnTo>
                    <a:pt x="84" y="216"/>
                  </a:lnTo>
                  <a:lnTo>
                    <a:pt x="84" y="220"/>
                  </a:lnTo>
                  <a:lnTo>
                    <a:pt x="79" y="225"/>
                  </a:lnTo>
                  <a:lnTo>
                    <a:pt x="77" y="228"/>
                  </a:lnTo>
                  <a:lnTo>
                    <a:pt x="77" y="220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2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5" y="218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3" y="218"/>
                  </a:lnTo>
                  <a:lnTo>
                    <a:pt x="46" y="216"/>
                  </a:lnTo>
                  <a:lnTo>
                    <a:pt x="41" y="213"/>
                  </a:lnTo>
                  <a:lnTo>
                    <a:pt x="38" y="216"/>
                  </a:lnTo>
                  <a:lnTo>
                    <a:pt x="34" y="206"/>
                  </a:lnTo>
                  <a:lnTo>
                    <a:pt x="34" y="204"/>
                  </a:lnTo>
                  <a:lnTo>
                    <a:pt x="31" y="204"/>
                  </a:lnTo>
                  <a:lnTo>
                    <a:pt x="31" y="206"/>
                  </a:lnTo>
                  <a:lnTo>
                    <a:pt x="31" y="208"/>
                  </a:lnTo>
                  <a:lnTo>
                    <a:pt x="31" y="213"/>
                  </a:lnTo>
                  <a:lnTo>
                    <a:pt x="29" y="216"/>
                  </a:lnTo>
                  <a:lnTo>
                    <a:pt x="29" y="218"/>
                  </a:lnTo>
                  <a:lnTo>
                    <a:pt x="26" y="218"/>
                  </a:lnTo>
                  <a:lnTo>
                    <a:pt x="26" y="216"/>
                  </a:lnTo>
                  <a:lnTo>
                    <a:pt x="29" y="213"/>
                  </a:lnTo>
                  <a:lnTo>
                    <a:pt x="29" y="211"/>
                  </a:lnTo>
                  <a:lnTo>
                    <a:pt x="29" y="206"/>
                  </a:lnTo>
                  <a:lnTo>
                    <a:pt x="29" y="204"/>
                  </a:lnTo>
                  <a:lnTo>
                    <a:pt x="26" y="204"/>
                  </a:lnTo>
                  <a:lnTo>
                    <a:pt x="24" y="201"/>
                  </a:lnTo>
                  <a:lnTo>
                    <a:pt x="24" y="206"/>
                  </a:lnTo>
                  <a:lnTo>
                    <a:pt x="24" y="208"/>
                  </a:lnTo>
                  <a:lnTo>
                    <a:pt x="26" y="208"/>
                  </a:lnTo>
                  <a:lnTo>
                    <a:pt x="26" y="211"/>
                  </a:lnTo>
                  <a:lnTo>
                    <a:pt x="26" y="213"/>
                  </a:lnTo>
                  <a:lnTo>
                    <a:pt x="26" y="216"/>
                  </a:lnTo>
                  <a:lnTo>
                    <a:pt x="24" y="216"/>
                  </a:lnTo>
                  <a:lnTo>
                    <a:pt x="22" y="213"/>
                  </a:lnTo>
                  <a:lnTo>
                    <a:pt x="24" y="208"/>
                  </a:lnTo>
                  <a:lnTo>
                    <a:pt x="22" y="204"/>
                  </a:lnTo>
                  <a:lnTo>
                    <a:pt x="17" y="204"/>
                  </a:lnTo>
                  <a:lnTo>
                    <a:pt x="12" y="204"/>
                  </a:lnTo>
                  <a:lnTo>
                    <a:pt x="10" y="204"/>
                  </a:lnTo>
                  <a:lnTo>
                    <a:pt x="10" y="201"/>
                  </a:lnTo>
                  <a:lnTo>
                    <a:pt x="2" y="201"/>
                  </a:lnTo>
                  <a:lnTo>
                    <a:pt x="2" y="199"/>
                  </a:lnTo>
                  <a:lnTo>
                    <a:pt x="0" y="199"/>
                  </a:lnTo>
                  <a:lnTo>
                    <a:pt x="2" y="197"/>
                  </a:lnTo>
                  <a:lnTo>
                    <a:pt x="2" y="194"/>
                  </a:lnTo>
                  <a:lnTo>
                    <a:pt x="14" y="185"/>
                  </a:lnTo>
                  <a:lnTo>
                    <a:pt x="17" y="182"/>
                  </a:lnTo>
                  <a:lnTo>
                    <a:pt x="19" y="182"/>
                  </a:lnTo>
                  <a:lnTo>
                    <a:pt x="19" y="180"/>
                  </a:lnTo>
                  <a:lnTo>
                    <a:pt x="22" y="180"/>
                  </a:lnTo>
                  <a:lnTo>
                    <a:pt x="24" y="180"/>
                  </a:lnTo>
                  <a:lnTo>
                    <a:pt x="26" y="177"/>
                  </a:lnTo>
                  <a:lnTo>
                    <a:pt x="29" y="177"/>
                  </a:lnTo>
                  <a:lnTo>
                    <a:pt x="29" y="175"/>
                  </a:lnTo>
                  <a:lnTo>
                    <a:pt x="26" y="175"/>
                  </a:lnTo>
                  <a:lnTo>
                    <a:pt x="22" y="173"/>
                  </a:lnTo>
                  <a:lnTo>
                    <a:pt x="17" y="173"/>
                  </a:lnTo>
                  <a:lnTo>
                    <a:pt x="17" y="170"/>
                  </a:lnTo>
                  <a:lnTo>
                    <a:pt x="19" y="168"/>
                  </a:lnTo>
                  <a:lnTo>
                    <a:pt x="19" y="165"/>
                  </a:lnTo>
                  <a:lnTo>
                    <a:pt x="22" y="163"/>
                  </a:lnTo>
                  <a:lnTo>
                    <a:pt x="14" y="156"/>
                  </a:lnTo>
                  <a:lnTo>
                    <a:pt x="10" y="153"/>
                  </a:lnTo>
                  <a:lnTo>
                    <a:pt x="7" y="151"/>
                  </a:lnTo>
                  <a:lnTo>
                    <a:pt x="10" y="151"/>
                  </a:lnTo>
                  <a:lnTo>
                    <a:pt x="12" y="149"/>
                  </a:lnTo>
                  <a:lnTo>
                    <a:pt x="14" y="149"/>
                  </a:lnTo>
                  <a:lnTo>
                    <a:pt x="17" y="149"/>
                  </a:lnTo>
                  <a:lnTo>
                    <a:pt x="19" y="149"/>
                  </a:lnTo>
                  <a:lnTo>
                    <a:pt x="22" y="149"/>
                  </a:lnTo>
                  <a:lnTo>
                    <a:pt x="24" y="149"/>
                  </a:lnTo>
                  <a:lnTo>
                    <a:pt x="29" y="153"/>
                  </a:lnTo>
                  <a:lnTo>
                    <a:pt x="31" y="153"/>
                  </a:lnTo>
                  <a:lnTo>
                    <a:pt x="34" y="149"/>
                  </a:lnTo>
                  <a:lnTo>
                    <a:pt x="34" y="146"/>
                  </a:lnTo>
                  <a:lnTo>
                    <a:pt x="38" y="144"/>
                  </a:lnTo>
                  <a:lnTo>
                    <a:pt x="41" y="144"/>
                  </a:lnTo>
                  <a:lnTo>
                    <a:pt x="46" y="146"/>
                  </a:lnTo>
                  <a:lnTo>
                    <a:pt x="50" y="144"/>
                  </a:lnTo>
                  <a:lnTo>
                    <a:pt x="50" y="137"/>
                  </a:lnTo>
                  <a:lnTo>
                    <a:pt x="50" y="134"/>
                  </a:lnTo>
                  <a:lnTo>
                    <a:pt x="46" y="132"/>
                  </a:lnTo>
                  <a:lnTo>
                    <a:pt x="46" y="130"/>
                  </a:lnTo>
                  <a:lnTo>
                    <a:pt x="48" y="125"/>
                  </a:lnTo>
                  <a:lnTo>
                    <a:pt x="46" y="120"/>
                  </a:lnTo>
                  <a:lnTo>
                    <a:pt x="43" y="120"/>
                  </a:lnTo>
                  <a:lnTo>
                    <a:pt x="43" y="113"/>
                  </a:lnTo>
                  <a:lnTo>
                    <a:pt x="46" y="110"/>
                  </a:lnTo>
                  <a:lnTo>
                    <a:pt x="46" y="96"/>
                  </a:lnTo>
                  <a:lnTo>
                    <a:pt x="46" y="91"/>
                  </a:lnTo>
                  <a:lnTo>
                    <a:pt x="48" y="91"/>
                  </a:lnTo>
                  <a:lnTo>
                    <a:pt x="50" y="91"/>
                  </a:lnTo>
                  <a:lnTo>
                    <a:pt x="65" y="89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0" y="84"/>
                  </a:lnTo>
                  <a:lnTo>
                    <a:pt x="57" y="84"/>
                  </a:lnTo>
                  <a:lnTo>
                    <a:pt x="55" y="84"/>
                  </a:lnTo>
                  <a:lnTo>
                    <a:pt x="53" y="84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4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6" y="74"/>
                  </a:lnTo>
                  <a:lnTo>
                    <a:pt x="34" y="67"/>
                  </a:lnTo>
                  <a:lnTo>
                    <a:pt x="34" y="65"/>
                  </a:lnTo>
                  <a:lnTo>
                    <a:pt x="34" y="58"/>
                  </a:lnTo>
                  <a:lnTo>
                    <a:pt x="34" y="51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3"/>
                  </a:lnTo>
                  <a:lnTo>
                    <a:pt x="38" y="43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6" y="39"/>
                  </a:lnTo>
                  <a:lnTo>
                    <a:pt x="31" y="34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6" y="2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7" name="Freeform 1123"/>
            <p:cNvSpPr>
              <a:spLocks/>
            </p:cNvSpPr>
            <p:nvPr/>
          </p:nvSpPr>
          <p:spPr bwMode="gray">
            <a:xfrm>
              <a:off x="1657274" y="4305728"/>
              <a:ext cx="7399" cy="27255"/>
            </a:xfrm>
            <a:custGeom>
              <a:avLst/>
              <a:gdLst/>
              <a:ahLst/>
              <a:cxnLst>
                <a:cxn ang="0">
                  <a:pos x="5" y="17"/>
                </a:cxn>
                <a:cxn ang="0">
                  <a:pos x="3" y="17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7"/>
                </a:cxn>
              </a:cxnLst>
              <a:rect l="0" t="0" r="r" b="b"/>
              <a:pathLst>
                <a:path w="5" h="17">
                  <a:moveTo>
                    <a:pt x="5" y="17"/>
                  </a:moveTo>
                  <a:lnTo>
                    <a:pt x="3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8" name="Freeform 1124"/>
            <p:cNvSpPr>
              <a:spLocks/>
            </p:cNvSpPr>
            <p:nvPr/>
          </p:nvSpPr>
          <p:spPr bwMode="gray">
            <a:xfrm>
              <a:off x="1646913" y="4308931"/>
              <a:ext cx="4440" cy="160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10"/>
                </a:cxn>
                <a:cxn ang="0">
                  <a:pos x="0" y="10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19" name="Freeform 1125"/>
            <p:cNvSpPr>
              <a:spLocks/>
            </p:cNvSpPr>
            <p:nvPr/>
          </p:nvSpPr>
          <p:spPr bwMode="gray">
            <a:xfrm>
              <a:off x="1611397" y="4305724"/>
              <a:ext cx="7399" cy="1603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10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0" name="Freeform 1126"/>
            <p:cNvSpPr>
              <a:spLocks/>
            </p:cNvSpPr>
            <p:nvPr/>
          </p:nvSpPr>
          <p:spPr bwMode="gray">
            <a:xfrm>
              <a:off x="1310972" y="4344203"/>
              <a:ext cx="145032" cy="153912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24" y="12"/>
                </a:cxn>
                <a:cxn ang="0">
                  <a:pos x="29" y="12"/>
                </a:cxn>
                <a:cxn ang="0">
                  <a:pos x="36" y="7"/>
                </a:cxn>
                <a:cxn ang="0">
                  <a:pos x="38" y="2"/>
                </a:cxn>
                <a:cxn ang="0">
                  <a:pos x="43" y="2"/>
                </a:cxn>
                <a:cxn ang="0">
                  <a:pos x="45" y="5"/>
                </a:cxn>
                <a:cxn ang="0">
                  <a:pos x="48" y="10"/>
                </a:cxn>
                <a:cxn ang="0">
                  <a:pos x="55" y="12"/>
                </a:cxn>
                <a:cxn ang="0">
                  <a:pos x="57" y="7"/>
                </a:cxn>
                <a:cxn ang="0">
                  <a:pos x="60" y="10"/>
                </a:cxn>
                <a:cxn ang="0">
                  <a:pos x="67" y="17"/>
                </a:cxn>
                <a:cxn ang="0">
                  <a:pos x="72" y="17"/>
                </a:cxn>
                <a:cxn ang="0">
                  <a:pos x="77" y="24"/>
                </a:cxn>
                <a:cxn ang="0">
                  <a:pos x="74" y="26"/>
                </a:cxn>
                <a:cxn ang="0">
                  <a:pos x="74" y="31"/>
                </a:cxn>
                <a:cxn ang="0">
                  <a:pos x="81" y="33"/>
                </a:cxn>
                <a:cxn ang="0">
                  <a:pos x="84" y="31"/>
                </a:cxn>
                <a:cxn ang="0">
                  <a:pos x="86" y="29"/>
                </a:cxn>
                <a:cxn ang="0">
                  <a:pos x="96" y="31"/>
                </a:cxn>
                <a:cxn ang="0">
                  <a:pos x="93" y="36"/>
                </a:cxn>
                <a:cxn ang="0">
                  <a:pos x="98" y="41"/>
                </a:cxn>
                <a:cxn ang="0">
                  <a:pos x="98" y="48"/>
                </a:cxn>
                <a:cxn ang="0">
                  <a:pos x="93" y="45"/>
                </a:cxn>
                <a:cxn ang="0">
                  <a:pos x="81" y="53"/>
                </a:cxn>
                <a:cxn ang="0">
                  <a:pos x="79" y="55"/>
                </a:cxn>
                <a:cxn ang="0">
                  <a:pos x="74" y="57"/>
                </a:cxn>
                <a:cxn ang="0">
                  <a:pos x="72" y="60"/>
                </a:cxn>
                <a:cxn ang="0">
                  <a:pos x="72" y="65"/>
                </a:cxn>
                <a:cxn ang="0">
                  <a:pos x="72" y="69"/>
                </a:cxn>
                <a:cxn ang="0">
                  <a:pos x="67" y="84"/>
                </a:cxn>
                <a:cxn ang="0">
                  <a:pos x="57" y="91"/>
                </a:cxn>
                <a:cxn ang="0">
                  <a:pos x="50" y="86"/>
                </a:cxn>
                <a:cxn ang="0">
                  <a:pos x="45" y="84"/>
                </a:cxn>
                <a:cxn ang="0">
                  <a:pos x="43" y="86"/>
                </a:cxn>
                <a:cxn ang="0">
                  <a:pos x="45" y="89"/>
                </a:cxn>
                <a:cxn ang="0">
                  <a:pos x="43" y="93"/>
                </a:cxn>
                <a:cxn ang="0">
                  <a:pos x="41" y="91"/>
                </a:cxn>
                <a:cxn ang="0">
                  <a:pos x="36" y="91"/>
                </a:cxn>
                <a:cxn ang="0">
                  <a:pos x="31" y="96"/>
                </a:cxn>
                <a:cxn ang="0">
                  <a:pos x="19" y="96"/>
                </a:cxn>
                <a:cxn ang="0">
                  <a:pos x="17" y="91"/>
                </a:cxn>
                <a:cxn ang="0">
                  <a:pos x="10" y="84"/>
                </a:cxn>
                <a:cxn ang="0">
                  <a:pos x="5" y="84"/>
                </a:cxn>
                <a:cxn ang="0">
                  <a:pos x="5" y="79"/>
                </a:cxn>
                <a:cxn ang="0">
                  <a:pos x="2" y="72"/>
                </a:cxn>
                <a:cxn ang="0">
                  <a:pos x="2" y="67"/>
                </a:cxn>
                <a:cxn ang="0">
                  <a:pos x="5" y="62"/>
                </a:cxn>
                <a:cxn ang="0">
                  <a:pos x="14" y="50"/>
                </a:cxn>
                <a:cxn ang="0">
                  <a:pos x="22" y="43"/>
                </a:cxn>
                <a:cxn ang="0">
                  <a:pos x="26" y="38"/>
                </a:cxn>
                <a:cxn ang="0">
                  <a:pos x="26" y="29"/>
                </a:cxn>
                <a:cxn ang="0">
                  <a:pos x="19" y="14"/>
                </a:cxn>
              </a:cxnLst>
              <a:rect l="0" t="0" r="r" b="b"/>
              <a:pathLst>
                <a:path w="98" h="96">
                  <a:moveTo>
                    <a:pt x="19" y="14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41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8" y="10"/>
                  </a:lnTo>
                  <a:lnTo>
                    <a:pt x="53" y="12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7" y="24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4" y="29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81" y="33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3" y="36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48"/>
                  </a:lnTo>
                  <a:lnTo>
                    <a:pt x="96" y="48"/>
                  </a:lnTo>
                  <a:lnTo>
                    <a:pt x="93" y="45"/>
                  </a:lnTo>
                  <a:lnTo>
                    <a:pt x="86" y="50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79" y="55"/>
                  </a:lnTo>
                  <a:lnTo>
                    <a:pt x="77" y="57"/>
                  </a:lnTo>
                  <a:lnTo>
                    <a:pt x="74" y="57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5"/>
                  </a:lnTo>
                  <a:lnTo>
                    <a:pt x="72" y="67"/>
                  </a:lnTo>
                  <a:lnTo>
                    <a:pt x="72" y="69"/>
                  </a:lnTo>
                  <a:lnTo>
                    <a:pt x="69" y="74"/>
                  </a:lnTo>
                  <a:lnTo>
                    <a:pt x="67" y="84"/>
                  </a:lnTo>
                  <a:lnTo>
                    <a:pt x="62" y="89"/>
                  </a:lnTo>
                  <a:lnTo>
                    <a:pt x="57" y="91"/>
                  </a:lnTo>
                  <a:lnTo>
                    <a:pt x="53" y="89"/>
                  </a:lnTo>
                  <a:lnTo>
                    <a:pt x="50" y="86"/>
                  </a:lnTo>
                  <a:lnTo>
                    <a:pt x="50" y="84"/>
                  </a:lnTo>
                  <a:lnTo>
                    <a:pt x="45" y="84"/>
                  </a:lnTo>
                  <a:lnTo>
                    <a:pt x="43" y="84"/>
                  </a:lnTo>
                  <a:lnTo>
                    <a:pt x="43" y="86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3" y="91"/>
                  </a:lnTo>
                  <a:lnTo>
                    <a:pt x="43" y="93"/>
                  </a:lnTo>
                  <a:lnTo>
                    <a:pt x="41" y="93"/>
                  </a:lnTo>
                  <a:lnTo>
                    <a:pt x="41" y="91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1" y="96"/>
                  </a:lnTo>
                  <a:lnTo>
                    <a:pt x="22" y="96"/>
                  </a:lnTo>
                  <a:lnTo>
                    <a:pt x="19" y="96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2" y="86"/>
                  </a:lnTo>
                  <a:lnTo>
                    <a:pt x="10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5" y="62"/>
                  </a:lnTo>
                  <a:lnTo>
                    <a:pt x="12" y="53"/>
                  </a:lnTo>
                  <a:lnTo>
                    <a:pt x="14" y="50"/>
                  </a:lnTo>
                  <a:lnTo>
                    <a:pt x="17" y="48"/>
                  </a:lnTo>
                  <a:lnTo>
                    <a:pt x="22" y="43"/>
                  </a:lnTo>
                  <a:lnTo>
                    <a:pt x="24" y="43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29"/>
                  </a:lnTo>
                  <a:lnTo>
                    <a:pt x="24" y="2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1" name="Freeform 1127"/>
            <p:cNvSpPr>
              <a:spLocks/>
            </p:cNvSpPr>
            <p:nvPr/>
          </p:nvSpPr>
          <p:spPr bwMode="gray">
            <a:xfrm>
              <a:off x="1318374" y="4283283"/>
              <a:ext cx="201269" cy="405621"/>
            </a:xfrm>
            <a:custGeom>
              <a:avLst/>
              <a:gdLst/>
              <a:ahLst/>
              <a:cxnLst>
                <a:cxn ang="0">
                  <a:pos x="17" y="172"/>
                </a:cxn>
                <a:cxn ang="0">
                  <a:pos x="0" y="146"/>
                </a:cxn>
                <a:cxn ang="0">
                  <a:pos x="7" y="138"/>
                </a:cxn>
                <a:cxn ang="0">
                  <a:pos x="26" y="134"/>
                </a:cxn>
                <a:cxn ang="0">
                  <a:pos x="36" y="129"/>
                </a:cxn>
                <a:cxn ang="0">
                  <a:pos x="40" y="127"/>
                </a:cxn>
                <a:cxn ang="0">
                  <a:pos x="40" y="122"/>
                </a:cxn>
                <a:cxn ang="0">
                  <a:pos x="52" y="129"/>
                </a:cxn>
                <a:cxn ang="0">
                  <a:pos x="67" y="107"/>
                </a:cxn>
                <a:cxn ang="0">
                  <a:pos x="67" y="98"/>
                </a:cxn>
                <a:cxn ang="0">
                  <a:pos x="74" y="93"/>
                </a:cxn>
                <a:cxn ang="0">
                  <a:pos x="88" y="83"/>
                </a:cxn>
                <a:cxn ang="0">
                  <a:pos x="93" y="79"/>
                </a:cxn>
                <a:cxn ang="0">
                  <a:pos x="91" y="69"/>
                </a:cxn>
                <a:cxn ang="0">
                  <a:pos x="79" y="69"/>
                </a:cxn>
                <a:cxn ang="0">
                  <a:pos x="69" y="69"/>
                </a:cxn>
                <a:cxn ang="0">
                  <a:pos x="72" y="62"/>
                </a:cxn>
                <a:cxn ang="0">
                  <a:pos x="62" y="55"/>
                </a:cxn>
                <a:cxn ang="0">
                  <a:pos x="60" y="40"/>
                </a:cxn>
                <a:cxn ang="0">
                  <a:pos x="60" y="36"/>
                </a:cxn>
                <a:cxn ang="0">
                  <a:pos x="48" y="26"/>
                </a:cxn>
                <a:cxn ang="0">
                  <a:pos x="52" y="24"/>
                </a:cxn>
                <a:cxn ang="0">
                  <a:pos x="62" y="26"/>
                </a:cxn>
                <a:cxn ang="0">
                  <a:pos x="67" y="21"/>
                </a:cxn>
                <a:cxn ang="0">
                  <a:pos x="60" y="14"/>
                </a:cxn>
                <a:cxn ang="0">
                  <a:pos x="69" y="9"/>
                </a:cxn>
                <a:cxn ang="0">
                  <a:pos x="88" y="7"/>
                </a:cxn>
                <a:cxn ang="0">
                  <a:pos x="98" y="0"/>
                </a:cxn>
                <a:cxn ang="0">
                  <a:pos x="112" y="9"/>
                </a:cxn>
                <a:cxn ang="0">
                  <a:pos x="134" y="38"/>
                </a:cxn>
                <a:cxn ang="0">
                  <a:pos x="122" y="43"/>
                </a:cxn>
                <a:cxn ang="0">
                  <a:pos x="117" y="55"/>
                </a:cxn>
                <a:cxn ang="0">
                  <a:pos x="124" y="64"/>
                </a:cxn>
                <a:cxn ang="0">
                  <a:pos x="124" y="74"/>
                </a:cxn>
                <a:cxn ang="0">
                  <a:pos x="127" y="88"/>
                </a:cxn>
                <a:cxn ang="0">
                  <a:pos x="119" y="110"/>
                </a:cxn>
                <a:cxn ang="0">
                  <a:pos x="115" y="119"/>
                </a:cxn>
                <a:cxn ang="0">
                  <a:pos x="127" y="107"/>
                </a:cxn>
                <a:cxn ang="0">
                  <a:pos x="134" y="103"/>
                </a:cxn>
                <a:cxn ang="0">
                  <a:pos x="129" y="110"/>
                </a:cxn>
                <a:cxn ang="0">
                  <a:pos x="119" y="117"/>
                </a:cxn>
                <a:cxn ang="0">
                  <a:pos x="110" y="131"/>
                </a:cxn>
                <a:cxn ang="0">
                  <a:pos x="107" y="136"/>
                </a:cxn>
                <a:cxn ang="0">
                  <a:pos x="98" y="146"/>
                </a:cxn>
                <a:cxn ang="0">
                  <a:pos x="100" y="158"/>
                </a:cxn>
                <a:cxn ang="0">
                  <a:pos x="100" y="167"/>
                </a:cxn>
                <a:cxn ang="0">
                  <a:pos x="98" y="174"/>
                </a:cxn>
                <a:cxn ang="0">
                  <a:pos x="100" y="182"/>
                </a:cxn>
                <a:cxn ang="0">
                  <a:pos x="100" y="194"/>
                </a:cxn>
                <a:cxn ang="0">
                  <a:pos x="103" y="217"/>
                </a:cxn>
                <a:cxn ang="0">
                  <a:pos x="100" y="227"/>
                </a:cxn>
                <a:cxn ang="0">
                  <a:pos x="105" y="237"/>
                </a:cxn>
                <a:cxn ang="0">
                  <a:pos x="91" y="246"/>
                </a:cxn>
                <a:cxn ang="0">
                  <a:pos x="76" y="246"/>
                </a:cxn>
                <a:cxn ang="0">
                  <a:pos x="60" y="251"/>
                </a:cxn>
                <a:cxn ang="0">
                  <a:pos x="52" y="251"/>
                </a:cxn>
                <a:cxn ang="0">
                  <a:pos x="45" y="246"/>
                </a:cxn>
                <a:cxn ang="0">
                  <a:pos x="36" y="232"/>
                </a:cxn>
                <a:cxn ang="0">
                  <a:pos x="38" y="215"/>
                </a:cxn>
                <a:cxn ang="0">
                  <a:pos x="31" y="201"/>
                </a:cxn>
                <a:cxn ang="0">
                  <a:pos x="33" y="191"/>
                </a:cxn>
                <a:cxn ang="0">
                  <a:pos x="26" y="184"/>
                </a:cxn>
              </a:cxnLst>
              <a:rect l="0" t="0" r="r" b="b"/>
              <a:pathLst>
                <a:path w="136" h="253">
                  <a:moveTo>
                    <a:pt x="21" y="182"/>
                  </a:moveTo>
                  <a:lnTo>
                    <a:pt x="21" y="179"/>
                  </a:lnTo>
                  <a:lnTo>
                    <a:pt x="19" y="177"/>
                  </a:lnTo>
                  <a:lnTo>
                    <a:pt x="17" y="172"/>
                  </a:lnTo>
                  <a:lnTo>
                    <a:pt x="17" y="170"/>
                  </a:lnTo>
                  <a:lnTo>
                    <a:pt x="9" y="165"/>
                  </a:lnTo>
                  <a:lnTo>
                    <a:pt x="7" y="162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2" y="143"/>
                  </a:lnTo>
                  <a:lnTo>
                    <a:pt x="5" y="141"/>
                  </a:lnTo>
                  <a:lnTo>
                    <a:pt x="7" y="138"/>
                  </a:lnTo>
                  <a:lnTo>
                    <a:pt x="12" y="134"/>
                  </a:lnTo>
                  <a:lnTo>
                    <a:pt x="14" y="134"/>
                  </a:lnTo>
                  <a:lnTo>
                    <a:pt x="17" y="134"/>
                  </a:lnTo>
                  <a:lnTo>
                    <a:pt x="26" y="134"/>
                  </a:lnTo>
                  <a:lnTo>
                    <a:pt x="29" y="129"/>
                  </a:lnTo>
                  <a:lnTo>
                    <a:pt x="31" y="129"/>
                  </a:lnTo>
                  <a:lnTo>
                    <a:pt x="33" y="129"/>
                  </a:lnTo>
                  <a:lnTo>
                    <a:pt x="36" y="129"/>
                  </a:lnTo>
                  <a:lnTo>
                    <a:pt x="36" y="131"/>
                  </a:lnTo>
                  <a:lnTo>
                    <a:pt x="38" y="131"/>
                  </a:lnTo>
                  <a:lnTo>
                    <a:pt x="38" y="129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40" y="122"/>
                  </a:lnTo>
                  <a:lnTo>
                    <a:pt x="45" y="122"/>
                  </a:lnTo>
                  <a:lnTo>
                    <a:pt x="45" y="124"/>
                  </a:lnTo>
                  <a:lnTo>
                    <a:pt x="48" y="127"/>
                  </a:lnTo>
                  <a:lnTo>
                    <a:pt x="52" y="129"/>
                  </a:lnTo>
                  <a:lnTo>
                    <a:pt x="57" y="127"/>
                  </a:lnTo>
                  <a:lnTo>
                    <a:pt x="62" y="122"/>
                  </a:lnTo>
                  <a:lnTo>
                    <a:pt x="64" y="112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72" y="95"/>
                  </a:lnTo>
                  <a:lnTo>
                    <a:pt x="74" y="93"/>
                  </a:lnTo>
                  <a:lnTo>
                    <a:pt x="76" y="93"/>
                  </a:lnTo>
                  <a:lnTo>
                    <a:pt x="76" y="91"/>
                  </a:lnTo>
                  <a:lnTo>
                    <a:pt x="81" y="88"/>
                  </a:lnTo>
                  <a:lnTo>
                    <a:pt x="88" y="83"/>
                  </a:lnTo>
                  <a:lnTo>
                    <a:pt x="91" y="86"/>
                  </a:lnTo>
                  <a:lnTo>
                    <a:pt x="93" y="86"/>
                  </a:lnTo>
                  <a:lnTo>
                    <a:pt x="93" y="83"/>
                  </a:lnTo>
                  <a:lnTo>
                    <a:pt x="93" y="79"/>
                  </a:lnTo>
                  <a:lnTo>
                    <a:pt x="91" y="79"/>
                  </a:lnTo>
                  <a:lnTo>
                    <a:pt x="88" y="74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86" y="67"/>
                  </a:lnTo>
                  <a:lnTo>
                    <a:pt x="81" y="67"/>
                  </a:lnTo>
                  <a:lnTo>
                    <a:pt x="81" y="69"/>
                  </a:lnTo>
                  <a:lnTo>
                    <a:pt x="79" y="69"/>
                  </a:lnTo>
                  <a:lnTo>
                    <a:pt x="79" y="71"/>
                  </a:lnTo>
                  <a:lnTo>
                    <a:pt x="76" y="71"/>
                  </a:lnTo>
                  <a:lnTo>
                    <a:pt x="72" y="69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4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67" y="57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5" y="45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0" y="36"/>
                  </a:lnTo>
                  <a:lnTo>
                    <a:pt x="57" y="33"/>
                  </a:lnTo>
                  <a:lnTo>
                    <a:pt x="55" y="31"/>
                  </a:lnTo>
                  <a:lnTo>
                    <a:pt x="52" y="31"/>
                  </a:lnTo>
                  <a:lnTo>
                    <a:pt x="48" y="26"/>
                  </a:lnTo>
                  <a:lnTo>
                    <a:pt x="45" y="26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5" y="24"/>
                  </a:lnTo>
                  <a:lnTo>
                    <a:pt x="57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7" y="24"/>
                  </a:lnTo>
                  <a:lnTo>
                    <a:pt x="67" y="21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2" y="12"/>
                  </a:lnTo>
                  <a:lnTo>
                    <a:pt x="64" y="9"/>
                  </a:lnTo>
                  <a:lnTo>
                    <a:pt x="67" y="9"/>
                  </a:lnTo>
                  <a:lnTo>
                    <a:pt x="69" y="9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4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12" y="9"/>
                  </a:lnTo>
                  <a:lnTo>
                    <a:pt x="122" y="19"/>
                  </a:lnTo>
                  <a:lnTo>
                    <a:pt x="127" y="24"/>
                  </a:lnTo>
                  <a:lnTo>
                    <a:pt x="127" y="26"/>
                  </a:lnTo>
                  <a:lnTo>
                    <a:pt x="134" y="38"/>
                  </a:lnTo>
                  <a:lnTo>
                    <a:pt x="131" y="38"/>
                  </a:lnTo>
                  <a:lnTo>
                    <a:pt x="131" y="40"/>
                  </a:lnTo>
                  <a:lnTo>
                    <a:pt x="127" y="40"/>
                  </a:lnTo>
                  <a:lnTo>
                    <a:pt x="122" y="43"/>
                  </a:lnTo>
                  <a:lnTo>
                    <a:pt x="117" y="48"/>
                  </a:lnTo>
                  <a:lnTo>
                    <a:pt x="115" y="50"/>
                  </a:lnTo>
                  <a:lnTo>
                    <a:pt x="115" y="52"/>
                  </a:lnTo>
                  <a:lnTo>
                    <a:pt x="117" y="55"/>
                  </a:lnTo>
                  <a:lnTo>
                    <a:pt x="117" y="57"/>
                  </a:lnTo>
                  <a:lnTo>
                    <a:pt x="119" y="57"/>
                  </a:lnTo>
                  <a:lnTo>
                    <a:pt x="124" y="62"/>
                  </a:lnTo>
                  <a:lnTo>
                    <a:pt x="124" y="64"/>
                  </a:lnTo>
                  <a:lnTo>
                    <a:pt x="124" y="67"/>
                  </a:lnTo>
                  <a:lnTo>
                    <a:pt x="124" y="69"/>
                  </a:lnTo>
                  <a:lnTo>
                    <a:pt x="124" y="71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7" y="76"/>
                  </a:lnTo>
                  <a:lnTo>
                    <a:pt x="127" y="81"/>
                  </a:lnTo>
                  <a:lnTo>
                    <a:pt x="127" y="88"/>
                  </a:lnTo>
                  <a:lnTo>
                    <a:pt x="124" y="103"/>
                  </a:lnTo>
                  <a:lnTo>
                    <a:pt x="124" y="105"/>
                  </a:lnTo>
                  <a:lnTo>
                    <a:pt x="124" y="107"/>
                  </a:lnTo>
                  <a:lnTo>
                    <a:pt x="119" y="110"/>
                  </a:lnTo>
                  <a:lnTo>
                    <a:pt x="115" y="112"/>
                  </a:lnTo>
                  <a:lnTo>
                    <a:pt x="112" y="112"/>
                  </a:lnTo>
                  <a:lnTo>
                    <a:pt x="112" y="119"/>
                  </a:lnTo>
                  <a:lnTo>
                    <a:pt x="115" y="119"/>
                  </a:lnTo>
                  <a:lnTo>
                    <a:pt x="117" y="117"/>
                  </a:lnTo>
                  <a:lnTo>
                    <a:pt x="119" y="112"/>
                  </a:lnTo>
                  <a:lnTo>
                    <a:pt x="124" y="107"/>
                  </a:lnTo>
                  <a:lnTo>
                    <a:pt x="127" y="107"/>
                  </a:lnTo>
                  <a:lnTo>
                    <a:pt x="127" y="105"/>
                  </a:lnTo>
                  <a:lnTo>
                    <a:pt x="129" y="103"/>
                  </a:lnTo>
                  <a:lnTo>
                    <a:pt x="131" y="103"/>
                  </a:lnTo>
                  <a:lnTo>
                    <a:pt x="134" y="103"/>
                  </a:lnTo>
                  <a:lnTo>
                    <a:pt x="136" y="105"/>
                  </a:lnTo>
                  <a:lnTo>
                    <a:pt x="134" y="105"/>
                  </a:lnTo>
                  <a:lnTo>
                    <a:pt x="131" y="107"/>
                  </a:lnTo>
                  <a:lnTo>
                    <a:pt x="129" y="110"/>
                  </a:lnTo>
                  <a:lnTo>
                    <a:pt x="127" y="110"/>
                  </a:lnTo>
                  <a:lnTo>
                    <a:pt x="124" y="112"/>
                  </a:lnTo>
                  <a:lnTo>
                    <a:pt x="122" y="115"/>
                  </a:lnTo>
                  <a:lnTo>
                    <a:pt x="119" y="117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12" y="131"/>
                  </a:lnTo>
                  <a:lnTo>
                    <a:pt x="112" y="134"/>
                  </a:lnTo>
                  <a:lnTo>
                    <a:pt x="110" y="136"/>
                  </a:lnTo>
                  <a:lnTo>
                    <a:pt x="107" y="136"/>
                  </a:lnTo>
                  <a:lnTo>
                    <a:pt x="105" y="136"/>
                  </a:lnTo>
                  <a:lnTo>
                    <a:pt x="100" y="141"/>
                  </a:lnTo>
                  <a:lnTo>
                    <a:pt x="100" y="143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100" y="155"/>
                  </a:lnTo>
                  <a:lnTo>
                    <a:pt x="100" y="158"/>
                  </a:lnTo>
                  <a:lnTo>
                    <a:pt x="103" y="160"/>
                  </a:lnTo>
                  <a:lnTo>
                    <a:pt x="103" y="162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5" y="172"/>
                  </a:lnTo>
                  <a:lnTo>
                    <a:pt x="95" y="174"/>
                  </a:lnTo>
                  <a:lnTo>
                    <a:pt x="98" y="174"/>
                  </a:lnTo>
                  <a:lnTo>
                    <a:pt x="98" y="177"/>
                  </a:lnTo>
                  <a:lnTo>
                    <a:pt x="100" y="177"/>
                  </a:lnTo>
                  <a:lnTo>
                    <a:pt x="100" y="179"/>
                  </a:lnTo>
                  <a:lnTo>
                    <a:pt x="100" y="182"/>
                  </a:lnTo>
                  <a:lnTo>
                    <a:pt x="100" y="184"/>
                  </a:lnTo>
                  <a:lnTo>
                    <a:pt x="100" y="186"/>
                  </a:lnTo>
                  <a:lnTo>
                    <a:pt x="100" y="189"/>
                  </a:lnTo>
                  <a:lnTo>
                    <a:pt x="100" y="194"/>
                  </a:lnTo>
                  <a:lnTo>
                    <a:pt x="100" y="196"/>
                  </a:lnTo>
                  <a:lnTo>
                    <a:pt x="103" y="198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0" y="217"/>
                  </a:lnTo>
                  <a:lnTo>
                    <a:pt x="100" y="220"/>
                  </a:lnTo>
                  <a:lnTo>
                    <a:pt x="100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103" y="232"/>
                  </a:lnTo>
                  <a:lnTo>
                    <a:pt x="105" y="234"/>
                  </a:lnTo>
                  <a:lnTo>
                    <a:pt x="105" y="237"/>
                  </a:lnTo>
                  <a:lnTo>
                    <a:pt x="100" y="239"/>
                  </a:lnTo>
                  <a:lnTo>
                    <a:pt x="93" y="244"/>
                  </a:lnTo>
                  <a:lnTo>
                    <a:pt x="91" y="244"/>
                  </a:lnTo>
                  <a:lnTo>
                    <a:pt x="91" y="246"/>
                  </a:lnTo>
                  <a:lnTo>
                    <a:pt x="88" y="246"/>
                  </a:lnTo>
                  <a:lnTo>
                    <a:pt x="81" y="246"/>
                  </a:lnTo>
                  <a:lnTo>
                    <a:pt x="79" y="246"/>
                  </a:lnTo>
                  <a:lnTo>
                    <a:pt x="76" y="246"/>
                  </a:lnTo>
                  <a:lnTo>
                    <a:pt x="74" y="244"/>
                  </a:lnTo>
                  <a:lnTo>
                    <a:pt x="72" y="244"/>
                  </a:lnTo>
                  <a:lnTo>
                    <a:pt x="64" y="249"/>
                  </a:lnTo>
                  <a:lnTo>
                    <a:pt x="60" y="251"/>
                  </a:lnTo>
                  <a:lnTo>
                    <a:pt x="60" y="253"/>
                  </a:lnTo>
                  <a:lnTo>
                    <a:pt x="57" y="253"/>
                  </a:lnTo>
                  <a:lnTo>
                    <a:pt x="55" y="253"/>
                  </a:lnTo>
                  <a:lnTo>
                    <a:pt x="52" y="251"/>
                  </a:lnTo>
                  <a:lnTo>
                    <a:pt x="50" y="251"/>
                  </a:lnTo>
                  <a:lnTo>
                    <a:pt x="50" y="249"/>
                  </a:lnTo>
                  <a:lnTo>
                    <a:pt x="48" y="246"/>
                  </a:lnTo>
                  <a:lnTo>
                    <a:pt x="45" y="246"/>
                  </a:lnTo>
                  <a:lnTo>
                    <a:pt x="43" y="246"/>
                  </a:lnTo>
                  <a:lnTo>
                    <a:pt x="38" y="237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29"/>
                  </a:lnTo>
                  <a:lnTo>
                    <a:pt x="38" y="22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6" y="215"/>
                  </a:lnTo>
                  <a:lnTo>
                    <a:pt x="36" y="210"/>
                  </a:lnTo>
                  <a:lnTo>
                    <a:pt x="33" y="205"/>
                  </a:lnTo>
                  <a:lnTo>
                    <a:pt x="31" y="201"/>
                  </a:lnTo>
                  <a:lnTo>
                    <a:pt x="31" y="196"/>
                  </a:lnTo>
                  <a:lnTo>
                    <a:pt x="31" y="194"/>
                  </a:lnTo>
                  <a:lnTo>
                    <a:pt x="31" y="191"/>
                  </a:lnTo>
                  <a:lnTo>
                    <a:pt x="33" y="191"/>
                  </a:lnTo>
                  <a:lnTo>
                    <a:pt x="31" y="191"/>
                  </a:lnTo>
                  <a:lnTo>
                    <a:pt x="26" y="191"/>
                  </a:lnTo>
                  <a:lnTo>
                    <a:pt x="26" y="186"/>
                  </a:lnTo>
                  <a:lnTo>
                    <a:pt x="26" y="184"/>
                  </a:lnTo>
                  <a:lnTo>
                    <a:pt x="24" y="184"/>
                  </a:lnTo>
                  <a:lnTo>
                    <a:pt x="21" y="18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2" name="Freeform 1128"/>
            <p:cNvSpPr>
              <a:spLocks/>
            </p:cNvSpPr>
            <p:nvPr/>
          </p:nvSpPr>
          <p:spPr bwMode="gray">
            <a:xfrm>
              <a:off x="1516681" y="4440397"/>
              <a:ext cx="10360" cy="801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7" h="5">
                  <a:moveTo>
                    <a:pt x="5" y="2"/>
                  </a:move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3" name="Freeform 1129"/>
            <p:cNvSpPr>
              <a:spLocks/>
            </p:cNvSpPr>
            <p:nvPr/>
          </p:nvSpPr>
          <p:spPr bwMode="gray">
            <a:xfrm>
              <a:off x="1222177" y="4324964"/>
              <a:ext cx="127273" cy="104212"/>
            </a:xfrm>
            <a:custGeom>
              <a:avLst/>
              <a:gdLst/>
              <a:ahLst/>
              <a:cxnLst>
                <a:cxn ang="0">
                  <a:pos x="41" y="62"/>
                </a:cxn>
                <a:cxn ang="0">
                  <a:pos x="31" y="60"/>
                </a:cxn>
                <a:cxn ang="0">
                  <a:pos x="22" y="60"/>
                </a:cxn>
                <a:cxn ang="0">
                  <a:pos x="5" y="50"/>
                </a:cxn>
                <a:cxn ang="0">
                  <a:pos x="5" y="45"/>
                </a:cxn>
                <a:cxn ang="0">
                  <a:pos x="10" y="45"/>
                </a:cxn>
                <a:cxn ang="0">
                  <a:pos x="12" y="43"/>
                </a:cxn>
                <a:cxn ang="0">
                  <a:pos x="7" y="38"/>
                </a:cxn>
                <a:cxn ang="0">
                  <a:pos x="7" y="34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12" y="26"/>
                </a:cxn>
                <a:cxn ang="0">
                  <a:pos x="24" y="19"/>
                </a:cxn>
                <a:cxn ang="0">
                  <a:pos x="31" y="14"/>
                </a:cxn>
                <a:cxn ang="0">
                  <a:pos x="36" y="22"/>
                </a:cxn>
                <a:cxn ang="0">
                  <a:pos x="41" y="17"/>
                </a:cxn>
                <a:cxn ang="0">
                  <a:pos x="48" y="14"/>
                </a:cxn>
                <a:cxn ang="0">
                  <a:pos x="50" y="22"/>
                </a:cxn>
                <a:cxn ang="0">
                  <a:pos x="58" y="22"/>
                </a:cxn>
                <a:cxn ang="0">
                  <a:pos x="65" y="12"/>
                </a:cxn>
                <a:cxn ang="0">
                  <a:pos x="67" y="10"/>
                </a:cxn>
                <a:cxn ang="0">
                  <a:pos x="62" y="10"/>
                </a:cxn>
                <a:cxn ang="0">
                  <a:pos x="62" y="5"/>
                </a:cxn>
                <a:cxn ang="0">
                  <a:pos x="65" y="0"/>
                </a:cxn>
                <a:cxn ang="0">
                  <a:pos x="70" y="2"/>
                </a:cxn>
                <a:cxn ang="0">
                  <a:pos x="82" y="10"/>
                </a:cxn>
                <a:cxn ang="0">
                  <a:pos x="82" y="10"/>
                </a:cxn>
                <a:cxn ang="0">
                  <a:pos x="86" y="12"/>
                </a:cxn>
                <a:cxn ang="0">
                  <a:pos x="84" y="17"/>
                </a:cxn>
                <a:cxn ang="0">
                  <a:pos x="82" y="24"/>
                </a:cxn>
                <a:cxn ang="0">
                  <a:pos x="72" y="24"/>
                </a:cxn>
                <a:cxn ang="0">
                  <a:pos x="72" y="19"/>
                </a:cxn>
                <a:cxn ang="0">
                  <a:pos x="67" y="17"/>
                </a:cxn>
                <a:cxn ang="0">
                  <a:pos x="65" y="19"/>
                </a:cxn>
                <a:cxn ang="0">
                  <a:pos x="62" y="24"/>
                </a:cxn>
                <a:cxn ang="0">
                  <a:pos x="60" y="26"/>
                </a:cxn>
                <a:cxn ang="0">
                  <a:pos x="62" y="29"/>
                </a:cxn>
                <a:cxn ang="0">
                  <a:pos x="60" y="34"/>
                </a:cxn>
                <a:cxn ang="0">
                  <a:pos x="60" y="41"/>
                </a:cxn>
                <a:cxn ang="0">
                  <a:pos x="65" y="45"/>
                </a:cxn>
                <a:cxn ang="0">
                  <a:pos x="65" y="55"/>
                </a:cxn>
                <a:cxn ang="0">
                  <a:pos x="62" y="62"/>
                </a:cxn>
                <a:cxn ang="0">
                  <a:pos x="60" y="65"/>
                </a:cxn>
                <a:cxn ang="0">
                  <a:pos x="50" y="62"/>
                </a:cxn>
                <a:cxn ang="0">
                  <a:pos x="48" y="57"/>
                </a:cxn>
                <a:cxn ang="0">
                  <a:pos x="43" y="65"/>
                </a:cxn>
              </a:cxnLst>
              <a:rect l="0" t="0" r="r" b="b"/>
              <a:pathLst>
                <a:path w="86" h="65">
                  <a:moveTo>
                    <a:pt x="43" y="65"/>
                  </a:moveTo>
                  <a:lnTo>
                    <a:pt x="41" y="62"/>
                  </a:lnTo>
                  <a:lnTo>
                    <a:pt x="38" y="62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0" y="41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5" y="31"/>
                  </a:lnTo>
                  <a:lnTo>
                    <a:pt x="3" y="26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24" y="19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50" y="22"/>
                  </a:lnTo>
                  <a:lnTo>
                    <a:pt x="55" y="22"/>
                  </a:lnTo>
                  <a:lnTo>
                    <a:pt x="58" y="22"/>
                  </a:lnTo>
                  <a:lnTo>
                    <a:pt x="62" y="17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5" y="10"/>
                  </a:lnTo>
                  <a:lnTo>
                    <a:pt x="62" y="10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5" y="2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0" y="2"/>
                  </a:lnTo>
                  <a:lnTo>
                    <a:pt x="77" y="7"/>
                  </a:lnTo>
                  <a:lnTo>
                    <a:pt x="82" y="10"/>
                  </a:lnTo>
                  <a:lnTo>
                    <a:pt x="82" y="7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6" y="12"/>
                  </a:lnTo>
                  <a:lnTo>
                    <a:pt x="86" y="14"/>
                  </a:lnTo>
                  <a:lnTo>
                    <a:pt x="84" y="17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79" y="26"/>
                  </a:lnTo>
                  <a:lnTo>
                    <a:pt x="72" y="24"/>
                  </a:lnTo>
                  <a:lnTo>
                    <a:pt x="70" y="22"/>
                  </a:lnTo>
                  <a:lnTo>
                    <a:pt x="72" y="19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65" y="19"/>
                  </a:lnTo>
                  <a:lnTo>
                    <a:pt x="65" y="22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9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0" y="34"/>
                  </a:lnTo>
                  <a:lnTo>
                    <a:pt x="58" y="38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5" y="45"/>
                  </a:lnTo>
                  <a:lnTo>
                    <a:pt x="65" y="48"/>
                  </a:lnTo>
                  <a:lnTo>
                    <a:pt x="65" y="55"/>
                  </a:lnTo>
                  <a:lnTo>
                    <a:pt x="65" y="57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60" y="65"/>
                  </a:lnTo>
                  <a:lnTo>
                    <a:pt x="55" y="65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48" y="57"/>
                  </a:lnTo>
                  <a:lnTo>
                    <a:pt x="43" y="62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4" name="Freeform 1130"/>
            <p:cNvSpPr>
              <a:spLocks/>
            </p:cNvSpPr>
            <p:nvPr/>
          </p:nvSpPr>
          <p:spPr bwMode="gray">
            <a:xfrm>
              <a:off x="2429792" y="3101685"/>
              <a:ext cx="467655" cy="532278"/>
            </a:xfrm>
            <a:custGeom>
              <a:avLst/>
              <a:gdLst/>
              <a:ahLst/>
              <a:cxnLst>
                <a:cxn ang="0">
                  <a:pos x="7" y="256"/>
                </a:cxn>
                <a:cxn ang="0">
                  <a:pos x="0" y="251"/>
                </a:cxn>
                <a:cxn ang="0">
                  <a:pos x="7" y="239"/>
                </a:cxn>
                <a:cxn ang="0">
                  <a:pos x="17" y="237"/>
                </a:cxn>
                <a:cxn ang="0">
                  <a:pos x="31" y="237"/>
                </a:cxn>
                <a:cxn ang="0">
                  <a:pos x="33" y="210"/>
                </a:cxn>
                <a:cxn ang="0">
                  <a:pos x="36" y="203"/>
                </a:cxn>
                <a:cxn ang="0">
                  <a:pos x="43" y="191"/>
                </a:cxn>
                <a:cxn ang="0">
                  <a:pos x="50" y="153"/>
                </a:cxn>
                <a:cxn ang="0">
                  <a:pos x="55" y="136"/>
                </a:cxn>
                <a:cxn ang="0">
                  <a:pos x="74" y="134"/>
                </a:cxn>
                <a:cxn ang="0">
                  <a:pos x="86" y="148"/>
                </a:cxn>
                <a:cxn ang="0">
                  <a:pos x="96" y="139"/>
                </a:cxn>
                <a:cxn ang="0">
                  <a:pos x="112" y="141"/>
                </a:cxn>
                <a:cxn ang="0">
                  <a:pos x="139" y="148"/>
                </a:cxn>
                <a:cxn ang="0">
                  <a:pos x="153" y="129"/>
                </a:cxn>
                <a:cxn ang="0">
                  <a:pos x="136" y="119"/>
                </a:cxn>
                <a:cxn ang="0">
                  <a:pos x="136" y="103"/>
                </a:cxn>
                <a:cxn ang="0">
                  <a:pos x="146" y="79"/>
                </a:cxn>
                <a:cxn ang="0">
                  <a:pos x="155" y="72"/>
                </a:cxn>
                <a:cxn ang="0">
                  <a:pos x="151" y="55"/>
                </a:cxn>
                <a:cxn ang="0">
                  <a:pos x="155" y="38"/>
                </a:cxn>
                <a:cxn ang="0">
                  <a:pos x="165" y="16"/>
                </a:cxn>
                <a:cxn ang="0">
                  <a:pos x="172" y="12"/>
                </a:cxn>
                <a:cxn ang="0">
                  <a:pos x="196" y="9"/>
                </a:cxn>
                <a:cxn ang="0">
                  <a:pos x="225" y="2"/>
                </a:cxn>
                <a:cxn ang="0">
                  <a:pos x="244" y="7"/>
                </a:cxn>
                <a:cxn ang="0">
                  <a:pos x="256" y="14"/>
                </a:cxn>
                <a:cxn ang="0">
                  <a:pos x="289" y="28"/>
                </a:cxn>
                <a:cxn ang="0">
                  <a:pos x="313" y="26"/>
                </a:cxn>
                <a:cxn ang="0">
                  <a:pos x="301" y="50"/>
                </a:cxn>
                <a:cxn ang="0">
                  <a:pos x="299" y="72"/>
                </a:cxn>
                <a:cxn ang="0">
                  <a:pos x="287" y="95"/>
                </a:cxn>
                <a:cxn ang="0">
                  <a:pos x="273" y="110"/>
                </a:cxn>
                <a:cxn ang="0">
                  <a:pos x="249" y="131"/>
                </a:cxn>
                <a:cxn ang="0">
                  <a:pos x="234" y="136"/>
                </a:cxn>
                <a:cxn ang="0">
                  <a:pos x="225" y="146"/>
                </a:cxn>
                <a:cxn ang="0">
                  <a:pos x="230" y="155"/>
                </a:cxn>
                <a:cxn ang="0">
                  <a:pos x="237" y="172"/>
                </a:cxn>
                <a:cxn ang="0">
                  <a:pos x="237" y="191"/>
                </a:cxn>
                <a:cxn ang="0">
                  <a:pos x="230" y="203"/>
                </a:cxn>
                <a:cxn ang="0">
                  <a:pos x="234" y="217"/>
                </a:cxn>
                <a:cxn ang="0">
                  <a:pos x="210" y="234"/>
                </a:cxn>
                <a:cxn ang="0">
                  <a:pos x="194" y="244"/>
                </a:cxn>
                <a:cxn ang="0">
                  <a:pos x="186" y="265"/>
                </a:cxn>
                <a:cxn ang="0">
                  <a:pos x="177" y="258"/>
                </a:cxn>
                <a:cxn ang="0">
                  <a:pos x="160" y="261"/>
                </a:cxn>
                <a:cxn ang="0">
                  <a:pos x="153" y="280"/>
                </a:cxn>
                <a:cxn ang="0">
                  <a:pos x="153" y="289"/>
                </a:cxn>
                <a:cxn ang="0">
                  <a:pos x="141" y="292"/>
                </a:cxn>
                <a:cxn ang="0">
                  <a:pos x="119" y="289"/>
                </a:cxn>
                <a:cxn ang="0">
                  <a:pos x="108" y="320"/>
                </a:cxn>
                <a:cxn ang="0">
                  <a:pos x="86" y="332"/>
                </a:cxn>
                <a:cxn ang="0">
                  <a:pos x="79" y="311"/>
                </a:cxn>
                <a:cxn ang="0">
                  <a:pos x="62" y="306"/>
                </a:cxn>
                <a:cxn ang="0">
                  <a:pos x="45" y="294"/>
                </a:cxn>
                <a:cxn ang="0">
                  <a:pos x="24" y="277"/>
                </a:cxn>
                <a:cxn ang="0">
                  <a:pos x="14" y="275"/>
                </a:cxn>
              </a:cxnLst>
              <a:rect l="0" t="0" r="r" b="b"/>
              <a:pathLst>
                <a:path w="316" h="332">
                  <a:moveTo>
                    <a:pt x="9" y="275"/>
                  </a:moveTo>
                  <a:lnTo>
                    <a:pt x="9" y="272"/>
                  </a:lnTo>
                  <a:lnTo>
                    <a:pt x="12" y="268"/>
                  </a:lnTo>
                  <a:lnTo>
                    <a:pt x="9" y="265"/>
                  </a:lnTo>
                  <a:lnTo>
                    <a:pt x="7" y="261"/>
                  </a:lnTo>
                  <a:lnTo>
                    <a:pt x="7" y="258"/>
                  </a:lnTo>
                  <a:lnTo>
                    <a:pt x="7" y="256"/>
                  </a:lnTo>
                  <a:lnTo>
                    <a:pt x="9" y="256"/>
                  </a:lnTo>
                  <a:lnTo>
                    <a:pt x="9" y="253"/>
                  </a:lnTo>
                  <a:lnTo>
                    <a:pt x="9" y="251"/>
                  </a:lnTo>
                  <a:lnTo>
                    <a:pt x="7" y="251"/>
                  </a:lnTo>
                  <a:lnTo>
                    <a:pt x="5" y="253"/>
                  </a:lnTo>
                  <a:lnTo>
                    <a:pt x="0" y="253"/>
                  </a:lnTo>
                  <a:lnTo>
                    <a:pt x="0" y="251"/>
                  </a:lnTo>
                  <a:lnTo>
                    <a:pt x="0" y="249"/>
                  </a:lnTo>
                  <a:lnTo>
                    <a:pt x="2" y="249"/>
                  </a:lnTo>
                  <a:lnTo>
                    <a:pt x="5" y="246"/>
                  </a:lnTo>
                  <a:lnTo>
                    <a:pt x="5" y="244"/>
                  </a:lnTo>
                  <a:lnTo>
                    <a:pt x="5" y="241"/>
                  </a:lnTo>
                  <a:lnTo>
                    <a:pt x="5" y="239"/>
                  </a:lnTo>
                  <a:lnTo>
                    <a:pt x="7" y="239"/>
                  </a:lnTo>
                  <a:lnTo>
                    <a:pt x="7" y="241"/>
                  </a:lnTo>
                  <a:lnTo>
                    <a:pt x="7" y="244"/>
                  </a:lnTo>
                  <a:lnTo>
                    <a:pt x="7" y="246"/>
                  </a:lnTo>
                  <a:lnTo>
                    <a:pt x="9" y="246"/>
                  </a:lnTo>
                  <a:lnTo>
                    <a:pt x="14" y="246"/>
                  </a:lnTo>
                  <a:lnTo>
                    <a:pt x="17" y="239"/>
                  </a:lnTo>
                  <a:lnTo>
                    <a:pt x="17" y="237"/>
                  </a:lnTo>
                  <a:lnTo>
                    <a:pt x="19" y="237"/>
                  </a:lnTo>
                  <a:lnTo>
                    <a:pt x="19" y="234"/>
                  </a:lnTo>
                  <a:lnTo>
                    <a:pt x="21" y="234"/>
                  </a:lnTo>
                  <a:lnTo>
                    <a:pt x="24" y="234"/>
                  </a:lnTo>
                  <a:lnTo>
                    <a:pt x="26" y="234"/>
                  </a:lnTo>
                  <a:lnTo>
                    <a:pt x="29" y="237"/>
                  </a:lnTo>
                  <a:lnTo>
                    <a:pt x="31" y="237"/>
                  </a:lnTo>
                  <a:lnTo>
                    <a:pt x="31" y="234"/>
                  </a:lnTo>
                  <a:lnTo>
                    <a:pt x="31" y="227"/>
                  </a:lnTo>
                  <a:lnTo>
                    <a:pt x="36" y="220"/>
                  </a:lnTo>
                  <a:lnTo>
                    <a:pt x="36" y="217"/>
                  </a:lnTo>
                  <a:lnTo>
                    <a:pt x="33" y="217"/>
                  </a:lnTo>
                  <a:lnTo>
                    <a:pt x="31" y="215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8" y="210"/>
                  </a:lnTo>
                  <a:lnTo>
                    <a:pt x="38" y="208"/>
                  </a:lnTo>
                  <a:lnTo>
                    <a:pt x="38" y="203"/>
                  </a:lnTo>
                  <a:lnTo>
                    <a:pt x="38" y="201"/>
                  </a:lnTo>
                  <a:lnTo>
                    <a:pt x="36" y="201"/>
                  </a:lnTo>
                  <a:lnTo>
                    <a:pt x="36" y="203"/>
                  </a:lnTo>
                  <a:lnTo>
                    <a:pt x="33" y="201"/>
                  </a:lnTo>
                  <a:lnTo>
                    <a:pt x="33" y="198"/>
                  </a:lnTo>
                  <a:lnTo>
                    <a:pt x="33" y="196"/>
                  </a:lnTo>
                  <a:lnTo>
                    <a:pt x="36" y="198"/>
                  </a:lnTo>
                  <a:lnTo>
                    <a:pt x="38" y="198"/>
                  </a:lnTo>
                  <a:lnTo>
                    <a:pt x="43" y="194"/>
                  </a:lnTo>
                  <a:lnTo>
                    <a:pt x="43" y="191"/>
                  </a:lnTo>
                  <a:lnTo>
                    <a:pt x="50" y="177"/>
                  </a:lnTo>
                  <a:lnTo>
                    <a:pt x="50" y="174"/>
                  </a:lnTo>
                  <a:lnTo>
                    <a:pt x="48" y="174"/>
                  </a:lnTo>
                  <a:lnTo>
                    <a:pt x="48" y="170"/>
                  </a:lnTo>
                  <a:lnTo>
                    <a:pt x="48" y="167"/>
                  </a:lnTo>
                  <a:lnTo>
                    <a:pt x="48" y="158"/>
                  </a:lnTo>
                  <a:lnTo>
                    <a:pt x="50" y="153"/>
                  </a:lnTo>
                  <a:lnTo>
                    <a:pt x="53" y="150"/>
                  </a:lnTo>
                  <a:lnTo>
                    <a:pt x="53" y="148"/>
                  </a:lnTo>
                  <a:lnTo>
                    <a:pt x="53" y="146"/>
                  </a:lnTo>
                  <a:lnTo>
                    <a:pt x="53" y="143"/>
                  </a:lnTo>
                  <a:lnTo>
                    <a:pt x="53" y="141"/>
                  </a:lnTo>
                  <a:lnTo>
                    <a:pt x="55" y="141"/>
                  </a:lnTo>
                  <a:lnTo>
                    <a:pt x="55" y="136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60" y="127"/>
                  </a:lnTo>
                  <a:lnTo>
                    <a:pt x="62" y="127"/>
                  </a:lnTo>
                  <a:lnTo>
                    <a:pt x="64" y="127"/>
                  </a:lnTo>
                  <a:lnTo>
                    <a:pt x="67" y="127"/>
                  </a:lnTo>
                  <a:lnTo>
                    <a:pt x="74" y="134"/>
                  </a:lnTo>
                  <a:lnTo>
                    <a:pt x="76" y="136"/>
                  </a:lnTo>
                  <a:lnTo>
                    <a:pt x="81" y="141"/>
                  </a:lnTo>
                  <a:lnTo>
                    <a:pt x="81" y="143"/>
                  </a:lnTo>
                  <a:lnTo>
                    <a:pt x="84" y="143"/>
                  </a:lnTo>
                  <a:lnTo>
                    <a:pt x="84" y="146"/>
                  </a:lnTo>
                  <a:lnTo>
                    <a:pt x="86" y="146"/>
                  </a:lnTo>
                  <a:lnTo>
                    <a:pt x="86" y="148"/>
                  </a:lnTo>
                  <a:lnTo>
                    <a:pt x="91" y="148"/>
                  </a:lnTo>
                  <a:lnTo>
                    <a:pt x="91" y="150"/>
                  </a:lnTo>
                  <a:lnTo>
                    <a:pt x="93" y="148"/>
                  </a:lnTo>
                  <a:lnTo>
                    <a:pt x="96" y="148"/>
                  </a:lnTo>
                  <a:lnTo>
                    <a:pt x="96" y="146"/>
                  </a:lnTo>
                  <a:lnTo>
                    <a:pt x="96" y="143"/>
                  </a:lnTo>
                  <a:lnTo>
                    <a:pt x="96" y="139"/>
                  </a:lnTo>
                  <a:lnTo>
                    <a:pt x="98" y="139"/>
                  </a:lnTo>
                  <a:lnTo>
                    <a:pt x="103" y="139"/>
                  </a:lnTo>
                  <a:lnTo>
                    <a:pt x="103" y="141"/>
                  </a:lnTo>
                  <a:lnTo>
                    <a:pt x="110" y="146"/>
                  </a:lnTo>
                  <a:lnTo>
                    <a:pt x="112" y="146"/>
                  </a:lnTo>
                  <a:lnTo>
                    <a:pt x="112" y="143"/>
                  </a:lnTo>
                  <a:lnTo>
                    <a:pt x="112" y="141"/>
                  </a:lnTo>
                  <a:lnTo>
                    <a:pt x="115" y="141"/>
                  </a:lnTo>
                  <a:lnTo>
                    <a:pt x="115" y="143"/>
                  </a:lnTo>
                  <a:lnTo>
                    <a:pt x="119" y="146"/>
                  </a:lnTo>
                  <a:lnTo>
                    <a:pt x="119" y="143"/>
                  </a:lnTo>
                  <a:lnTo>
                    <a:pt x="134" y="143"/>
                  </a:lnTo>
                  <a:lnTo>
                    <a:pt x="139" y="146"/>
                  </a:lnTo>
                  <a:lnTo>
                    <a:pt x="139" y="148"/>
                  </a:lnTo>
                  <a:lnTo>
                    <a:pt x="143" y="150"/>
                  </a:lnTo>
                  <a:lnTo>
                    <a:pt x="143" y="148"/>
                  </a:lnTo>
                  <a:lnTo>
                    <a:pt x="143" y="143"/>
                  </a:lnTo>
                  <a:lnTo>
                    <a:pt x="146" y="139"/>
                  </a:lnTo>
                  <a:lnTo>
                    <a:pt x="148" y="139"/>
                  </a:lnTo>
                  <a:lnTo>
                    <a:pt x="153" y="131"/>
                  </a:lnTo>
                  <a:lnTo>
                    <a:pt x="153" y="129"/>
                  </a:lnTo>
                  <a:lnTo>
                    <a:pt x="151" y="129"/>
                  </a:lnTo>
                  <a:lnTo>
                    <a:pt x="146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39" y="127"/>
                  </a:lnTo>
                  <a:lnTo>
                    <a:pt x="139" y="124"/>
                  </a:lnTo>
                  <a:lnTo>
                    <a:pt x="136" y="119"/>
                  </a:lnTo>
                  <a:lnTo>
                    <a:pt x="134" y="115"/>
                  </a:lnTo>
                  <a:lnTo>
                    <a:pt x="136" y="115"/>
                  </a:lnTo>
                  <a:lnTo>
                    <a:pt x="136" y="112"/>
                  </a:lnTo>
                  <a:lnTo>
                    <a:pt x="139" y="110"/>
                  </a:lnTo>
                  <a:lnTo>
                    <a:pt x="139" y="107"/>
                  </a:lnTo>
                  <a:lnTo>
                    <a:pt x="136" y="105"/>
                  </a:lnTo>
                  <a:lnTo>
                    <a:pt x="136" y="103"/>
                  </a:lnTo>
                  <a:lnTo>
                    <a:pt x="136" y="98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3" y="91"/>
                  </a:lnTo>
                  <a:lnTo>
                    <a:pt x="141" y="88"/>
                  </a:lnTo>
                  <a:lnTo>
                    <a:pt x="143" y="83"/>
                  </a:lnTo>
                  <a:lnTo>
                    <a:pt x="146" y="79"/>
                  </a:lnTo>
                  <a:lnTo>
                    <a:pt x="148" y="79"/>
                  </a:lnTo>
                  <a:lnTo>
                    <a:pt x="151" y="79"/>
                  </a:lnTo>
                  <a:lnTo>
                    <a:pt x="153" y="79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55" y="72"/>
                  </a:lnTo>
                  <a:lnTo>
                    <a:pt x="153" y="67"/>
                  </a:lnTo>
                  <a:lnTo>
                    <a:pt x="155" y="60"/>
                  </a:lnTo>
                  <a:lnTo>
                    <a:pt x="153" y="57"/>
                  </a:lnTo>
                  <a:lnTo>
                    <a:pt x="151" y="60"/>
                  </a:lnTo>
                  <a:lnTo>
                    <a:pt x="148" y="60"/>
                  </a:lnTo>
                  <a:lnTo>
                    <a:pt x="148" y="57"/>
                  </a:lnTo>
                  <a:lnTo>
                    <a:pt x="151" y="55"/>
                  </a:lnTo>
                  <a:lnTo>
                    <a:pt x="155" y="50"/>
                  </a:lnTo>
                  <a:lnTo>
                    <a:pt x="155" y="48"/>
                  </a:lnTo>
                  <a:lnTo>
                    <a:pt x="151" y="45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0"/>
                  </a:lnTo>
                  <a:lnTo>
                    <a:pt x="155" y="38"/>
                  </a:lnTo>
                  <a:lnTo>
                    <a:pt x="155" y="36"/>
                  </a:lnTo>
                  <a:lnTo>
                    <a:pt x="158" y="33"/>
                  </a:lnTo>
                  <a:lnTo>
                    <a:pt x="163" y="28"/>
                  </a:lnTo>
                  <a:lnTo>
                    <a:pt x="165" y="21"/>
                  </a:lnTo>
                  <a:lnTo>
                    <a:pt x="167" y="21"/>
                  </a:lnTo>
                  <a:lnTo>
                    <a:pt x="167" y="19"/>
                  </a:lnTo>
                  <a:lnTo>
                    <a:pt x="165" y="16"/>
                  </a:lnTo>
                  <a:lnTo>
                    <a:pt x="163" y="14"/>
                  </a:lnTo>
                  <a:lnTo>
                    <a:pt x="165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70" y="9"/>
                  </a:lnTo>
                  <a:lnTo>
                    <a:pt x="172" y="9"/>
                  </a:lnTo>
                  <a:lnTo>
                    <a:pt x="172" y="12"/>
                  </a:lnTo>
                  <a:lnTo>
                    <a:pt x="175" y="9"/>
                  </a:lnTo>
                  <a:lnTo>
                    <a:pt x="177" y="7"/>
                  </a:lnTo>
                  <a:lnTo>
                    <a:pt x="177" y="5"/>
                  </a:lnTo>
                  <a:lnTo>
                    <a:pt x="179" y="5"/>
                  </a:lnTo>
                  <a:lnTo>
                    <a:pt x="189" y="12"/>
                  </a:lnTo>
                  <a:lnTo>
                    <a:pt x="191" y="14"/>
                  </a:lnTo>
                  <a:lnTo>
                    <a:pt x="196" y="9"/>
                  </a:lnTo>
                  <a:lnTo>
                    <a:pt x="198" y="5"/>
                  </a:lnTo>
                  <a:lnTo>
                    <a:pt x="206" y="9"/>
                  </a:lnTo>
                  <a:lnTo>
                    <a:pt x="210" y="14"/>
                  </a:lnTo>
                  <a:lnTo>
                    <a:pt x="215" y="9"/>
                  </a:lnTo>
                  <a:lnTo>
                    <a:pt x="215" y="7"/>
                  </a:lnTo>
                  <a:lnTo>
                    <a:pt x="220" y="2"/>
                  </a:lnTo>
                  <a:lnTo>
                    <a:pt x="225" y="2"/>
                  </a:lnTo>
                  <a:lnTo>
                    <a:pt x="227" y="2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7" y="5"/>
                  </a:lnTo>
                  <a:lnTo>
                    <a:pt x="239" y="7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46" y="9"/>
                  </a:lnTo>
                  <a:lnTo>
                    <a:pt x="249" y="9"/>
                  </a:lnTo>
                  <a:lnTo>
                    <a:pt x="251" y="12"/>
                  </a:lnTo>
                  <a:lnTo>
                    <a:pt x="256" y="14"/>
                  </a:lnTo>
                  <a:lnTo>
                    <a:pt x="263" y="16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5" y="21"/>
                  </a:lnTo>
                  <a:lnTo>
                    <a:pt x="280" y="24"/>
                  </a:lnTo>
                  <a:lnTo>
                    <a:pt x="287" y="26"/>
                  </a:lnTo>
                  <a:lnTo>
                    <a:pt x="289" y="28"/>
                  </a:lnTo>
                  <a:lnTo>
                    <a:pt x="294" y="28"/>
                  </a:lnTo>
                  <a:lnTo>
                    <a:pt x="294" y="31"/>
                  </a:lnTo>
                  <a:lnTo>
                    <a:pt x="301" y="31"/>
                  </a:lnTo>
                  <a:lnTo>
                    <a:pt x="301" y="28"/>
                  </a:lnTo>
                  <a:lnTo>
                    <a:pt x="306" y="26"/>
                  </a:lnTo>
                  <a:lnTo>
                    <a:pt x="308" y="26"/>
                  </a:lnTo>
                  <a:lnTo>
                    <a:pt x="313" y="26"/>
                  </a:lnTo>
                  <a:lnTo>
                    <a:pt x="316" y="26"/>
                  </a:lnTo>
                  <a:lnTo>
                    <a:pt x="313" y="28"/>
                  </a:lnTo>
                  <a:lnTo>
                    <a:pt x="313" y="33"/>
                  </a:lnTo>
                  <a:lnTo>
                    <a:pt x="311" y="43"/>
                  </a:lnTo>
                  <a:lnTo>
                    <a:pt x="306" y="45"/>
                  </a:lnTo>
                  <a:lnTo>
                    <a:pt x="301" y="48"/>
                  </a:lnTo>
                  <a:lnTo>
                    <a:pt x="301" y="50"/>
                  </a:lnTo>
                  <a:lnTo>
                    <a:pt x="299" y="52"/>
                  </a:lnTo>
                  <a:lnTo>
                    <a:pt x="299" y="55"/>
                  </a:lnTo>
                  <a:lnTo>
                    <a:pt x="301" y="57"/>
                  </a:lnTo>
                  <a:lnTo>
                    <a:pt x="301" y="60"/>
                  </a:lnTo>
                  <a:lnTo>
                    <a:pt x="299" y="64"/>
                  </a:lnTo>
                  <a:lnTo>
                    <a:pt x="296" y="69"/>
                  </a:lnTo>
                  <a:lnTo>
                    <a:pt x="299" y="72"/>
                  </a:lnTo>
                  <a:lnTo>
                    <a:pt x="299" y="74"/>
                  </a:lnTo>
                  <a:lnTo>
                    <a:pt x="296" y="81"/>
                  </a:lnTo>
                  <a:lnTo>
                    <a:pt x="294" y="81"/>
                  </a:lnTo>
                  <a:lnTo>
                    <a:pt x="292" y="88"/>
                  </a:lnTo>
                  <a:lnTo>
                    <a:pt x="289" y="91"/>
                  </a:lnTo>
                  <a:lnTo>
                    <a:pt x="287" y="93"/>
                  </a:lnTo>
                  <a:lnTo>
                    <a:pt x="287" y="95"/>
                  </a:lnTo>
                  <a:lnTo>
                    <a:pt x="285" y="98"/>
                  </a:lnTo>
                  <a:lnTo>
                    <a:pt x="282" y="98"/>
                  </a:lnTo>
                  <a:lnTo>
                    <a:pt x="277" y="100"/>
                  </a:lnTo>
                  <a:lnTo>
                    <a:pt x="275" y="105"/>
                  </a:lnTo>
                  <a:lnTo>
                    <a:pt x="273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2"/>
                  </a:lnTo>
                  <a:lnTo>
                    <a:pt x="270" y="112"/>
                  </a:lnTo>
                  <a:lnTo>
                    <a:pt x="268" y="115"/>
                  </a:lnTo>
                  <a:lnTo>
                    <a:pt x="263" y="119"/>
                  </a:lnTo>
                  <a:lnTo>
                    <a:pt x="261" y="124"/>
                  </a:lnTo>
                  <a:lnTo>
                    <a:pt x="258" y="129"/>
                  </a:lnTo>
                  <a:lnTo>
                    <a:pt x="249" y="131"/>
                  </a:lnTo>
                  <a:lnTo>
                    <a:pt x="246" y="129"/>
                  </a:lnTo>
                  <a:lnTo>
                    <a:pt x="244" y="129"/>
                  </a:lnTo>
                  <a:lnTo>
                    <a:pt x="244" y="131"/>
                  </a:lnTo>
                  <a:lnTo>
                    <a:pt x="241" y="134"/>
                  </a:lnTo>
                  <a:lnTo>
                    <a:pt x="239" y="136"/>
                  </a:lnTo>
                  <a:lnTo>
                    <a:pt x="239" y="139"/>
                  </a:lnTo>
                  <a:lnTo>
                    <a:pt x="234" y="136"/>
                  </a:lnTo>
                  <a:lnTo>
                    <a:pt x="234" y="139"/>
                  </a:lnTo>
                  <a:lnTo>
                    <a:pt x="232" y="141"/>
                  </a:lnTo>
                  <a:lnTo>
                    <a:pt x="230" y="141"/>
                  </a:lnTo>
                  <a:lnTo>
                    <a:pt x="230" y="143"/>
                  </a:lnTo>
                  <a:lnTo>
                    <a:pt x="230" y="146"/>
                  </a:lnTo>
                  <a:lnTo>
                    <a:pt x="227" y="146"/>
                  </a:lnTo>
                  <a:lnTo>
                    <a:pt x="225" y="146"/>
                  </a:lnTo>
                  <a:lnTo>
                    <a:pt x="225" y="148"/>
                  </a:lnTo>
                  <a:lnTo>
                    <a:pt x="222" y="148"/>
                  </a:lnTo>
                  <a:lnTo>
                    <a:pt x="222" y="150"/>
                  </a:lnTo>
                  <a:lnTo>
                    <a:pt x="225" y="150"/>
                  </a:lnTo>
                  <a:lnTo>
                    <a:pt x="227" y="153"/>
                  </a:lnTo>
                  <a:lnTo>
                    <a:pt x="230" y="153"/>
                  </a:lnTo>
                  <a:lnTo>
                    <a:pt x="230" y="155"/>
                  </a:lnTo>
                  <a:lnTo>
                    <a:pt x="230" y="162"/>
                  </a:lnTo>
                  <a:lnTo>
                    <a:pt x="230" y="165"/>
                  </a:lnTo>
                  <a:lnTo>
                    <a:pt x="232" y="167"/>
                  </a:lnTo>
                  <a:lnTo>
                    <a:pt x="234" y="167"/>
                  </a:lnTo>
                  <a:lnTo>
                    <a:pt x="234" y="170"/>
                  </a:lnTo>
                  <a:lnTo>
                    <a:pt x="237" y="170"/>
                  </a:lnTo>
                  <a:lnTo>
                    <a:pt x="237" y="172"/>
                  </a:lnTo>
                  <a:lnTo>
                    <a:pt x="239" y="172"/>
                  </a:lnTo>
                  <a:lnTo>
                    <a:pt x="239" y="174"/>
                  </a:lnTo>
                  <a:lnTo>
                    <a:pt x="239" y="177"/>
                  </a:lnTo>
                  <a:lnTo>
                    <a:pt x="241" y="177"/>
                  </a:lnTo>
                  <a:lnTo>
                    <a:pt x="241" y="179"/>
                  </a:lnTo>
                  <a:lnTo>
                    <a:pt x="239" y="184"/>
                  </a:lnTo>
                  <a:lnTo>
                    <a:pt x="237" y="191"/>
                  </a:lnTo>
                  <a:lnTo>
                    <a:pt x="237" y="194"/>
                  </a:lnTo>
                  <a:lnTo>
                    <a:pt x="234" y="194"/>
                  </a:lnTo>
                  <a:lnTo>
                    <a:pt x="234" y="196"/>
                  </a:lnTo>
                  <a:lnTo>
                    <a:pt x="232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30" y="203"/>
                  </a:lnTo>
                  <a:lnTo>
                    <a:pt x="230" y="208"/>
                  </a:lnTo>
                  <a:lnTo>
                    <a:pt x="232" y="208"/>
                  </a:lnTo>
                  <a:lnTo>
                    <a:pt x="237" y="210"/>
                  </a:lnTo>
                  <a:lnTo>
                    <a:pt x="237" y="213"/>
                  </a:lnTo>
                  <a:lnTo>
                    <a:pt x="237" y="215"/>
                  </a:lnTo>
                  <a:lnTo>
                    <a:pt x="234" y="215"/>
                  </a:lnTo>
                  <a:lnTo>
                    <a:pt x="234" y="217"/>
                  </a:lnTo>
                  <a:lnTo>
                    <a:pt x="234" y="220"/>
                  </a:lnTo>
                  <a:lnTo>
                    <a:pt x="234" y="222"/>
                  </a:lnTo>
                  <a:lnTo>
                    <a:pt x="234" y="225"/>
                  </a:lnTo>
                  <a:lnTo>
                    <a:pt x="232" y="225"/>
                  </a:lnTo>
                  <a:lnTo>
                    <a:pt x="220" y="232"/>
                  </a:lnTo>
                  <a:lnTo>
                    <a:pt x="210" y="237"/>
                  </a:lnTo>
                  <a:lnTo>
                    <a:pt x="210" y="234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3" y="237"/>
                  </a:lnTo>
                  <a:lnTo>
                    <a:pt x="198" y="237"/>
                  </a:lnTo>
                  <a:lnTo>
                    <a:pt x="196" y="237"/>
                  </a:lnTo>
                  <a:lnTo>
                    <a:pt x="194" y="241"/>
                  </a:lnTo>
                  <a:lnTo>
                    <a:pt x="194" y="244"/>
                  </a:lnTo>
                  <a:lnTo>
                    <a:pt x="194" y="246"/>
                  </a:lnTo>
                  <a:lnTo>
                    <a:pt x="194" y="251"/>
                  </a:lnTo>
                  <a:lnTo>
                    <a:pt x="196" y="256"/>
                  </a:lnTo>
                  <a:lnTo>
                    <a:pt x="194" y="263"/>
                  </a:lnTo>
                  <a:lnTo>
                    <a:pt x="191" y="263"/>
                  </a:lnTo>
                  <a:lnTo>
                    <a:pt x="189" y="263"/>
                  </a:lnTo>
                  <a:lnTo>
                    <a:pt x="186" y="265"/>
                  </a:lnTo>
                  <a:lnTo>
                    <a:pt x="182" y="265"/>
                  </a:lnTo>
                  <a:lnTo>
                    <a:pt x="179" y="268"/>
                  </a:lnTo>
                  <a:lnTo>
                    <a:pt x="177" y="265"/>
                  </a:lnTo>
                  <a:lnTo>
                    <a:pt x="177" y="263"/>
                  </a:lnTo>
                  <a:lnTo>
                    <a:pt x="179" y="261"/>
                  </a:lnTo>
                  <a:lnTo>
                    <a:pt x="179" y="258"/>
                  </a:lnTo>
                  <a:lnTo>
                    <a:pt x="177" y="258"/>
                  </a:lnTo>
                  <a:lnTo>
                    <a:pt x="172" y="256"/>
                  </a:lnTo>
                  <a:lnTo>
                    <a:pt x="170" y="256"/>
                  </a:lnTo>
                  <a:lnTo>
                    <a:pt x="170" y="258"/>
                  </a:lnTo>
                  <a:lnTo>
                    <a:pt x="165" y="263"/>
                  </a:lnTo>
                  <a:lnTo>
                    <a:pt x="165" y="261"/>
                  </a:lnTo>
                  <a:lnTo>
                    <a:pt x="165" y="258"/>
                  </a:lnTo>
                  <a:lnTo>
                    <a:pt x="160" y="261"/>
                  </a:lnTo>
                  <a:lnTo>
                    <a:pt x="160" y="263"/>
                  </a:lnTo>
                  <a:lnTo>
                    <a:pt x="160" y="265"/>
                  </a:lnTo>
                  <a:lnTo>
                    <a:pt x="155" y="270"/>
                  </a:lnTo>
                  <a:lnTo>
                    <a:pt x="153" y="272"/>
                  </a:lnTo>
                  <a:lnTo>
                    <a:pt x="153" y="275"/>
                  </a:lnTo>
                  <a:lnTo>
                    <a:pt x="155" y="277"/>
                  </a:lnTo>
                  <a:lnTo>
                    <a:pt x="153" y="280"/>
                  </a:lnTo>
                  <a:lnTo>
                    <a:pt x="153" y="282"/>
                  </a:lnTo>
                  <a:lnTo>
                    <a:pt x="153" y="280"/>
                  </a:lnTo>
                  <a:lnTo>
                    <a:pt x="151" y="280"/>
                  </a:lnTo>
                  <a:lnTo>
                    <a:pt x="151" y="282"/>
                  </a:lnTo>
                  <a:lnTo>
                    <a:pt x="151" y="284"/>
                  </a:lnTo>
                  <a:lnTo>
                    <a:pt x="153" y="287"/>
                  </a:lnTo>
                  <a:lnTo>
                    <a:pt x="153" y="289"/>
                  </a:lnTo>
                  <a:lnTo>
                    <a:pt x="151" y="292"/>
                  </a:lnTo>
                  <a:lnTo>
                    <a:pt x="148" y="292"/>
                  </a:lnTo>
                  <a:lnTo>
                    <a:pt x="146" y="292"/>
                  </a:lnTo>
                  <a:lnTo>
                    <a:pt x="146" y="289"/>
                  </a:lnTo>
                  <a:lnTo>
                    <a:pt x="148" y="289"/>
                  </a:lnTo>
                  <a:lnTo>
                    <a:pt x="143" y="287"/>
                  </a:lnTo>
                  <a:lnTo>
                    <a:pt x="141" y="292"/>
                  </a:lnTo>
                  <a:lnTo>
                    <a:pt x="136" y="294"/>
                  </a:lnTo>
                  <a:lnTo>
                    <a:pt x="134" y="294"/>
                  </a:lnTo>
                  <a:lnTo>
                    <a:pt x="129" y="294"/>
                  </a:lnTo>
                  <a:lnTo>
                    <a:pt x="127" y="292"/>
                  </a:lnTo>
                  <a:lnTo>
                    <a:pt x="127" y="289"/>
                  </a:lnTo>
                  <a:lnTo>
                    <a:pt x="122" y="289"/>
                  </a:lnTo>
                  <a:lnTo>
                    <a:pt x="119" y="289"/>
                  </a:lnTo>
                  <a:lnTo>
                    <a:pt x="117" y="292"/>
                  </a:lnTo>
                  <a:lnTo>
                    <a:pt x="117" y="299"/>
                  </a:lnTo>
                  <a:lnTo>
                    <a:pt x="117" y="304"/>
                  </a:lnTo>
                  <a:lnTo>
                    <a:pt x="117" y="306"/>
                  </a:lnTo>
                  <a:lnTo>
                    <a:pt x="115" y="308"/>
                  </a:lnTo>
                  <a:lnTo>
                    <a:pt x="110" y="316"/>
                  </a:lnTo>
                  <a:lnTo>
                    <a:pt x="108" y="320"/>
                  </a:lnTo>
                  <a:lnTo>
                    <a:pt x="108" y="325"/>
                  </a:lnTo>
                  <a:lnTo>
                    <a:pt x="105" y="325"/>
                  </a:lnTo>
                  <a:lnTo>
                    <a:pt x="103" y="325"/>
                  </a:lnTo>
                  <a:lnTo>
                    <a:pt x="100" y="328"/>
                  </a:lnTo>
                  <a:lnTo>
                    <a:pt x="98" y="330"/>
                  </a:lnTo>
                  <a:lnTo>
                    <a:pt x="96" y="330"/>
                  </a:lnTo>
                  <a:lnTo>
                    <a:pt x="86" y="332"/>
                  </a:lnTo>
                  <a:lnTo>
                    <a:pt x="86" y="330"/>
                  </a:lnTo>
                  <a:lnTo>
                    <a:pt x="84" y="330"/>
                  </a:lnTo>
                  <a:lnTo>
                    <a:pt x="84" y="325"/>
                  </a:lnTo>
                  <a:lnTo>
                    <a:pt x="79" y="320"/>
                  </a:lnTo>
                  <a:lnTo>
                    <a:pt x="79" y="316"/>
                  </a:lnTo>
                  <a:lnTo>
                    <a:pt x="79" y="313"/>
                  </a:lnTo>
                  <a:lnTo>
                    <a:pt x="79" y="311"/>
                  </a:lnTo>
                  <a:lnTo>
                    <a:pt x="81" y="311"/>
                  </a:lnTo>
                  <a:lnTo>
                    <a:pt x="81" y="308"/>
                  </a:lnTo>
                  <a:lnTo>
                    <a:pt x="76" y="306"/>
                  </a:lnTo>
                  <a:lnTo>
                    <a:pt x="74" y="306"/>
                  </a:lnTo>
                  <a:lnTo>
                    <a:pt x="74" y="308"/>
                  </a:lnTo>
                  <a:lnTo>
                    <a:pt x="69" y="308"/>
                  </a:lnTo>
                  <a:lnTo>
                    <a:pt x="62" y="306"/>
                  </a:lnTo>
                  <a:lnTo>
                    <a:pt x="62" y="299"/>
                  </a:lnTo>
                  <a:lnTo>
                    <a:pt x="62" y="296"/>
                  </a:lnTo>
                  <a:lnTo>
                    <a:pt x="62" y="294"/>
                  </a:lnTo>
                  <a:lnTo>
                    <a:pt x="57" y="292"/>
                  </a:lnTo>
                  <a:lnTo>
                    <a:pt x="55" y="292"/>
                  </a:lnTo>
                  <a:lnTo>
                    <a:pt x="48" y="292"/>
                  </a:lnTo>
                  <a:lnTo>
                    <a:pt x="45" y="294"/>
                  </a:lnTo>
                  <a:lnTo>
                    <a:pt x="43" y="294"/>
                  </a:lnTo>
                  <a:lnTo>
                    <a:pt x="41" y="294"/>
                  </a:lnTo>
                  <a:lnTo>
                    <a:pt x="41" y="292"/>
                  </a:lnTo>
                  <a:lnTo>
                    <a:pt x="38" y="292"/>
                  </a:lnTo>
                  <a:lnTo>
                    <a:pt x="31" y="287"/>
                  </a:lnTo>
                  <a:lnTo>
                    <a:pt x="29" y="284"/>
                  </a:lnTo>
                  <a:lnTo>
                    <a:pt x="24" y="277"/>
                  </a:lnTo>
                  <a:lnTo>
                    <a:pt x="24" y="275"/>
                  </a:lnTo>
                  <a:lnTo>
                    <a:pt x="24" y="272"/>
                  </a:lnTo>
                  <a:lnTo>
                    <a:pt x="21" y="268"/>
                  </a:lnTo>
                  <a:lnTo>
                    <a:pt x="19" y="270"/>
                  </a:lnTo>
                  <a:lnTo>
                    <a:pt x="17" y="272"/>
                  </a:lnTo>
                  <a:lnTo>
                    <a:pt x="14" y="272"/>
                  </a:lnTo>
                  <a:lnTo>
                    <a:pt x="14" y="275"/>
                  </a:lnTo>
                  <a:lnTo>
                    <a:pt x="12" y="275"/>
                  </a:lnTo>
                  <a:lnTo>
                    <a:pt x="9" y="277"/>
                  </a:lnTo>
                  <a:lnTo>
                    <a:pt x="9" y="275"/>
                  </a:lnTo>
                  <a:close/>
                </a:path>
              </a:pathLst>
            </a:custGeom>
            <a:solidFill>
              <a:srgbClr val="D24200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25" name="Freeform 1131"/>
            <p:cNvSpPr>
              <a:spLocks/>
            </p:cNvSpPr>
            <p:nvPr/>
          </p:nvSpPr>
          <p:spPr bwMode="gray">
            <a:xfrm>
              <a:off x="2295121" y="3531359"/>
              <a:ext cx="381819" cy="551517"/>
            </a:xfrm>
            <a:custGeom>
              <a:avLst/>
              <a:gdLst/>
              <a:ahLst/>
              <a:cxnLst>
                <a:cxn ang="0">
                  <a:pos x="29" y="71"/>
                </a:cxn>
                <a:cxn ang="0">
                  <a:pos x="41" y="60"/>
                </a:cxn>
                <a:cxn ang="0">
                  <a:pos x="65" y="48"/>
                </a:cxn>
                <a:cxn ang="0">
                  <a:pos x="69" y="26"/>
                </a:cxn>
                <a:cxn ang="0">
                  <a:pos x="81" y="19"/>
                </a:cxn>
                <a:cxn ang="0">
                  <a:pos x="98" y="7"/>
                </a:cxn>
                <a:cxn ang="0">
                  <a:pos x="112" y="0"/>
                </a:cxn>
                <a:cxn ang="0">
                  <a:pos x="132" y="26"/>
                </a:cxn>
                <a:cxn ang="0">
                  <a:pos x="153" y="31"/>
                </a:cxn>
                <a:cxn ang="0">
                  <a:pos x="170" y="43"/>
                </a:cxn>
                <a:cxn ang="0">
                  <a:pos x="187" y="62"/>
                </a:cxn>
                <a:cxn ang="0">
                  <a:pos x="196" y="69"/>
                </a:cxn>
                <a:cxn ang="0">
                  <a:pos x="210" y="76"/>
                </a:cxn>
                <a:cxn ang="0">
                  <a:pos x="222" y="88"/>
                </a:cxn>
                <a:cxn ang="0">
                  <a:pos x="239" y="95"/>
                </a:cxn>
                <a:cxn ang="0">
                  <a:pos x="256" y="95"/>
                </a:cxn>
                <a:cxn ang="0">
                  <a:pos x="249" y="105"/>
                </a:cxn>
                <a:cxn ang="0">
                  <a:pos x="242" y="129"/>
                </a:cxn>
                <a:cxn ang="0">
                  <a:pos x="246" y="138"/>
                </a:cxn>
                <a:cxn ang="0">
                  <a:pos x="234" y="141"/>
                </a:cxn>
                <a:cxn ang="0">
                  <a:pos x="215" y="141"/>
                </a:cxn>
                <a:cxn ang="0">
                  <a:pos x="208" y="143"/>
                </a:cxn>
                <a:cxn ang="0">
                  <a:pos x="210" y="155"/>
                </a:cxn>
                <a:cxn ang="0">
                  <a:pos x="201" y="141"/>
                </a:cxn>
                <a:cxn ang="0">
                  <a:pos x="182" y="150"/>
                </a:cxn>
                <a:cxn ang="0">
                  <a:pos x="194" y="134"/>
                </a:cxn>
                <a:cxn ang="0">
                  <a:pos x="177" y="117"/>
                </a:cxn>
                <a:cxn ang="0">
                  <a:pos x="155" y="136"/>
                </a:cxn>
                <a:cxn ang="0">
                  <a:pos x="160" y="160"/>
                </a:cxn>
                <a:cxn ang="0">
                  <a:pos x="165" y="182"/>
                </a:cxn>
                <a:cxn ang="0">
                  <a:pos x="191" y="186"/>
                </a:cxn>
                <a:cxn ang="0">
                  <a:pos x="218" y="186"/>
                </a:cxn>
                <a:cxn ang="0">
                  <a:pos x="242" y="182"/>
                </a:cxn>
                <a:cxn ang="0">
                  <a:pos x="234" y="198"/>
                </a:cxn>
                <a:cxn ang="0">
                  <a:pos x="222" y="220"/>
                </a:cxn>
                <a:cxn ang="0">
                  <a:pos x="206" y="215"/>
                </a:cxn>
                <a:cxn ang="0">
                  <a:pos x="189" y="222"/>
                </a:cxn>
                <a:cxn ang="0">
                  <a:pos x="167" y="258"/>
                </a:cxn>
                <a:cxn ang="0">
                  <a:pos x="165" y="275"/>
                </a:cxn>
                <a:cxn ang="0">
                  <a:pos x="146" y="299"/>
                </a:cxn>
                <a:cxn ang="0">
                  <a:pos x="144" y="311"/>
                </a:cxn>
                <a:cxn ang="0">
                  <a:pos x="134" y="318"/>
                </a:cxn>
                <a:cxn ang="0">
                  <a:pos x="127" y="335"/>
                </a:cxn>
                <a:cxn ang="0">
                  <a:pos x="103" y="339"/>
                </a:cxn>
                <a:cxn ang="0">
                  <a:pos x="86" y="328"/>
                </a:cxn>
                <a:cxn ang="0">
                  <a:pos x="62" y="330"/>
                </a:cxn>
                <a:cxn ang="0">
                  <a:pos x="53" y="325"/>
                </a:cxn>
                <a:cxn ang="0">
                  <a:pos x="48" y="308"/>
                </a:cxn>
                <a:cxn ang="0">
                  <a:pos x="48" y="284"/>
                </a:cxn>
                <a:cxn ang="0">
                  <a:pos x="50" y="280"/>
                </a:cxn>
                <a:cxn ang="0">
                  <a:pos x="57" y="265"/>
                </a:cxn>
                <a:cxn ang="0">
                  <a:pos x="41" y="261"/>
                </a:cxn>
                <a:cxn ang="0">
                  <a:pos x="29" y="253"/>
                </a:cxn>
                <a:cxn ang="0">
                  <a:pos x="26" y="234"/>
                </a:cxn>
                <a:cxn ang="0">
                  <a:pos x="29" y="227"/>
                </a:cxn>
                <a:cxn ang="0">
                  <a:pos x="29" y="201"/>
                </a:cxn>
                <a:cxn ang="0">
                  <a:pos x="19" y="189"/>
                </a:cxn>
                <a:cxn ang="0">
                  <a:pos x="5" y="172"/>
                </a:cxn>
                <a:cxn ang="0">
                  <a:pos x="0" y="141"/>
                </a:cxn>
              </a:cxnLst>
              <a:rect l="0" t="0" r="r" b="b"/>
              <a:pathLst>
                <a:path w="258" h="344">
                  <a:moveTo>
                    <a:pt x="2" y="127"/>
                  </a:moveTo>
                  <a:lnTo>
                    <a:pt x="7" y="107"/>
                  </a:lnTo>
                  <a:lnTo>
                    <a:pt x="7" y="105"/>
                  </a:lnTo>
                  <a:lnTo>
                    <a:pt x="17" y="95"/>
                  </a:lnTo>
                  <a:lnTo>
                    <a:pt x="22" y="93"/>
                  </a:lnTo>
                  <a:lnTo>
                    <a:pt x="26" y="91"/>
                  </a:lnTo>
                  <a:lnTo>
                    <a:pt x="29" y="83"/>
                  </a:lnTo>
                  <a:lnTo>
                    <a:pt x="29" y="71"/>
                  </a:lnTo>
                  <a:lnTo>
                    <a:pt x="29" y="69"/>
                  </a:lnTo>
                  <a:lnTo>
                    <a:pt x="26" y="64"/>
                  </a:lnTo>
                  <a:lnTo>
                    <a:pt x="24" y="60"/>
                  </a:lnTo>
                  <a:lnTo>
                    <a:pt x="24" y="57"/>
                  </a:lnTo>
                  <a:lnTo>
                    <a:pt x="33" y="57"/>
                  </a:lnTo>
                  <a:lnTo>
                    <a:pt x="36" y="57"/>
                  </a:lnTo>
                  <a:lnTo>
                    <a:pt x="36" y="60"/>
                  </a:lnTo>
                  <a:lnTo>
                    <a:pt x="41" y="60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50" y="57"/>
                  </a:lnTo>
                  <a:lnTo>
                    <a:pt x="53" y="57"/>
                  </a:lnTo>
                  <a:lnTo>
                    <a:pt x="55" y="57"/>
                  </a:lnTo>
                  <a:lnTo>
                    <a:pt x="57" y="55"/>
                  </a:lnTo>
                  <a:lnTo>
                    <a:pt x="62" y="52"/>
                  </a:lnTo>
                  <a:lnTo>
                    <a:pt x="65" y="48"/>
                  </a:lnTo>
                  <a:lnTo>
                    <a:pt x="69" y="48"/>
                  </a:lnTo>
                  <a:lnTo>
                    <a:pt x="72" y="48"/>
                  </a:lnTo>
                  <a:lnTo>
                    <a:pt x="77" y="45"/>
                  </a:lnTo>
                  <a:lnTo>
                    <a:pt x="77" y="43"/>
                  </a:lnTo>
                  <a:lnTo>
                    <a:pt x="74" y="43"/>
                  </a:lnTo>
                  <a:lnTo>
                    <a:pt x="74" y="38"/>
                  </a:lnTo>
                  <a:lnTo>
                    <a:pt x="72" y="31"/>
                  </a:lnTo>
                  <a:lnTo>
                    <a:pt x="69" y="26"/>
                  </a:lnTo>
                  <a:lnTo>
                    <a:pt x="65" y="21"/>
                  </a:lnTo>
                  <a:lnTo>
                    <a:pt x="65" y="19"/>
                  </a:lnTo>
                  <a:lnTo>
                    <a:pt x="67" y="19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81" y="19"/>
                  </a:lnTo>
                  <a:lnTo>
                    <a:pt x="84" y="16"/>
                  </a:lnTo>
                  <a:lnTo>
                    <a:pt x="86" y="14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6" y="14"/>
                  </a:lnTo>
                  <a:lnTo>
                    <a:pt x="98" y="12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0" y="9"/>
                  </a:lnTo>
                  <a:lnTo>
                    <a:pt x="103" y="7"/>
                  </a:lnTo>
                  <a:lnTo>
                    <a:pt x="105" y="7"/>
                  </a:lnTo>
                  <a:lnTo>
                    <a:pt x="105" y="4"/>
                  </a:lnTo>
                  <a:lnTo>
                    <a:pt x="108" y="4"/>
                  </a:lnTo>
                  <a:lnTo>
                    <a:pt x="110" y="2"/>
                  </a:lnTo>
                  <a:lnTo>
                    <a:pt x="112" y="0"/>
                  </a:lnTo>
                  <a:lnTo>
                    <a:pt x="115" y="4"/>
                  </a:lnTo>
                  <a:lnTo>
                    <a:pt x="115" y="7"/>
                  </a:lnTo>
                  <a:lnTo>
                    <a:pt x="115" y="9"/>
                  </a:lnTo>
                  <a:lnTo>
                    <a:pt x="120" y="16"/>
                  </a:lnTo>
                  <a:lnTo>
                    <a:pt x="122" y="19"/>
                  </a:lnTo>
                  <a:lnTo>
                    <a:pt x="129" y="24"/>
                  </a:lnTo>
                  <a:lnTo>
                    <a:pt x="132" y="24"/>
                  </a:lnTo>
                  <a:lnTo>
                    <a:pt x="132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9" y="24"/>
                  </a:lnTo>
                  <a:lnTo>
                    <a:pt x="146" y="24"/>
                  </a:lnTo>
                  <a:lnTo>
                    <a:pt x="148" y="24"/>
                  </a:lnTo>
                  <a:lnTo>
                    <a:pt x="153" y="26"/>
                  </a:lnTo>
                  <a:lnTo>
                    <a:pt x="153" y="28"/>
                  </a:lnTo>
                  <a:lnTo>
                    <a:pt x="153" y="31"/>
                  </a:lnTo>
                  <a:lnTo>
                    <a:pt x="153" y="38"/>
                  </a:lnTo>
                  <a:lnTo>
                    <a:pt x="160" y="40"/>
                  </a:lnTo>
                  <a:lnTo>
                    <a:pt x="165" y="40"/>
                  </a:lnTo>
                  <a:lnTo>
                    <a:pt x="165" y="38"/>
                  </a:lnTo>
                  <a:lnTo>
                    <a:pt x="167" y="38"/>
                  </a:lnTo>
                  <a:lnTo>
                    <a:pt x="172" y="40"/>
                  </a:lnTo>
                  <a:lnTo>
                    <a:pt x="172" y="43"/>
                  </a:lnTo>
                  <a:lnTo>
                    <a:pt x="170" y="43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0" y="52"/>
                  </a:lnTo>
                  <a:lnTo>
                    <a:pt x="175" y="57"/>
                  </a:lnTo>
                  <a:lnTo>
                    <a:pt x="175" y="62"/>
                  </a:lnTo>
                  <a:lnTo>
                    <a:pt x="177" y="62"/>
                  </a:lnTo>
                  <a:lnTo>
                    <a:pt x="177" y="64"/>
                  </a:lnTo>
                  <a:lnTo>
                    <a:pt x="187" y="62"/>
                  </a:lnTo>
                  <a:lnTo>
                    <a:pt x="189" y="62"/>
                  </a:lnTo>
                  <a:lnTo>
                    <a:pt x="191" y="60"/>
                  </a:lnTo>
                  <a:lnTo>
                    <a:pt x="194" y="57"/>
                  </a:lnTo>
                  <a:lnTo>
                    <a:pt x="196" y="57"/>
                  </a:lnTo>
                  <a:lnTo>
                    <a:pt x="199" y="57"/>
                  </a:lnTo>
                  <a:lnTo>
                    <a:pt x="199" y="62"/>
                  </a:lnTo>
                  <a:lnTo>
                    <a:pt x="196" y="62"/>
                  </a:lnTo>
                  <a:lnTo>
                    <a:pt x="196" y="69"/>
                  </a:lnTo>
                  <a:lnTo>
                    <a:pt x="196" y="71"/>
                  </a:lnTo>
                  <a:lnTo>
                    <a:pt x="199" y="71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9"/>
                  </a:lnTo>
                  <a:lnTo>
                    <a:pt x="213" y="79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5" y="88"/>
                  </a:lnTo>
                  <a:lnTo>
                    <a:pt x="227" y="86"/>
                  </a:lnTo>
                  <a:lnTo>
                    <a:pt x="230" y="83"/>
                  </a:lnTo>
                  <a:lnTo>
                    <a:pt x="232" y="83"/>
                  </a:lnTo>
                  <a:lnTo>
                    <a:pt x="234" y="83"/>
                  </a:lnTo>
                  <a:lnTo>
                    <a:pt x="237" y="91"/>
                  </a:lnTo>
                  <a:lnTo>
                    <a:pt x="237" y="93"/>
                  </a:lnTo>
                  <a:lnTo>
                    <a:pt x="239" y="95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6" y="95"/>
                  </a:lnTo>
                  <a:lnTo>
                    <a:pt x="249" y="91"/>
                  </a:lnTo>
                  <a:lnTo>
                    <a:pt x="249" y="93"/>
                  </a:lnTo>
                  <a:lnTo>
                    <a:pt x="251" y="93"/>
                  </a:lnTo>
                  <a:lnTo>
                    <a:pt x="254" y="95"/>
                  </a:lnTo>
                  <a:lnTo>
                    <a:pt x="256" y="95"/>
                  </a:lnTo>
                  <a:lnTo>
                    <a:pt x="258" y="98"/>
                  </a:lnTo>
                  <a:lnTo>
                    <a:pt x="256" y="98"/>
                  </a:lnTo>
                  <a:lnTo>
                    <a:pt x="256" y="100"/>
                  </a:lnTo>
                  <a:lnTo>
                    <a:pt x="254" y="100"/>
                  </a:lnTo>
                  <a:lnTo>
                    <a:pt x="254" y="103"/>
                  </a:lnTo>
                  <a:lnTo>
                    <a:pt x="251" y="103"/>
                  </a:lnTo>
                  <a:lnTo>
                    <a:pt x="249" y="103"/>
                  </a:lnTo>
                  <a:lnTo>
                    <a:pt x="249" y="105"/>
                  </a:lnTo>
                  <a:lnTo>
                    <a:pt x="246" y="112"/>
                  </a:lnTo>
                  <a:lnTo>
                    <a:pt x="244" y="115"/>
                  </a:lnTo>
                  <a:lnTo>
                    <a:pt x="244" y="117"/>
                  </a:lnTo>
                  <a:lnTo>
                    <a:pt x="249" y="117"/>
                  </a:lnTo>
                  <a:lnTo>
                    <a:pt x="249" y="119"/>
                  </a:lnTo>
                  <a:lnTo>
                    <a:pt x="246" y="127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1"/>
                  </a:lnTo>
                  <a:lnTo>
                    <a:pt x="244" y="131"/>
                  </a:lnTo>
                  <a:lnTo>
                    <a:pt x="246" y="129"/>
                  </a:lnTo>
                  <a:lnTo>
                    <a:pt x="249" y="134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49" y="138"/>
                  </a:lnTo>
                  <a:lnTo>
                    <a:pt x="246" y="138"/>
                  </a:lnTo>
                  <a:lnTo>
                    <a:pt x="244" y="138"/>
                  </a:lnTo>
                  <a:lnTo>
                    <a:pt x="244" y="136"/>
                  </a:lnTo>
                  <a:lnTo>
                    <a:pt x="237" y="136"/>
                  </a:lnTo>
                  <a:lnTo>
                    <a:pt x="234" y="136"/>
                  </a:lnTo>
                  <a:lnTo>
                    <a:pt x="234" y="138"/>
                  </a:lnTo>
                  <a:lnTo>
                    <a:pt x="232" y="138"/>
                  </a:lnTo>
                  <a:lnTo>
                    <a:pt x="232" y="141"/>
                  </a:lnTo>
                  <a:lnTo>
                    <a:pt x="234" y="141"/>
                  </a:lnTo>
                  <a:lnTo>
                    <a:pt x="232" y="143"/>
                  </a:lnTo>
                  <a:lnTo>
                    <a:pt x="230" y="143"/>
                  </a:lnTo>
                  <a:lnTo>
                    <a:pt x="225" y="146"/>
                  </a:lnTo>
                  <a:lnTo>
                    <a:pt x="225" y="143"/>
                  </a:lnTo>
                  <a:lnTo>
                    <a:pt x="225" y="141"/>
                  </a:lnTo>
                  <a:lnTo>
                    <a:pt x="222" y="138"/>
                  </a:lnTo>
                  <a:lnTo>
                    <a:pt x="220" y="138"/>
                  </a:lnTo>
                  <a:lnTo>
                    <a:pt x="215" y="141"/>
                  </a:lnTo>
                  <a:lnTo>
                    <a:pt x="215" y="143"/>
                  </a:lnTo>
                  <a:lnTo>
                    <a:pt x="218" y="146"/>
                  </a:lnTo>
                  <a:lnTo>
                    <a:pt x="215" y="146"/>
                  </a:lnTo>
                  <a:lnTo>
                    <a:pt x="213" y="148"/>
                  </a:lnTo>
                  <a:lnTo>
                    <a:pt x="210" y="148"/>
                  </a:lnTo>
                  <a:lnTo>
                    <a:pt x="210" y="146"/>
                  </a:lnTo>
                  <a:lnTo>
                    <a:pt x="210" y="143"/>
                  </a:lnTo>
                  <a:lnTo>
                    <a:pt x="208" y="143"/>
                  </a:lnTo>
                  <a:lnTo>
                    <a:pt x="208" y="146"/>
                  </a:lnTo>
                  <a:lnTo>
                    <a:pt x="206" y="146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0" y="150"/>
                  </a:lnTo>
                  <a:lnTo>
                    <a:pt x="213" y="150"/>
                  </a:lnTo>
                  <a:lnTo>
                    <a:pt x="213" y="155"/>
                  </a:lnTo>
                  <a:lnTo>
                    <a:pt x="210" y="155"/>
                  </a:lnTo>
                  <a:lnTo>
                    <a:pt x="203" y="158"/>
                  </a:lnTo>
                  <a:lnTo>
                    <a:pt x="201" y="158"/>
                  </a:lnTo>
                  <a:lnTo>
                    <a:pt x="201" y="155"/>
                  </a:lnTo>
                  <a:lnTo>
                    <a:pt x="201" y="153"/>
                  </a:lnTo>
                  <a:lnTo>
                    <a:pt x="201" y="150"/>
                  </a:lnTo>
                  <a:lnTo>
                    <a:pt x="199" y="148"/>
                  </a:lnTo>
                  <a:lnTo>
                    <a:pt x="201" y="143"/>
                  </a:lnTo>
                  <a:lnTo>
                    <a:pt x="201" y="141"/>
                  </a:lnTo>
                  <a:lnTo>
                    <a:pt x="199" y="141"/>
                  </a:lnTo>
                  <a:lnTo>
                    <a:pt x="199" y="138"/>
                  </a:lnTo>
                  <a:lnTo>
                    <a:pt x="191" y="141"/>
                  </a:lnTo>
                  <a:lnTo>
                    <a:pt x="187" y="146"/>
                  </a:lnTo>
                  <a:lnTo>
                    <a:pt x="187" y="148"/>
                  </a:lnTo>
                  <a:lnTo>
                    <a:pt x="187" y="150"/>
                  </a:lnTo>
                  <a:lnTo>
                    <a:pt x="184" y="150"/>
                  </a:lnTo>
                  <a:lnTo>
                    <a:pt x="182" y="150"/>
                  </a:lnTo>
                  <a:lnTo>
                    <a:pt x="179" y="148"/>
                  </a:lnTo>
                  <a:lnTo>
                    <a:pt x="182" y="146"/>
                  </a:lnTo>
                  <a:lnTo>
                    <a:pt x="184" y="146"/>
                  </a:lnTo>
                  <a:lnTo>
                    <a:pt x="187" y="141"/>
                  </a:lnTo>
                  <a:lnTo>
                    <a:pt x="189" y="136"/>
                  </a:lnTo>
                  <a:lnTo>
                    <a:pt x="191" y="136"/>
                  </a:lnTo>
                  <a:lnTo>
                    <a:pt x="194" y="136"/>
                  </a:lnTo>
                  <a:lnTo>
                    <a:pt x="194" y="134"/>
                  </a:lnTo>
                  <a:lnTo>
                    <a:pt x="191" y="129"/>
                  </a:lnTo>
                  <a:lnTo>
                    <a:pt x="187" y="124"/>
                  </a:lnTo>
                  <a:lnTo>
                    <a:pt x="184" y="124"/>
                  </a:lnTo>
                  <a:lnTo>
                    <a:pt x="182" y="124"/>
                  </a:lnTo>
                  <a:lnTo>
                    <a:pt x="182" y="122"/>
                  </a:lnTo>
                  <a:lnTo>
                    <a:pt x="179" y="122"/>
                  </a:lnTo>
                  <a:lnTo>
                    <a:pt x="179" y="119"/>
                  </a:lnTo>
                  <a:lnTo>
                    <a:pt x="177" y="117"/>
                  </a:lnTo>
                  <a:lnTo>
                    <a:pt x="172" y="117"/>
                  </a:lnTo>
                  <a:lnTo>
                    <a:pt x="165" y="117"/>
                  </a:lnTo>
                  <a:lnTo>
                    <a:pt x="163" y="119"/>
                  </a:lnTo>
                  <a:lnTo>
                    <a:pt x="155" y="127"/>
                  </a:lnTo>
                  <a:lnTo>
                    <a:pt x="155" y="129"/>
                  </a:lnTo>
                  <a:lnTo>
                    <a:pt x="155" y="131"/>
                  </a:lnTo>
                  <a:lnTo>
                    <a:pt x="155" y="134"/>
                  </a:lnTo>
                  <a:lnTo>
                    <a:pt x="155" y="136"/>
                  </a:lnTo>
                  <a:lnTo>
                    <a:pt x="153" y="138"/>
                  </a:lnTo>
                  <a:lnTo>
                    <a:pt x="151" y="138"/>
                  </a:lnTo>
                  <a:lnTo>
                    <a:pt x="151" y="141"/>
                  </a:lnTo>
                  <a:lnTo>
                    <a:pt x="151" y="143"/>
                  </a:lnTo>
                  <a:lnTo>
                    <a:pt x="155" y="153"/>
                  </a:lnTo>
                  <a:lnTo>
                    <a:pt x="158" y="155"/>
                  </a:lnTo>
                  <a:lnTo>
                    <a:pt x="160" y="158"/>
                  </a:lnTo>
                  <a:lnTo>
                    <a:pt x="160" y="160"/>
                  </a:lnTo>
                  <a:lnTo>
                    <a:pt x="158" y="160"/>
                  </a:lnTo>
                  <a:lnTo>
                    <a:pt x="160" y="160"/>
                  </a:lnTo>
                  <a:lnTo>
                    <a:pt x="163" y="165"/>
                  </a:lnTo>
                  <a:lnTo>
                    <a:pt x="163" y="167"/>
                  </a:lnTo>
                  <a:lnTo>
                    <a:pt x="163" y="172"/>
                  </a:lnTo>
                  <a:lnTo>
                    <a:pt x="163" y="179"/>
                  </a:lnTo>
                  <a:lnTo>
                    <a:pt x="165" y="179"/>
                  </a:lnTo>
                  <a:lnTo>
                    <a:pt x="165" y="182"/>
                  </a:lnTo>
                  <a:lnTo>
                    <a:pt x="175" y="179"/>
                  </a:lnTo>
                  <a:lnTo>
                    <a:pt x="177" y="179"/>
                  </a:lnTo>
                  <a:lnTo>
                    <a:pt x="177" y="177"/>
                  </a:lnTo>
                  <a:lnTo>
                    <a:pt x="184" y="177"/>
                  </a:lnTo>
                  <a:lnTo>
                    <a:pt x="189" y="182"/>
                  </a:lnTo>
                  <a:lnTo>
                    <a:pt x="189" y="184"/>
                  </a:lnTo>
                  <a:lnTo>
                    <a:pt x="189" y="186"/>
                  </a:lnTo>
                  <a:lnTo>
                    <a:pt x="191" y="186"/>
                  </a:lnTo>
                  <a:lnTo>
                    <a:pt x="194" y="186"/>
                  </a:lnTo>
                  <a:lnTo>
                    <a:pt x="196" y="184"/>
                  </a:lnTo>
                  <a:lnTo>
                    <a:pt x="199" y="184"/>
                  </a:lnTo>
                  <a:lnTo>
                    <a:pt x="201" y="184"/>
                  </a:lnTo>
                  <a:lnTo>
                    <a:pt x="210" y="184"/>
                  </a:lnTo>
                  <a:lnTo>
                    <a:pt x="213" y="186"/>
                  </a:lnTo>
                  <a:lnTo>
                    <a:pt x="215" y="186"/>
                  </a:lnTo>
                  <a:lnTo>
                    <a:pt x="218" y="186"/>
                  </a:lnTo>
                  <a:lnTo>
                    <a:pt x="230" y="182"/>
                  </a:lnTo>
                  <a:lnTo>
                    <a:pt x="230" y="179"/>
                  </a:lnTo>
                  <a:lnTo>
                    <a:pt x="232" y="179"/>
                  </a:lnTo>
                  <a:lnTo>
                    <a:pt x="232" y="177"/>
                  </a:lnTo>
                  <a:lnTo>
                    <a:pt x="237" y="174"/>
                  </a:lnTo>
                  <a:lnTo>
                    <a:pt x="239" y="179"/>
                  </a:lnTo>
                  <a:lnTo>
                    <a:pt x="242" y="179"/>
                  </a:lnTo>
                  <a:lnTo>
                    <a:pt x="242" y="182"/>
                  </a:lnTo>
                  <a:lnTo>
                    <a:pt x="244" y="182"/>
                  </a:lnTo>
                  <a:lnTo>
                    <a:pt x="246" y="182"/>
                  </a:lnTo>
                  <a:lnTo>
                    <a:pt x="246" y="184"/>
                  </a:lnTo>
                  <a:lnTo>
                    <a:pt x="246" y="186"/>
                  </a:lnTo>
                  <a:lnTo>
                    <a:pt x="246" y="189"/>
                  </a:lnTo>
                  <a:lnTo>
                    <a:pt x="239" y="194"/>
                  </a:lnTo>
                  <a:lnTo>
                    <a:pt x="237" y="196"/>
                  </a:lnTo>
                  <a:lnTo>
                    <a:pt x="234" y="198"/>
                  </a:lnTo>
                  <a:lnTo>
                    <a:pt x="232" y="198"/>
                  </a:lnTo>
                  <a:lnTo>
                    <a:pt x="230" y="198"/>
                  </a:lnTo>
                  <a:lnTo>
                    <a:pt x="230" y="201"/>
                  </a:lnTo>
                  <a:lnTo>
                    <a:pt x="227" y="201"/>
                  </a:lnTo>
                  <a:lnTo>
                    <a:pt x="227" y="208"/>
                  </a:lnTo>
                  <a:lnTo>
                    <a:pt x="225" y="217"/>
                  </a:lnTo>
                  <a:lnTo>
                    <a:pt x="222" y="217"/>
                  </a:lnTo>
                  <a:lnTo>
                    <a:pt x="222" y="220"/>
                  </a:lnTo>
                  <a:lnTo>
                    <a:pt x="220" y="222"/>
                  </a:lnTo>
                  <a:lnTo>
                    <a:pt x="218" y="222"/>
                  </a:lnTo>
                  <a:lnTo>
                    <a:pt x="218" y="220"/>
                  </a:lnTo>
                  <a:lnTo>
                    <a:pt x="215" y="217"/>
                  </a:lnTo>
                  <a:lnTo>
                    <a:pt x="215" y="215"/>
                  </a:lnTo>
                  <a:lnTo>
                    <a:pt x="213" y="215"/>
                  </a:lnTo>
                  <a:lnTo>
                    <a:pt x="208" y="215"/>
                  </a:lnTo>
                  <a:lnTo>
                    <a:pt x="206" y="215"/>
                  </a:lnTo>
                  <a:lnTo>
                    <a:pt x="203" y="217"/>
                  </a:lnTo>
                  <a:lnTo>
                    <a:pt x="201" y="220"/>
                  </a:lnTo>
                  <a:lnTo>
                    <a:pt x="196" y="222"/>
                  </a:lnTo>
                  <a:lnTo>
                    <a:pt x="196" y="225"/>
                  </a:lnTo>
                  <a:lnTo>
                    <a:pt x="191" y="222"/>
                  </a:lnTo>
                  <a:lnTo>
                    <a:pt x="189" y="222"/>
                  </a:lnTo>
                  <a:lnTo>
                    <a:pt x="189" y="220"/>
                  </a:lnTo>
                  <a:lnTo>
                    <a:pt x="189" y="222"/>
                  </a:lnTo>
                  <a:lnTo>
                    <a:pt x="187" y="222"/>
                  </a:lnTo>
                  <a:lnTo>
                    <a:pt x="182" y="232"/>
                  </a:lnTo>
                  <a:lnTo>
                    <a:pt x="179" y="232"/>
                  </a:lnTo>
                  <a:lnTo>
                    <a:pt x="177" y="241"/>
                  </a:lnTo>
                  <a:lnTo>
                    <a:pt x="175" y="246"/>
                  </a:lnTo>
                  <a:lnTo>
                    <a:pt x="172" y="253"/>
                  </a:lnTo>
                  <a:lnTo>
                    <a:pt x="170" y="258"/>
                  </a:lnTo>
                  <a:lnTo>
                    <a:pt x="167" y="258"/>
                  </a:lnTo>
                  <a:lnTo>
                    <a:pt x="167" y="261"/>
                  </a:lnTo>
                  <a:lnTo>
                    <a:pt x="165" y="263"/>
                  </a:lnTo>
                  <a:lnTo>
                    <a:pt x="165" y="265"/>
                  </a:lnTo>
                  <a:lnTo>
                    <a:pt x="167" y="265"/>
                  </a:lnTo>
                  <a:lnTo>
                    <a:pt x="165" y="268"/>
                  </a:lnTo>
                  <a:lnTo>
                    <a:pt x="165" y="270"/>
                  </a:lnTo>
                  <a:lnTo>
                    <a:pt x="163" y="275"/>
                  </a:lnTo>
                  <a:lnTo>
                    <a:pt x="165" y="275"/>
                  </a:lnTo>
                  <a:lnTo>
                    <a:pt x="167" y="275"/>
                  </a:lnTo>
                  <a:lnTo>
                    <a:pt x="167" y="277"/>
                  </a:lnTo>
                  <a:lnTo>
                    <a:pt x="167" y="280"/>
                  </a:lnTo>
                  <a:lnTo>
                    <a:pt x="160" y="277"/>
                  </a:lnTo>
                  <a:lnTo>
                    <a:pt x="160" y="275"/>
                  </a:lnTo>
                  <a:lnTo>
                    <a:pt x="153" y="282"/>
                  </a:lnTo>
                  <a:lnTo>
                    <a:pt x="153" y="284"/>
                  </a:lnTo>
                  <a:lnTo>
                    <a:pt x="146" y="299"/>
                  </a:lnTo>
                  <a:lnTo>
                    <a:pt x="148" y="299"/>
                  </a:lnTo>
                  <a:lnTo>
                    <a:pt x="148" y="301"/>
                  </a:lnTo>
                  <a:lnTo>
                    <a:pt x="148" y="304"/>
                  </a:lnTo>
                  <a:lnTo>
                    <a:pt x="146" y="304"/>
                  </a:lnTo>
                  <a:lnTo>
                    <a:pt x="144" y="304"/>
                  </a:lnTo>
                  <a:lnTo>
                    <a:pt x="144" y="306"/>
                  </a:lnTo>
                  <a:lnTo>
                    <a:pt x="144" y="308"/>
                  </a:lnTo>
                  <a:lnTo>
                    <a:pt x="144" y="311"/>
                  </a:lnTo>
                  <a:lnTo>
                    <a:pt x="144" y="313"/>
                  </a:lnTo>
                  <a:lnTo>
                    <a:pt x="141" y="313"/>
                  </a:lnTo>
                  <a:lnTo>
                    <a:pt x="144" y="316"/>
                  </a:lnTo>
                  <a:lnTo>
                    <a:pt x="146" y="318"/>
                  </a:lnTo>
                  <a:lnTo>
                    <a:pt x="146" y="320"/>
                  </a:lnTo>
                  <a:lnTo>
                    <a:pt x="144" y="320"/>
                  </a:lnTo>
                  <a:lnTo>
                    <a:pt x="136" y="318"/>
                  </a:lnTo>
                  <a:lnTo>
                    <a:pt x="134" y="318"/>
                  </a:lnTo>
                  <a:lnTo>
                    <a:pt x="132" y="320"/>
                  </a:lnTo>
                  <a:lnTo>
                    <a:pt x="129" y="320"/>
                  </a:lnTo>
                  <a:lnTo>
                    <a:pt x="129" y="323"/>
                  </a:lnTo>
                  <a:lnTo>
                    <a:pt x="129" y="325"/>
                  </a:lnTo>
                  <a:lnTo>
                    <a:pt x="132" y="328"/>
                  </a:lnTo>
                  <a:lnTo>
                    <a:pt x="132" y="330"/>
                  </a:lnTo>
                  <a:lnTo>
                    <a:pt x="129" y="330"/>
                  </a:lnTo>
                  <a:lnTo>
                    <a:pt x="127" y="335"/>
                  </a:lnTo>
                  <a:lnTo>
                    <a:pt x="122" y="339"/>
                  </a:lnTo>
                  <a:lnTo>
                    <a:pt x="120" y="342"/>
                  </a:lnTo>
                  <a:lnTo>
                    <a:pt x="115" y="344"/>
                  </a:lnTo>
                  <a:lnTo>
                    <a:pt x="115" y="342"/>
                  </a:lnTo>
                  <a:lnTo>
                    <a:pt x="112" y="342"/>
                  </a:lnTo>
                  <a:lnTo>
                    <a:pt x="108" y="342"/>
                  </a:lnTo>
                  <a:lnTo>
                    <a:pt x="105" y="342"/>
                  </a:lnTo>
                  <a:lnTo>
                    <a:pt x="103" y="339"/>
                  </a:lnTo>
                  <a:lnTo>
                    <a:pt x="100" y="339"/>
                  </a:lnTo>
                  <a:lnTo>
                    <a:pt x="103" y="339"/>
                  </a:lnTo>
                  <a:lnTo>
                    <a:pt x="103" y="337"/>
                  </a:lnTo>
                  <a:lnTo>
                    <a:pt x="96" y="330"/>
                  </a:lnTo>
                  <a:lnTo>
                    <a:pt x="93" y="328"/>
                  </a:lnTo>
                  <a:lnTo>
                    <a:pt x="88" y="328"/>
                  </a:lnTo>
                  <a:lnTo>
                    <a:pt x="86" y="325"/>
                  </a:lnTo>
                  <a:lnTo>
                    <a:pt x="86" y="328"/>
                  </a:lnTo>
                  <a:lnTo>
                    <a:pt x="84" y="330"/>
                  </a:lnTo>
                  <a:lnTo>
                    <a:pt x="79" y="330"/>
                  </a:lnTo>
                  <a:lnTo>
                    <a:pt x="74" y="330"/>
                  </a:lnTo>
                  <a:lnTo>
                    <a:pt x="69" y="332"/>
                  </a:lnTo>
                  <a:lnTo>
                    <a:pt x="67" y="332"/>
                  </a:lnTo>
                  <a:lnTo>
                    <a:pt x="62" y="335"/>
                  </a:lnTo>
                  <a:lnTo>
                    <a:pt x="62" y="332"/>
                  </a:lnTo>
                  <a:lnTo>
                    <a:pt x="62" y="330"/>
                  </a:lnTo>
                  <a:lnTo>
                    <a:pt x="62" y="328"/>
                  </a:lnTo>
                  <a:lnTo>
                    <a:pt x="60" y="320"/>
                  </a:lnTo>
                  <a:lnTo>
                    <a:pt x="55" y="316"/>
                  </a:lnTo>
                  <a:lnTo>
                    <a:pt x="53" y="316"/>
                  </a:lnTo>
                  <a:lnTo>
                    <a:pt x="53" y="318"/>
                  </a:lnTo>
                  <a:lnTo>
                    <a:pt x="55" y="320"/>
                  </a:lnTo>
                  <a:lnTo>
                    <a:pt x="55" y="323"/>
                  </a:lnTo>
                  <a:lnTo>
                    <a:pt x="53" y="325"/>
                  </a:lnTo>
                  <a:lnTo>
                    <a:pt x="53" y="328"/>
                  </a:lnTo>
                  <a:lnTo>
                    <a:pt x="48" y="325"/>
                  </a:lnTo>
                  <a:lnTo>
                    <a:pt x="48" y="323"/>
                  </a:lnTo>
                  <a:lnTo>
                    <a:pt x="53" y="316"/>
                  </a:lnTo>
                  <a:lnTo>
                    <a:pt x="53" y="313"/>
                  </a:lnTo>
                  <a:lnTo>
                    <a:pt x="50" y="311"/>
                  </a:lnTo>
                  <a:lnTo>
                    <a:pt x="48" y="311"/>
                  </a:lnTo>
                  <a:lnTo>
                    <a:pt x="48" y="308"/>
                  </a:lnTo>
                  <a:lnTo>
                    <a:pt x="50" y="306"/>
                  </a:lnTo>
                  <a:lnTo>
                    <a:pt x="53" y="301"/>
                  </a:lnTo>
                  <a:lnTo>
                    <a:pt x="55" y="299"/>
                  </a:lnTo>
                  <a:lnTo>
                    <a:pt x="57" y="299"/>
                  </a:lnTo>
                  <a:lnTo>
                    <a:pt x="57" y="296"/>
                  </a:lnTo>
                  <a:lnTo>
                    <a:pt x="57" y="292"/>
                  </a:lnTo>
                  <a:lnTo>
                    <a:pt x="53" y="284"/>
                  </a:lnTo>
                  <a:lnTo>
                    <a:pt x="48" y="284"/>
                  </a:lnTo>
                  <a:lnTo>
                    <a:pt x="48" y="287"/>
                  </a:lnTo>
                  <a:lnTo>
                    <a:pt x="45" y="287"/>
                  </a:lnTo>
                  <a:lnTo>
                    <a:pt x="43" y="287"/>
                  </a:lnTo>
                  <a:lnTo>
                    <a:pt x="43" y="284"/>
                  </a:lnTo>
                  <a:lnTo>
                    <a:pt x="43" y="282"/>
                  </a:lnTo>
                  <a:lnTo>
                    <a:pt x="43" y="280"/>
                  </a:lnTo>
                  <a:lnTo>
                    <a:pt x="45" y="280"/>
                  </a:lnTo>
                  <a:lnTo>
                    <a:pt x="50" y="280"/>
                  </a:lnTo>
                  <a:lnTo>
                    <a:pt x="50" y="277"/>
                  </a:lnTo>
                  <a:lnTo>
                    <a:pt x="53" y="277"/>
                  </a:lnTo>
                  <a:lnTo>
                    <a:pt x="55" y="280"/>
                  </a:lnTo>
                  <a:lnTo>
                    <a:pt x="55" y="277"/>
                  </a:lnTo>
                  <a:lnTo>
                    <a:pt x="57" y="277"/>
                  </a:lnTo>
                  <a:lnTo>
                    <a:pt x="60" y="272"/>
                  </a:lnTo>
                  <a:lnTo>
                    <a:pt x="60" y="270"/>
                  </a:lnTo>
                  <a:lnTo>
                    <a:pt x="57" y="265"/>
                  </a:lnTo>
                  <a:lnTo>
                    <a:pt x="57" y="261"/>
                  </a:lnTo>
                  <a:lnTo>
                    <a:pt x="55" y="258"/>
                  </a:lnTo>
                  <a:lnTo>
                    <a:pt x="50" y="253"/>
                  </a:lnTo>
                  <a:lnTo>
                    <a:pt x="50" y="256"/>
                  </a:lnTo>
                  <a:lnTo>
                    <a:pt x="48" y="258"/>
                  </a:lnTo>
                  <a:lnTo>
                    <a:pt x="45" y="258"/>
                  </a:lnTo>
                  <a:lnTo>
                    <a:pt x="43" y="256"/>
                  </a:lnTo>
                  <a:lnTo>
                    <a:pt x="41" y="261"/>
                  </a:lnTo>
                  <a:lnTo>
                    <a:pt x="41" y="263"/>
                  </a:lnTo>
                  <a:lnTo>
                    <a:pt x="38" y="263"/>
                  </a:lnTo>
                  <a:lnTo>
                    <a:pt x="36" y="265"/>
                  </a:lnTo>
                  <a:lnTo>
                    <a:pt x="33" y="265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26" y="256"/>
                  </a:lnTo>
                  <a:lnTo>
                    <a:pt x="29" y="253"/>
                  </a:lnTo>
                  <a:lnTo>
                    <a:pt x="31" y="249"/>
                  </a:lnTo>
                  <a:lnTo>
                    <a:pt x="31" y="246"/>
                  </a:lnTo>
                  <a:lnTo>
                    <a:pt x="29" y="241"/>
                  </a:lnTo>
                  <a:lnTo>
                    <a:pt x="26" y="241"/>
                  </a:lnTo>
                  <a:lnTo>
                    <a:pt x="24" y="241"/>
                  </a:lnTo>
                  <a:lnTo>
                    <a:pt x="24" y="239"/>
                  </a:lnTo>
                  <a:lnTo>
                    <a:pt x="24" y="237"/>
                  </a:lnTo>
                  <a:lnTo>
                    <a:pt x="26" y="234"/>
                  </a:lnTo>
                  <a:lnTo>
                    <a:pt x="29" y="234"/>
                  </a:lnTo>
                  <a:lnTo>
                    <a:pt x="29" y="237"/>
                  </a:lnTo>
                  <a:lnTo>
                    <a:pt x="31" y="237"/>
                  </a:lnTo>
                  <a:lnTo>
                    <a:pt x="33" y="232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1" y="227"/>
                  </a:lnTo>
                  <a:lnTo>
                    <a:pt x="29" y="227"/>
                  </a:lnTo>
                  <a:lnTo>
                    <a:pt x="26" y="227"/>
                  </a:lnTo>
                  <a:lnTo>
                    <a:pt x="24" y="227"/>
                  </a:lnTo>
                  <a:lnTo>
                    <a:pt x="26" y="210"/>
                  </a:lnTo>
                  <a:lnTo>
                    <a:pt x="26" y="208"/>
                  </a:lnTo>
                  <a:lnTo>
                    <a:pt x="26" y="205"/>
                  </a:lnTo>
                  <a:lnTo>
                    <a:pt x="26" y="203"/>
                  </a:lnTo>
                  <a:lnTo>
                    <a:pt x="29" y="203"/>
                  </a:lnTo>
                  <a:lnTo>
                    <a:pt x="29" y="201"/>
                  </a:lnTo>
                  <a:lnTo>
                    <a:pt x="29" y="198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4" y="196"/>
                  </a:lnTo>
                  <a:lnTo>
                    <a:pt x="19" y="194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9" y="189"/>
                  </a:lnTo>
                  <a:lnTo>
                    <a:pt x="19" y="186"/>
                  </a:lnTo>
                  <a:lnTo>
                    <a:pt x="19" y="184"/>
                  </a:lnTo>
                  <a:lnTo>
                    <a:pt x="12" y="177"/>
                  </a:lnTo>
                  <a:lnTo>
                    <a:pt x="10" y="177"/>
                  </a:lnTo>
                  <a:lnTo>
                    <a:pt x="10" y="179"/>
                  </a:lnTo>
                  <a:lnTo>
                    <a:pt x="7" y="179"/>
                  </a:lnTo>
                  <a:lnTo>
                    <a:pt x="5" y="174"/>
                  </a:lnTo>
                  <a:lnTo>
                    <a:pt x="5" y="172"/>
                  </a:lnTo>
                  <a:lnTo>
                    <a:pt x="5" y="162"/>
                  </a:lnTo>
                  <a:lnTo>
                    <a:pt x="5" y="158"/>
                  </a:lnTo>
                  <a:lnTo>
                    <a:pt x="5" y="155"/>
                  </a:lnTo>
                  <a:lnTo>
                    <a:pt x="5" y="153"/>
                  </a:lnTo>
                  <a:lnTo>
                    <a:pt x="2" y="150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2" y="138"/>
                  </a:lnTo>
                  <a:lnTo>
                    <a:pt x="2" y="129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D24200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26" name="Freeform 1132"/>
            <p:cNvSpPr>
              <a:spLocks/>
            </p:cNvSpPr>
            <p:nvPr/>
          </p:nvSpPr>
          <p:spPr bwMode="gray">
            <a:xfrm>
              <a:off x="1987298" y="3335760"/>
              <a:ext cx="147992" cy="15711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2" y="48"/>
                </a:cxn>
                <a:cxn ang="0">
                  <a:pos x="17" y="38"/>
                </a:cxn>
                <a:cxn ang="0">
                  <a:pos x="19" y="40"/>
                </a:cxn>
                <a:cxn ang="0">
                  <a:pos x="21" y="38"/>
                </a:cxn>
                <a:cxn ang="0">
                  <a:pos x="24" y="36"/>
                </a:cxn>
                <a:cxn ang="0">
                  <a:pos x="19" y="26"/>
                </a:cxn>
                <a:cxn ang="0">
                  <a:pos x="17" y="16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9" y="12"/>
                </a:cxn>
                <a:cxn ang="0">
                  <a:pos x="31" y="4"/>
                </a:cxn>
                <a:cxn ang="0">
                  <a:pos x="36" y="4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74" y="4"/>
                </a:cxn>
                <a:cxn ang="0">
                  <a:pos x="81" y="4"/>
                </a:cxn>
                <a:cxn ang="0">
                  <a:pos x="86" y="7"/>
                </a:cxn>
                <a:cxn ang="0">
                  <a:pos x="81" y="16"/>
                </a:cxn>
                <a:cxn ang="0">
                  <a:pos x="88" y="24"/>
                </a:cxn>
                <a:cxn ang="0">
                  <a:pos x="93" y="31"/>
                </a:cxn>
                <a:cxn ang="0">
                  <a:pos x="91" y="33"/>
                </a:cxn>
                <a:cxn ang="0">
                  <a:pos x="91" y="38"/>
                </a:cxn>
                <a:cxn ang="0">
                  <a:pos x="96" y="52"/>
                </a:cxn>
                <a:cxn ang="0">
                  <a:pos x="100" y="55"/>
                </a:cxn>
                <a:cxn ang="0">
                  <a:pos x="98" y="57"/>
                </a:cxn>
                <a:cxn ang="0">
                  <a:pos x="86" y="57"/>
                </a:cxn>
                <a:cxn ang="0">
                  <a:pos x="79" y="62"/>
                </a:cxn>
                <a:cxn ang="0">
                  <a:pos x="67" y="71"/>
                </a:cxn>
                <a:cxn ang="0">
                  <a:pos x="62" y="71"/>
                </a:cxn>
                <a:cxn ang="0">
                  <a:pos x="57" y="76"/>
                </a:cxn>
                <a:cxn ang="0">
                  <a:pos x="60" y="79"/>
                </a:cxn>
                <a:cxn ang="0">
                  <a:pos x="67" y="74"/>
                </a:cxn>
                <a:cxn ang="0">
                  <a:pos x="69" y="83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60" y="88"/>
                </a:cxn>
                <a:cxn ang="0">
                  <a:pos x="57" y="91"/>
                </a:cxn>
                <a:cxn ang="0">
                  <a:pos x="62" y="93"/>
                </a:cxn>
                <a:cxn ang="0">
                  <a:pos x="60" y="95"/>
                </a:cxn>
                <a:cxn ang="0">
                  <a:pos x="55" y="95"/>
                </a:cxn>
                <a:cxn ang="0">
                  <a:pos x="50" y="93"/>
                </a:cxn>
                <a:cxn ang="0">
                  <a:pos x="45" y="98"/>
                </a:cxn>
                <a:cxn ang="0">
                  <a:pos x="41" y="95"/>
                </a:cxn>
                <a:cxn ang="0">
                  <a:pos x="38" y="91"/>
                </a:cxn>
                <a:cxn ang="0">
                  <a:pos x="33" y="91"/>
                </a:cxn>
                <a:cxn ang="0">
                  <a:pos x="31" y="95"/>
                </a:cxn>
                <a:cxn ang="0">
                  <a:pos x="26" y="95"/>
                </a:cxn>
                <a:cxn ang="0">
                  <a:pos x="21" y="95"/>
                </a:cxn>
                <a:cxn ang="0">
                  <a:pos x="17" y="93"/>
                </a:cxn>
                <a:cxn ang="0">
                  <a:pos x="14" y="91"/>
                </a:cxn>
                <a:cxn ang="0">
                  <a:pos x="9" y="93"/>
                </a:cxn>
                <a:cxn ang="0">
                  <a:pos x="7" y="86"/>
                </a:cxn>
                <a:cxn ang="0">
                  <a:pos x="5" y="81"/>
                </a:cxn>
                <a:cxn ang="0">
                  <a:pos x="2" y="76"/>
                </a:cxn>
                <a:cxn ang="0">
                  <a:pos x="2" y="71"/>
                </a:cxn>
                <a:cxn ang="0">
                  <a:pos x="7" y="60"/>
                </a:cxn>
                <a:cxn ang="0">
                  <a:pos x="5" y="55"/>
                </a:cxn>
                <a:cxn ang="0">
                  <a:pos x="2" y="57"/>
                </a:cxn>
                <a:cxn ang="0">
                  <a:pos x="0" y="57"/>
                </a:cxn>
              </a:cxnLst>
              <a:rect l="0" t="0" r="r" b="b"/>
              <a:pathLst>
                <a:path w="100" h="98">
                  <a:moveTo>
                    <a:pt x="0" y="52"/>
                  </a:move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5" y="45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3"/>
                  </a:lnTo>
                  <a:lnTo>
                    <a:pt x="19" y="26"/>
                  </a:lnTo>
                  <a:lnTo>
                    <a:pt x="17" y="19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64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81" y="4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4" y="14"/>
                  </a:lnTo>
                  <a:lnTo>
                    <a:pt x="81" y="16"/>
                  </a:lnTo>
                  <a:lnTo>
                    <a:pt x="84" y="21"/>
                  </a:lnTo>
                  <a:lnTo>
                    <a:pt x="88" y="24"/>
                  </a:lnTo>
                  <a:lnTo>
                    <a:pt x="93" y="28"/>
                  </a:lnTo>
                  <a:lnTo>
                    <a:pt x="93" y="31"/>
                  </a:lnTo>
                  <a:lnTo>
                    <a:pt x="93" y="33"/>
                  </a:lnTo>
                  <a:lnTo>
                    <a:pt x="91" y="33"/>
                  </a:lnTo>
                  <a:lnTo>
                    <a:pt x="91" y="36"/>
                  </a:lnTo>
                  <a:lnTo>
                    <a:pt x="91" y="38"/>
                  </a:lnTo>
                  <a:lnTo>
                    <a:pt x="91" y="40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100" y="55"/>
                  </a:lnTo>
                  <a:lnTo>
                    <a:pt x="100" y="57"/>
                  </a:lnTo>
                  <a:lnTo>
                    <a:pt x="98" y="57"/>
                  </a:lnTo>
                  <a:lnTo>
                    <a:pt x="91" y="57"/>
                  </a:lnTo>
                  <a:lnTo>
                    <a:pt x="86" y="57"/>
                  </a:lnTo>
                  <a:lnTo>
                    <a:pt x="81" y="60"/>
                  </a:lnTo>
                  <a:lnTo>
                    <a:pt x="79" y="62"/>
                  </a:lnTo>
                  <a:lnTo>
                    <a:pt x="74" y="64"/>
                  </a:lnTo>
                  <a:lnTo>
                    <a:pt x="67" y="71"/>
                  </a:lnTo>
                  <a:lnTo>
                    <a:pt x="64" y="71"/>
                  </a:lnTo>
                  <a:lnTo>
                    <a:pt x="62" y="71"/>
                  </a:lnTo>
                  <a:lnTo>
                    <a:pt x="60" y="71"/>
                  </a:lnTo>
                  <a:lnTo>
                    <a:pt x="57" y="76"/>
                  </a:lnTo>
                  <a:lnTo>
                    <a:pt x="60" y="76"/>
                  </a:lnTo>
                  <a:lnTo>
                    <a:pt x="60" y="79"/>
                  </a:lnTo>
                  <a:lnTo>
                    <a:pt x="64" y="76"/>
                  </a:lnTo>
                  <a:lnTo>
                    <a:pt x="67" y="74"/>
                  </a:lnTo>
                  <a:lnTo>
                    <a:pt x="69" y="79"/>
                  </a:lnTo>
                  <a:lnTo>
                    <a:pt x="69" y="83"/>
                  </a:lnTo>
                  <a:lnTo>
                    <a:pt x="67" y="86"/>
                  </a:lnTo>
                  <a:lnTo>
                    <a:pt x="64" y="88"/>
                  </a:lnTo>
                  <a:lnTo>
                    <a:pt x="64" y="91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0" y="88"/>
                  </a:lnTo>
                  <a:lnTo>
                    <a:pt x="57" y="88"/>
                  </a:lnTo>
                  <a:lnTo>
                    <a:pt x="57" y="91"/>
                  </a:lnTo>
                  <a:lnTo>
                    <a:pt x="60" y="91"/>
                  </a:lnTo>
                  <a:lnTo>
                    <a:pt x="62" y="93"/>
                  </a:lnTo>
                  <a:lnTo>
                    <a:pt x="60" y="93"/>
                  </a:lnTo>
                  <a:lnTo>
                    <a:pt x="60" y="95"/>
                  </a:lnTo>
                  <a:lnTo>
                    <a:pt x="57" y="95"/>
                  </a:lnTo>
                  <a:lnTo>
                    <a:pt x="55" y="95"/>
                  </a:lnTo>
                  <a:lnTo>
                    <a:pt x="53" y="93"/>
                  </a:lnTo>
                  <a:lnTo>
                    <a:pt x="50" y="93"/>
                  </a:lnTo>
                  <a:lnTo>
                    <a:pt x="48" y="98"/>
                  </a:lnTo>
                  <a:lnTo>
                    <a:pt x="45" y="98"/>
                  </a:lnTo>
                  <a:lnTo>
                    <a:pt x="43" y="95"/>
                  </a:lnTo>
                  <a:lnTo>
                    <a:pt x="41" y="95"/>
                  </a:lnTo>
                  <a:lnTo>
                    <a:pt x="38" y="93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3" y="91"/>
                  </a:lnTo>
                  <a:lnTo>
                    <a:pt x="33" y="93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6" y="95"/>
                  </a:lnTo>
                  <a:lnTo>
                    <a:pt x="21" y="98"/>
                  </a:lnTo>
                  <a:lnTo>
                    <a:pt x="21" y="95"/>
                  </a:lnTo>
                  <a:lnTo>
                    <a:pt x="19" y="93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2" y="93"/>
                  </a:lnTo>
                  <a:lnTo>
                    <a:pt x="9" y="93"/>
                  </a:lnTo>
                  <a:lnTo>
                    <a:pt x="9" y="91"/>
                  </a:lnTo>
                  <a:lnTo>
                    <a:pt x="7" y="86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5" y="79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5" y="67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7" name="Freeform 1133"/>
            <p:cNvSpPr>
              <a:spLocks/>
            </p:cNvSpPr>
            <p:nvPr/>
          </p:nvSpPr>
          <p:spPr bwMode="gray">
            <a:xfrm>
              <a:off x="2518588" y="3051985"/>
              <a:ext cx="158352" cy="290188"/>
            </a:xfrm>
            <a:custGeom>
              <a:avLst/>
              <a:gdLst/>
              <a:ahLst/>
              <a:cxnLst>
                <a:cxn ang="0">
                  <a:pos x="7" y="155"/>
                </a:cxn>
                <a:cxn ang="0">
                  <a:pos x="4" y="148"/>
                </a:cxn>
                <a:cxn ang="0">
                  <a:pos x="7" y="143"/>
                </a:cxn>
                <a:cxn ang="0">
                  <a:pos x="9" y="138"/>
                </a:cxn>
                <a:cxn ang="0">
                  <a:pos x="14" y="131"/>
                </a:cxn>
                <a:cxn ang="0">
                  <a:pos x="2" y="126"/>
                </a:cxn>
                <a:cxn ang="0">
                  <a:pos x="2" y="117"/>
                </a:cxn>
                <a:cxn ang="0">
                  <a:pos x="2" y="110"/>
                </a:cxn>
                <a:cxn ang="0">
                  <a:pos x="9" y="107"/>
                </a:cxn>
                <a:cxn ang="0">
                  <a:pos x="16" y="100"/>
                </a:cxn>
                <a:cxn ang="0">
                  <a:pos x="26" y="95"/>
                </a:cxn>
                <a:cxn ang="0">
                  <a:pos x="38" y="81"/>
                </a:cxn>
                <a:cxn ang="0">
                  <a:pos x="36" y="62"/>
                </a:cxn>
                <a:cxn ang="0">
                  <a:pos x="21" y="59"/>
                </a:cxn>
                <a:cxn ang="0">
                  <a:pos x="7" y="47"/>
                </a:cxn>
                <a:cxn ang="0">
                  <a:pos x="4" y="43"/>
                </a:cxn>
                <a:cxn ang="0">
                  <a:pos x="9" y="36"/>
                </a:cxn>
                <a:cxn ang="0">
                  <a:pos x="7" y="28"/>
                </a:cxn>
                <a:cxn ang="0">
                  <a:pos x="0" y="14"/>
                </a:cxn>
                <a:cxn ang="0">
                  <a:pos x="12" y="0"/>
                </a:cxn>
                <a:cxn ang="0">
                  <a:pos x="24" y="9"/>
                </a:cxn>
                <a:cxn ang="0">
                  <a:pos x="28" y="4"/>
                </a:cxn>
                <a:cxn ang="0">
                  <a:pos x="33" y="4"/>
                </a:cxn>
                <a:cxn ang="0">
                  <a:pos x="48" y="2"/>
                </a:cxn>
                <a:cxn ang="0">
                  <a:pos x="59" y="12"/>
                </a:cxn>
                <a:cxn ang="0">
                  <a:pos x="55" y="19"/>
                </a:cxn>
                <a:cxn ang="0">
                  <a:pos x="59" y="26"/>
                </a:cxn>
                <a:cxn ang="0">
                  <a:pos x="67" y="31"/>
                </a:cxn>
                <a:cxn ang="0">
                  <a:pos x="74" y="24"/>
                </a:cxn>
                <a:cxn ang="0">
                  <a:pos x="103" y="47"/>
                </a:cxn>
                <a:cxn ang="0">
                  <a:pos x="107" y="50"/>
                </a:cxn>
                <a:cxn ang="0">
                  <a:pos x="103" y="59"/>
                </a:cxn>
                <a:cxn ang="0">
                  <a:pos x="95" y="69"/>
                </a:cxn>
                <a:cxn ang="0">
                  <a:pos x="91" y="74"/>
                </a:cxn>
                <a:cxn ang="0">
                  <a:pos x="95" y="81"/>
                </a:cxn>
                <a:cxn ang="0">
                  <a:pos x="88" y="91"/>
                </a:cxn>
                <a:cxn ang="0">
                  <a:pos x="95" y="91"/>
                </a:cxn>
                <a:cxn ang="0">
                  <a:pos x="100" y="105"/>
                </a:cxn>
                <a:cxn ang="0">
                  <a:pos x="93" y="110"/>
                </a:cxn>
                <a:cxn ang="0">
                  <a:pos x="86" y="110"/>
                </a:cxn>
                <a:cxn ang="0">
                  <a:pos x="83" y="122"/>
                </a:cxn>
                <a:cxn ang="0">
                  <a:pos x="76" y="129"/>
                </a:cxn>
                <a:cxn ang="0">
                  <a:pos x="79" y="138"/>
                </a:cxn>
                <a:cxn ang="0">
                  <a:pos x="76" y="146"/>
                </a:cxn>
                <a:cxn ang="0">
                  <a:pos x="79" y="155"/>
                </a:cxn>
                <a:cxn ang="0">
                  <a:pos x="83" y="158"/>
                </a:cxn>
                <a:cxn ang="0">
                  <a:pos x="93" y="160"/>
                </a:cxn>
                <a:cxn ang="0">
                  <a:pos x="86" y="170"/>
                </a:cxn>
                <a:cxn ang="0">
                  <a:pos x="83" y="181"/>
                </a:cxn>
                <a:cxn ang="0">
                  <a:pos x="74" y="174"/>
                </a:cxn>
                <a:cxn ang="0">
                  <a:pos x="55" y="174"/>
                </a:cxn>
                <a:cxn ang="0">
                  <a:pos x="52" y="174"/>
                </a:cxn>
                <a:cxn ang="0">
                  <a:pos x="43" y="172"/>
                </a:cxn>
                <a:cxn ang="0">
                  <a:pos x="36" y="170"/>
                </a:cxn>
                <a:cxn ang="0">
                  <a:pos x="36" y="179"/>
                </a:cxn>
                <a:cxn ang="0">
                  <a:pos x="31" y="179"/>
                </a:cxn>
                <a:cxn ang="0">
                  <a:pos x="24" y="177"/>
                </a:cxn>
                <a:cxn ang="0">
                  <a:pos x="21" y="172"/>
                </a:cxn>
                <a:cxn ang="0">
                  <a:pos x="7" y="158"/>
                </a:cxn>
              </a:cxnLst>
              <a:rect l="0" t="0" r="r" b="b"/>
              <a:pathLst>
                <a:path w="107" h="181">
                  <a:moveTo>
                    <a:pt x="4" y="158"/>
                  </a:moveTo>
                  <a:lnTo>
                    <a:pt x="7" y="158"/>
                  </a:lnTo>
                  <a:lnTo>
                    <a:pt x="7" y="155"/>
                  </a:lnTo>
                  <a:lnTo>
                    <a:pt x="7" y="153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7" y="146"/>
                  </a:lnTo>
                  <a:lnTo>
                    <a:pt x="7" y="143"/>
                  </a:lnTo>
                  <a:lnTo>
                    <a:pt x="7" y="141"/>
                  </a:lnTo>
                  <a:lnTo>
                    <a:pt x="9" y="141"/>
                  </a:lnTo>
                  <a:lnTo>
                    <a:pt x="9" y="138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4" y="131"/>
                  </a:lnTo>
                  <a:lnTo>
                    <a:pt x="12" y="131"/>
                  </a:lnTo>
                  <a:lnTo>
                    <a:pt x="4" y="126"/>
                  </a:lnTo>
                  <a:lnTo>
                    <a:pt x="2" y="126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17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16" y="100"/>
                  </a:lnTo>
                  <a:lnTo>
                    <a:pt x="19" y="98"/>
                  </a:lnTo>
                  <a:lnTo>
                    <a:pt x="21" y="95"/>
                  </a:lnTo>
                  <a:lnTo>
                    <a:pt x="26" y="95"/>
                  </a:lnTo>
                  <a:lnTo>
                    <a:pt x="31" y="91"/>
                  </a:lnTo>
                  <a:lnTo>
                    <a:pt x="31" y="88"/>
                  </a:lnTo>
                  <a:lnTo>
                    <a:pt x="38" y="81"/>
                  </a:lnTo>
                  <a:lnTo>
                    <a:pt x="40" y="69"/>
                  </a:lnTo>
                  <a:lnTo>
                    <a:pt x="38" y="64"/>
                  </a:lnTo>
                  <a:lnTo>
                    <a:pt x="36" y="62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21" y="59"/>
                  </a:lnTo>
                  <a:lnTo>
                    <a:pt x="19" y="57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2" y="33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7"/>
                  </a:lnTo>
                  <a:lnTo>
                    <a:pt x="7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4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4"/>
                  </a:lnTo>
                  <a:lnTo>
                    <a:pt x="40" y="9"/>
                  </a:lnTo>
                  <a:lnTo>
                    <a:pt x="43" y="7"/>
                  </a:lnTo>
                  <a:lnTo>
                    <a:pt x="48" y="2"/>
                  </a:lnTo>
                  <a:lnTo>
                    <a:pt x="52" y="7"/>
                  </a:lnTo>
                  <a:lnTo>
                    <a:pt x="55" y="9"/>
                  </a:lnTo>
                  <a:lnTo>
                    <a:pt x="59" y="12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9" y="24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7" y="31"/>
                  </a:lnTo>
                  <a:lnTo>
                    <a:pt x="69" y="26"/>
                  </a:lnTo>
                  <a:lnTo>
                    <a:pt x="71" y="24"/>
                  </a:lnTo>
                  <a:lnTo>
                    <a:pt x="74" y="24"/>
                  </a:lnTo>
                  <a:lnTo>
                    <a:pt x="79" y="28"/>
                  </a:lnTo>
                  <a:lnTo>
                    <a:pt x="86" y="33"/>
                  </a:lnTo>
                  <a:lnTo>
                    <a:pt x="103" y="47"/>
                  </a:lnTo>
                  <a:lnTo>
                    <a:pt x="103" y="45"/>
                  </a:lnTo>
                  <a:lnTo>
                    <a:pt x="105" y="47"/>
                  </a:lnTo>
                  <a:lnTo>
                    <a:pt x="107" y="50"/>
                  </a:lnTo>
                  <a:lnTo>
                    <a:pt x="107" y="52"/>
                  </a:lnTo>
                  <a:lnTo>
                    <a:pt x="105" y="52"/>
                  </a:lnTo>
                  <a:lnTo>
                    <a:pt x="103" y="59"/>
                  </a:lnTo>
                  <a:lnTo>
                    <a:pt x="98" y="64"/>
                  </a:lnTo>
                  <a:lnTo>
                    <a:pt x="95" y="67"/>
                  </a:lnTo>
                  <a:lnTo>
                    <a:pt x="95" y="69"/>
                  </a:lnTo>
                  <a:lnTo>
                    <a:pt x="93" y="71"/>
                  </a:lnTo>
                  <a:lnTo>
                    <a:pt x="93" y="74"/>
                  </a:lnTo>
                  <a:lnTo>
                    <a:pt x="91" y="74"/>
                  </a:lnTo>
                  <a:lnTo>
                    <a:pt x="91" y="76"/>
                  </a:lnTo>
                  <a:lnTo>
                    <a:pt x="95" y="79"/>
                  </a:lnTo>
                  <a:lnTo>
                    <a:pt x="95" y="81"/>
                  </a:lnTo>
                  <a:lnTo>
                    <a:pt x="91" y="86"/>
                  </a:lnTo>
                  <a:lnTo>
                    <a:pt x="88" y="88"/>
                  </a:lnTo>
                  <a:lnTo>
                    <a:pt x="88" y="91"/>
                  </a:lnTo>
                  <a:lnTo>
                    <a:pt x="91" y="91"/>
                  </a:lnTo>
                  <a:lnTo>
                    <a:pt x="93" y="88"/>
                  </a:lnTo>
                  <a:lnTo>
                    <a:pt x="95" y="91"/>
                  </a:lnTo>
                  <a:lnTo>
                    <a:pt x="93" y="98"/>
                  </a:lnTo>
                  <a:lnTo>
                    <a:pt x="95" y="103"/>
                  </a:lnTo>
                  <a:lnTo>
                    <a:pt x="100" y="105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3" y="110"/>
                  </a:lnTo>
                  <a:lnTo>
                    <a:pt x="91" y="110"/>
                  </a:lnTo>
                  <a:lnTo>
                    <a:pt x="88" y="110"/>
                  </a:lnTo>
                  <a:lnTo>
                    <a:pt x="86" y="110"/>
                  </a:lnTo>
                  <a:lnTo>
                    <a:pt x="83" y="114"/>
                  </a:lnTo>
                  <a:lnTo>
                    <a:pt x="81" y="119"/>
                  </a:lnTo>
                  <a:lnTo>
                    <a:pt x="83" y="122"/>
                  </a:lnTo>
                  <a:lnTo>
                    <a:pt x="81" y="122"/>
                  </a:lnTo>
                  <a:lnTo>
                    <a:pt x="81" y="124"/>
                  </a:lnTo>
                  <a:lnTo>
                    <a:pt x="76" y="129"/>
                  </a:lnTo>
                  <a:lnTo>
                    <a:pt x="76" y="134"/>
                  </a:lnTo>
                  <a:lnTo>
                    <a:pt x="76" y="136"/>
                  </a:lnTo>
                  <a:lnTo>
                    <a:pt x="79" y="138"/>
                  </a:lnTo>
                  <a:lnTo>
                    <a:pt x="79" y="141"/>
                  </a:lnTo>
                  <a:lnTo>
                    <a:pt x="76" y="143"/>
                  </a:lnTo>
                  <a:lnTo>
                    <a:pt x="76" y="146"/>
                  </a:lnTo>
                  <a:lnTo>
                    <a:pt x="74" y="146"/>
                  </a:lnTo>
                  <a:lnTo>
                    <a:pt x="76" y="150"/>
                  </a:lnTo>
                  <a:lnTo>
                    <a:pt x="79" y="155"/>
                  </a:lnTo>
                  <a:lnTo>
                    <a:pt x="79" y="158"/>
                  </a:lnTo>
                  <a:lnTo>
                    <a:pt x="81" y="160"/>
                  </a:lnTo>
                  <a:lnTo>
                    <a:pt x="83" y="158"/>
                  </a:lnTo>
                  <a:lnTo>
                    <a:pt x="86" y="158"/>
                  </a:lnTo>
                  <a:lnTo>
                    <a:pt x="91" y="160"/>
                  </a:lnTo>
                  <a:lnTo>
                    <a:pt x="93" y="160"/>
                  </a:lnTo>
                  <a:lnTo>
                    <a:pt x="93" y="162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3" y="174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79" y="179"/>
                  </a:lnTo>
                  <a:lnTo>
                    <a:pt x="79" y="177"/>
                  </a:lnTo>
                  <a:lnTo>
                    <a:pt x="74" y="174"/>
                  </a:lnTo>
                  <a:lnTo>
                    <a:pt x="59" y="174"/>
                  </a:lnTo>
                  <a:lnTo>
                    <a:pt x="59" y="177"/>
                  </a:lnTo>
                  <a:lnTo>
                    <a:pt x="55" y="174"/>
                  </a:lnTo>
                  <a:lnTo>
                    <a:pt x="55" y="172"/>
                  </a:lnTo>
                  <a:lnTo>
                    <a:pt x="52" y="172"/>
                  </a:lnTo>
                  <a:lnTo>
                    <a:pt x="52" y="174"/>
                  </a:lnTo>
                  <a:lnTo>
                    <a:pt x="52" y="177"/>
                  </a:lnTo>
                  <a:lnTo>
                    <a:pt x="50" y="177"/>
                  </a:lnTo>
                  <a:lnTo>
                    <a:pt x="43" y="172"/>
                  </a:lnTo>
                  <a:lnTo>
                    <a:pt x="43" y="170"/>
                  </a:lnTo>
                  <a:lnTo>
                    <a:pt x="38" y="170"/>
                  </a:lnTo>
                  <a:lnTo>
                    <a:pt x="36" y="170"/>
                  </a:lnTo>
                  <a:lnTo>
                    <a:pt x="36" y="174"/>
                  </a:lnTo>
                  <a:lnTo>
                    <a:pt x="36" y="177"/>
                  </a:lnTo>
                  <a:lnTo>
                    <a:pt x="36" y="179"/>
                  </a:lnTo>
                  <a:lnTo>
                    <a:pt x="33" y="179"/>
                  </a:lnTo>
                  <a:lnTo>
                    <a:pt x="31" y="181"/>
                  </a:lnTo>
                  <a:lnTo>
                    <a:pt x="31" y="179"/>
                  </a:lnTo>
                  <a:lnTo>
                    <a:pt x="26" y="179"/>
                  </a:lnTo>
                  <a:lnTo>
                    <a:pt x="26" y="177"/>
                  </a:lnTo>
                  <a:lnTo>
                    <a:pt x="24" y="177"/>
                  </a:lnTo>
                  <a:lnTo>
                    <a:pt x="24" y="174"/>
                  </a:lnTo>
                  <a:lnTo>
                    <a:pt x="21" y="174"/>
                  </a:lnTo>
                  <a:lnTo>
                    <a:pt x="21" y="172"/>
                  </a:lnTo>
                  <a:lnTo>
                    <a:pt x="16" y="167"/>
                  </a:lnTo>
                  <a:lnTo>
                    <a:pt x="14" y="165"/>
                  </a:lnTo>
                  <a:lnTo>
                    <a:pt x="7" y="158"/>
                  </a:lnTo>
                  <a:lnTo>
                    <a:pt x="4" y="158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8" name="Freeform 1134"/>
            <p:cNvSpPr>
              <a:spLocks/>
            </p:cNvSpPr>
            <p:nvPr/>
          </p:nvSpPr>
          <p:spPr bwMode="gray">
            <a:xfrm>
              <a:off x="2114568" y="2909300"/>
              <a:ext cx="463216" cy="575565"/>
            </a:xfrm>
            <a:custGeom>
              <a:avLst/>
              <a:gdLst/>
              <a:ahLst/>
              <a:cxnLst>
                <a:cxn ang="0">
                  <a:pos x="12" y="208"/>
                </a:cxn>
                <a:cxn ang="0">
                  <a:pos x="26" y="201"/>
                </a:cxn>
                <a:cxn ang="0">
                  <a:pos x="43" y="208"/>
                </a:cxn>
                <a:cxn ang="0">
                  <a:pos x="60" y="192"/>
                </a:cxn>
                <a:cxn ang="0">
                  <a:pos x="57" y="180"/>
                </a:cxn>
                <a:cxn ang="0">
                  <a:pos x="36" y="165"/>
                </a:cxn>
                <a:cxn ang="0">
                  <a:pos x="41" y="141"/>
                </a:cxn>
                <a:cxn ang="0">
                  <a:pos x="55" y="132"/>
                </a:cxn>
                <a:cxn ang="0">
                  <a:pos x="69" y="132"/>
                </a:cxn>
                <a:cxn ang="0">
                  <a:pos x="84" y="127"/>
                </a:cxn>
                <a:cxn ang="0">
                  <a:pos x="96" y="127"/>
                </a:cxn>
                <a:cxn ang="0">
                  <a:pos x="98" y="101"/>
                </a:cxn>
                <a:cxn ang="0">
                  <a:pos x="108" y="79"/>
                </a:cxn>
                <a:cxn ang="0">
                  <a:pos x="115" y="60"/>
                </a:cxn>
                <a:cxn ang="0">
                  <a:pos x="105" y="48"/>
                </a:cxn>
                <a:cxn ang="0">
                  <a:pos x="115" y="38"/>
                </a:cxn>
                <a:cxn ang="0">
                  <a:pos x="136" y="22"/>
                </a:cxn>
                <a:cxn ang="0">
                  <a:pos x="163" y="5"/>
                </a:cxn>
                <a:cxn ang="0">
                  <a:pos x="175" y="24"/>
                </a:cxn>
                <a:cxn ang="0">
                  <a:pos x="175" y="65"/>
                </a:cxn>
                <a:cxn ang="0">
                  <a:pos x="163" y="74"/>
                </a:cxn>
                <a:cxn ang="0">
                  <a:pos x="151" y="105"/>
                </a:cxn>
                <a:cxn ang="0">
                  <a:pos x="158" y="125"/>
                </a:cxn>
                <a:cxn ang="0">
                  <a:pos x="167" y="139"/>
                </a:cxn>
                <a:cxn ang="0">
                  <a:pos x="172" y="148"/>
                </a:cxn>
                <a:cxn ang="0">
                  <a:pos x="189" y="129"/>
                </a:cxn>
                <a:cxn ang="0">
                  <a:pos x="199" y="127"/>
                </a:cxn>
                <a:cxn ang="0">
                  <a:pos x="220" y="132"/>
                </a:cxn>
                <a:cxn ang="0">
                  <a:pos x="242" y="132"/>
                </a:cxn>
                <a:cxn ang="0">
                  <a:pos x="266" y="127"/>
                </a:cxn>
                <a:cxn ang="0">
                  <a:pos x="277" y="134"/>
                </a:cxn>
                <a:cxn ang="0">
                  <a:pos x="309" y="151"/>
                </a:cxn>
                <a:cxn ang="0">
                  <a:pos x="292" y="187"/>
                </a:cxn>
                <a:cxn ang="0">
                  <a:pos x="275" y="201"/>
                </a:cxn>
                <a:cxn ang="0">
                  <a:pos x="287" y="220"/>
                </a:cxn>
                <a:cxn ang="0">
                  <a:pos x="277" y="235"/>
                </a:cxn>
                <a:cxn ang="0">
                  <a:pos x="273" y="247"/>
                </a:cxn>
                <a:cxn ang="0">
                  <a:pos x="258" y="259"/>
                </a:cxn>
                <a:cxn ang="0">
                  <a:pos x="249" y="247"/>
                </a:cxn>
                <a:cxn ang="0">
                  <a:pos x="230" y="247"/>
                </a:cxn>
                <a:cxn ang="0">
                  <a:pos x="208" y="235"/>
                </a:cxn>
                <a:cxn ang="0">
                  <a:pos x="191" y="247"/>
                </a:cxn>
                <a:cxn ang="0">
                  <a:pos x="182" y="280"/>
                </a:cxn>
                <a:cxn ang="0">
                  <a:pos x="153" y="280"/>
                </a:cxn>
                <a:cxn ang="0">
                  <a:pos x="144" y="302"/>
                </a:cxn>
                <a:cxn ang="0">
                  <a:pos x="139" y="323"/>
                </a:cxn>
                <a:cxn ang="0">
                  <a:pos x="124" y="337"/>
                </a:cxn>
                <a:cxn ang="0">
                  <a:pos x="120" y="357"/>
                </a:cxn>
                <a:cxn ang="0">
                  <a:pos x="110" y="333"/>
                </a:cxn>
                <a:cxn ang="0">
                  <a:pos x="100" y="330"/>
                </a:cxn>
                <a:cxn ang="0">
                  <a:pos x="103" y="306"/>
                </a:cxn>
                <a:cxn ang="0">
                  <a:pos x="98" y="292"/>
                </a:cxn>
                <a:cxn ang="0">
                  <a:pos x="86" y="270"/>
                </a:cxn>
                <a:cxn ang="0">
                  <a:pos x="89" y="251"/>
                </a:cxn>
                <a:cxn ang="0">
                  <a:pos x="74" y="259"/>
                </a:cxn>
                <a:cxn ang="0">
                  <a:pos x="69" y="251"/>
                </a:cxn>
                <a:cxn ang="0">
                  <a:pos x="48" y="249"/>
                </a:cxn>
                <a:cxn ang="0">
                  <a:pos x="26" y="244"/>
                </a:cxn>
                <a:cxn ang="0">
                  <a:pos x="10" y="235"/>
                </a:cxn>
              </a:cxnLst>
              <a:rect l="0" t="0" r="r" b="b"/>
              <a:pathLst>
                <a:path w="313" h="359">
                  <a:moveTo>
                    <a:pt x="5" y="223"/>
                  </a:moveTo>
                  <a:lnTo>
                    <a:pt x="5" y="220"/>
                  </a:lnTo>
                  <a:lnTo>
                    <a:pt x="7" y="213"/>
                  </a:lnTo>
                  <a:lnTo>
                    <a:pt x="10" y="213"/>
                  </a:lnTo>
                  <a:lnTo>
                    <a:pt x="12" y="213"/>
                  </a:lnTo>
                  <a:lnTo>
                    <a:pt x="12" y="211"/>
                  </a:lnTo>
                  <a:lnTo>
                    <a:pt x="14" y="208"/>
                  </a:lnTo>
                  <a:lnTo>
                    <a:pt x="12" y="208"/>
                  </a:lnTo>
                  <a:lnTo>
                    <a:pt x="12" y="206"/>
                  </a:lnTo>
                  <a:lnTo>
                    <a:pt x="12" y="203"/>
                  </a:lnTo>
                  <a:lnTo>
                    <a:pt x="14" y="201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19" y="199"/>
                  </a:lnTo>
                  <a:lnTo>
                    <a:pt x="24" y="196"/>
                  </a:lnTo>
                  <a:lnTo>
                    <a:pt x="26" y="201"/>
                  </a:lnTo>
                  <a:lnTo>
                    <a:pt x="29" y="201"/>
                  </a:lnTo>
                  <a:lnTo>
                    <a:pt x="31" y="201"/>
                  </a:lnTo>
                  <a:lnTo>
                    <a:pt x="33" y="201"/>
                  </a:lnTo>
                  <a:lnTo>
                    <a:pt x="36" y="201"/>
                  </a:lnTo>
                  <a:lnTo>
                    <a:pt x="38" y="201"/>
                  </a:lnTo>
                  <a:lnTo>
                    <a:pt x="41" y="203"/>
                  </a:lnTo>
                  <a:lnTo>
                    <a:pt x="41" y="206"/>
                  </a:lnTo>
                  <a:lnTo>
                    <a:pt x="43" y="208"/>
                  </a:lnTo>
                  <a:lnTo>
                    <a:pt x="45" y="206"/>
                  </a:lnTo>
                  <a:lnTo>
                    <a:pt x="48" y="203"/>
                  </a:lnTo>
                  <a:lnTo>
                    <a:pt x="50" y="201"/>
                  </a:lnTo>
                  <a:lnTo>
                    <a:pt x="53" y="196"/>
                  </a:lnTo>
                  <a:lnTo>
                    <a:pt x="55" y="194"/>
                  </a:lnTo>
                  <a:lnTo>
                    <a:pt x="57" y="194"/>
                  </a:lnTo>
                  <a:lnTo>
                    <a:pt x="57" y="192"/>
                  </a:lnTo>
                  <a:lnTo>
                    <a:pt x="60" y="192"/>
                  </a:lnTo>
                  <a:lnTo>
                    <a:pt x="62" y="194"/>
                  </a:lnTo>
                  <a:lnTo>
                    <a:pt x="65" y="194"/>
                  </a:lnTo>
                  <a:lnTo>
                    <a:pt x="65" y="192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2" y="187"/>
                  </a:lnTo>
                  <a:lnTo>
                    <a:pt x="57" y="182"/>
                  </a:lnTo>
                  <a:lnTo>
                    <a:pt x="57" y="180"/>
                  </a:lnTo>
                  <a:lnTo>
                    <a:pt x="57" y="177"/>
                  </a:lnTo>
                  <a:lnTo>
                    <a:pt x="55" y="175"/>
                  </a:lnTo>
                  <a:lnTo>
                    <a:pt x="50" y="175"/>
                  </a:lnTo>
                  <a:lnTo>
                    <a:pt x="50" y="172"/>
                  </a:lnTo>
                  <a:lnTo>
                    <a:pt x="48" y="172"/>
                  </a:lnTo>
                  <a:lnTo>
                    <a:pt x="45" y="170"/>
                  </a:lnTo>
                  <a:lnTo>
                    <a:pt x="41" y="168"/>
                  </a:lnTo>
                  <a:lnTo>
                    <a:pt x="36" y="165"/>
                  </a:lnTo>
                  <a:lnTo>
                    <a:pt x="31" y="160"/>
                  </a:lnTo>
                  <a:lnTo>
                    <a:pt x="29" y="158"/>
                  </a:lnTo>
                  <a:lnTo>
                    <a:pt x="29" y="156"/>
                  </a:lnTo>
                  <a:lnTo>
                    <a:pt x="29" y="153"/>
                  </a:lnTo>
                  <a:lnTo>
                    <a:pt x="31" y="151"/>
                  </a:lnTo>
                  <a:lnTo>
                    <a:pt x="31" y="148"/>
                  </a:lnTo>
                  <a:lnTo>
                    <a:pt x="36" y="146"/>
                  </a:lnTo>
                  <a:lnTo>
                    <a:pt x="41" y="141"/>
                  </a:lnTo>
                  <a:lnTo>
                    <a:pt x="43" y="141"/>
                  </a:lnTo>
                  <a:lnTo>
                    <a:pt x="45" y="141"/>
                  </a:lnTo>
                  <a:lnTo>
                    <a:pt x="48" y="141"/>
                  </a:lnTo>
                  <a:lnTo>
                    <a:pt x="48" y="139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3" y="132"/>
                  </a:lnTo>
                  <a:lnTo>
                    <a:pt x="55" y="132"/>
                  </a:lnTo>
                  <a:lnTo>
                    <a:pt x="55" y="134"/>
                  </a:lnTo>
                  <a:lnTo>
                    <a:pt x="57" y="134"/>
                  </a:lnTo>
                  <a:lnTo>
                    <a:pt x="60" y="136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69" y="132"/>
                  </a:lnTo>
                  <a:lnTo>
                    <a:pt x="74" y="132"/>
                  </a:lnTo>
                  <a:lnTo>
                    <a:pt x="77" y="129"/>
                  </a:lnTo>
                  <a:lnTo>
                    <a:pt x="77" y="132"/>
                  </a:lnTo>
                  <a:lnTo>
                    <a:pt x="77" y="134"/>
                  </a:lnTo>
                  <a:lnTo>
                    <a:pt x="79" y="134"/>
                  </a:lnTo>
                  <a:lnTo>
                    <a:pt x="81" y="132"/>
                  </a:lnTo>
                  <a:lnTo>
                    <a:pt x="81" y="129"/>
                  </a:lnTo>
                  <a:lnTo>
                    <a:pt x="84" y="127"/>
                  </a:lnTo>
                  <a:lnTo>
                    <a:pt x="86" y="127"/>
                  </a:lnTo>
                  <a:lnTo>
                    <a:pt x="89" y="127"/>
                  </a:lnTo>
                  <a:lnTo>
                    <a:pt x="89" y="129"/>
                  </a:lnTo>
                  <a:lnTo>
                    <a:pt x="89" y="132"/>
                  </a:lnTo>
                  <a:lnTo>
                    <a:pt x="93" y="132"/>
                  </a:lnTo>
                  <a:lnTo>
                    <a:pt x="96" y="132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96" y="125"/>
                  </a:lnTo>
                  <a:lnTo>
                    <a:pt x="98" y="125"/>
                  </a:lnTo>
                  <a:lnTo>
                    <a:pt x="98" y="122"/>
                  </a:lnTo>
                  <a:lnTo>
                    <a:pt x="98" y="117"/>
                  </a:lnTo>
                  <a:lnTo>
                    <a:pt x="96" y="113"/>
                  </a:lnTo>
                  <a:lnTo>
                    <a:pt x="93" y="108"/>
                  </a:lnTo>
                  <a:lnTo>
                    <a:pt x="93" y="105"/>
                  </a:lnTo>
                  <a:lnTo>
                    <a:pt x="98" y="101"/>
                  </a:lnTo>
                  <a:lnTo>
                    <a:pt x="98" y="98"/>
                  </a:lnTo>
                  <a:lnTo>
                    <a:pt x="93" y="96"/>
                  </a:lnTo>
                  <a:lnTo>
                    <a:pt x="96" y="93"/>
                  </a:lnTo>
                  <a:lnTo>
                    <a:pt x="98" y="89"/>
                  </a:lnTo>
                  <a:lnTo>
                    <a:pt x="100" y="89"/>
                  </a:lnTo>
                  <a:lnTo>
                    <a:pt x="105" y="84"/>
                  </a:lnTo>
                  <a:lnTo>
                    <a:pt x="105" y="81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5" y="69"/>
                  </a:lnTo>
                  <a:lnTo>
                    <a:pt x="108" y="65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5" y="60"/>
                  </a:lnTo>
                  <a:lnTo>
                    <a:pt x="117" y="55"/>
                  </a:lnTo>
                  <a:lnTo>
                    <a:pt x="120" y="55"/>
                  </a:lnTo>
                  <a:lnTo>
                    <a:pt x="120" y="53"/>
                  </a:lnTo>
                  <a:lnTo>
                    <a:pt x="117" y="50"/>
                  </a:lnTo>
                  <a:lnTo>
                    <a:pt x="115" y="50"/>
                  </a:lnTo>
                  <a:lnTo>
                    <a:pt x="112" y="50"/>
                  </a:lnTo>
                  <a:lnTo>
                    <a:pt x="108" y="50"/>
                  </a:lnTo>
                  <a:lnTo>
                    <a:pt x="105" y="48"/>
                  </a:lnTo>
                  <a:lnTo>
                    <a:pt x="100" y="43"/>
                  </a:lnTo>
                  <a:lnTo>
                    <a:pt x="100" y="41"/>
                  </a:lnTo>
                  <a:lnTo>
                    <a:pt x="103" y="34"/>
                  </a:lnTo>
                  <a:lnTo>
                    <a:pt x="105" y="34"/>
                  </a:lnTo>
                  <a:lnTo>
                    <a:pt x="108" y="34"/>
                  </a:lnTo>
                  <a:lnTo>
                    <a:pt x="112" y="36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7" y="38"/>
                  </a:lnTo>
                  <a:lnTo>
                    <a:pt x="120" y="36"/>
                  </a:lnTo>
                  <a:lnTo>
                    <a:pt x="127" y="29"/>
                  </a:lnTo>
                  <a:lnTo>
                    <a:pt x="129" y="29"/>
                  </a:lnTo>
                  <a:lnTo>
                    <a:pt x="132" y="26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2"/>
                  </a:lnTo>
                  <a:lnTo>
                    <a:pt x="139" y="19"/>
                  </a:lnTo>
                  <a:lnTo>
                    <a:pt x="141" y="17"/>
                  </a:lnTo>
                  <a:lnTo>
                    <a:pt x="146" y="12"/>
                  </a:lnTo>
                  <a:lnTo>
                    <a:pt x="146" y="10"/>
                  </a:lnTo>
                  <a:lnTo>
                    <a:pt x="153" y="5"/>
                  </a:lnTo>
                  <a:lnTo>
                    <a:pt x="158" y="0"/>
                  </a:lnTo>
                  <a:lnTo>
                    <a:pt x="160" y="2"/>
                  </a:lnTo>
                  <a:lnTo>
                    <a:pt x="163" y="5"/>
                  </a:lnTo>
                  <a:lnTo>
                    <a:pt x="167" y="7"/>
                  </a:lnTo>
                  <a:lnTo>
                    <a:pt x="170" y="7"/>
                  </a:lnTo>
                  <a:lnTo>
                    <a:pt x="170" y="12"/>
                  </a:lnTo>
                  <a:lnTo>
                    <a:pt x="175" y="14"/>
                  </a:lnTo>
                  <a:lnTo>
                    <a:pt x="175" y="17"/>
                  </a:lnTo>
                  <a:lnTo>
                    <a:pt x="175" y="19"/>
                  </a:lnTo>
                  <a:lnTo>
                    <a:pt x="175" y="22"/>
                  </a:lnTo>
                  <a:lnTo>
                    <a:pt x="175" y="24"/>
                  </a:lnTo>
                  <a:lnTo>
                    <a:pt x="184" y="34"/>
                  </a:lnTo>
                  <a:lnTo>
                    <a:pt x="184" y="36"/>
                  </a:lnTo>
                  <a:lnTo>
                    <a:pt x="179" y="50"/>
                  </a:lnTo>
                  <a:lnTo>
                    <a:pt x="179" y="53"/>
                  </a:lnTo>
                  <a:lnTo>
                    <a:pt x="177" y="53"/>
                  </a:lnTo>
                  <a:lnTo>
                    <a:pt x="175" y="53"/>
                  </a:lnTo>
                  <a:lnTo>
                    <a:pt x="172" y="62"/>
                  </a:lnTo>
                  <a:lnTo>
                    <a:pt x="175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5" y="69"/>
                  </a:lnTo>
                  <a:lnTo>
                    <a:pt x="172" y="69"/>
                  </a:lnTo>
                  <a:lnTo>
                    <a:pt x="167" y="72"/>
                  </a:lnTo>
                  <a:lnTo>
                    <a:pt x="165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0" y="77"/>
                  </a:lnTo>
                  <a:lnTo>
                    <a:pt x="158" y="81"/>
                  </a:lnTo>
                  <a:lnTo>
                    <a:pt x="153" y="91"/>
                  </a:lnTo>
                  <a:lnTo>
                    <a:pt x="151" y="96"/>
                  </a:lnTo>
                  <a:lnTo>
                    <a:pt x="148" y="98"/>
                  </a:lnTo>
                  <a:lnTo>
                    <a:pt x="148" y="101"/>
                  </a:lnTo>
                  <a:lnTo>
                    <a:pt x="148" y="103"/>
                  </a:lnTo>
                  <a:lnTo>
                    <a:pt x="151" y="105"/>
                  </a:lnTo>
                  <a:lnTo>
                    <a:pt x="160" y="110"/>
                  </a:lnTo>
                  <a:lnTo>
                    <a:pt x="160" y="113"/>
                  </a:lnTo>
                  <a:lnTo>
                    <a:pt x="163" y="113"/>
                  </a:lnTo>
                  <a:lnTo>
                    <a:pt x="163" y="115"/>
                  </a:lnTo>
                  <a:lnTo>
                    <a:pt x="160" y="120"/>
                  </a:lnTo>
                  <a:lnTo>
                    <a:pt x="158" y="120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3" y="129"/>
                  </a:lnTo>
                  <a:lnTo>
                    <a:pt x="163" y="132"/>
                  </a:lnTo>
                  <a:lnTo>
                    <a:pt x="163" y="134"/>
                  </a:lnTo>
                  <a:lnTo>
                    <a:pt x="165" y="134"/>
                  </a:lnTo>
                  <a:lnTo>
                    <a:pt x="165" y="136"/>
                  </a:lnTo>
                  <a:lnTo>
                    <a:pt x="167" y="136"/>
                  </a:lnTo>
                  <a:lnTo>
                    <a:pt x="167" y="139"/>
                  </a:lnTo>
                  <a:lnTo>
                    <a:pt x="165" y="141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63" y="148"/>
                  </a:lnTo>
                  <a:lnTo>
                    <a:pt x="165" y="151"/>
                  </a:lnTo>
                  <a:lnTo>
                    <a:pt x="167" y="151"/>
                  </a:lnTo>
                  <a:lnTo>
                    <a:pt x="170" y="151"/>
                  </a:lnTo>
                  <a:lnTo>
                    <a:pt x="172" y="148"/>
                  </a:lnTo>
                  <a:lnTo>
                    <a:pt x="175" y="144"/>
                  </a:lnTo>
                  <a:lnTo>
                    <a:pt x="179" y="136"/>
                  </a:lnTo>
                  <a:lnTo>
                    <a:pt x="179" y="134"/>
                  </a:lnTo>
                  <a:lnTo>
                    <a:pt x="182" y="132"/>
                  </a:lnTo>
                  <a:lnTo>
                    <a:pt x="184" y="129"/>
                  </a:lnTo>
                  <a:lnTo>
                    <a:pt x="184" y="127"/>
                  </a:lnTo>
                  <a:lnTo>
                    <a:pt x="187" y="127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94" y="129"/>
                  </a:lnTo>
                  <a:lnTo>
                    <a:pt x="191" y="127"/>
                  </a:lnTo>
                  <a:lnTo>
                    <a:pt x="191" y="125"/>
                  </a:lnTo>
                  <a:lnTo>
                    <a:pt x="194" y="122"/>
                  </a:lnTo>
                  <a:lnTo>
                    <a:pt x="194" y="125"/>
                  </a:lnTo>
                  <a:lnTo>
                    <a:pt x="196" y="125"/>
                  </a:lnTo>
                  <a:lnTo>
                    <a:pt x="199" y="127"/>
                  </a:lnTo>
                  <a:lnTo>
                    <a:pt x="201" y="129"/>
                  </a:lnTo>
                  <a:lnTo>
                    <a:pt x="201" y="127"/>
                  </a:lnTo>
                  <a:lnTo>
                    <a:pt x="203" y="127"/>
                  </a:lnTo>
                  <a:lnTo>
                    <a:pt x="203" y="125"/>
                  </a:lnTo>
                  <a:lnTo>
                    <a:pt x="208" y="125"/>
                  </a:lnTo>
                  <a:lnTo>
                    <a:pt x="208" y="127"/>
                  </a:lnTo>
                  <a:lnTo>
                    <a:pt x="213" y="127"/>
                  </a:lnTo>
                  <a:lnTo>
                    <a:pt x="220" y="132"/>
                  </a:lnTo>
                  <a:lnTo>
                    <a:pt x="222" y="132"/>
                  </a:lnTo>
                  <a:lnTo>
                    <a:pt x="230" y="127"/>
                  </a:lnTo>
                  <a:lnTo>
                    <a:pt x="232" y="125"/>
                  </a:lnTo>
                  <a:lnTo>
                    <a:pt x="234" y="125"/>
                  </a:lnTo>
                  <a:lnTo>
                    <a:pt x="237" y="125"/>
                  </a:lnTo>
                  <a:lnTo>
                    <a:pt x="239" y="127"/>
                  </a:lnTo>
                  <a:lnTo>
                    <a:pt x="239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6"/>
                  </a:lnTo>
                  <a:lnTo>
                    <a:pt x="244" y="139"/>
                  </a:lnTo>
                  <a:lnTo>
                    <a:pt x="246" y="139"/>
                  </a:lnTo>
                  <a:lnTo>
                    <a:pt x="246" y="136"/>
                  </a:lnTo>
                  <a:lnTo>
                    <a:pt x="256" y="134"/>
                  </a:lnTo>
                  <a:lnTo>
                    <a:pt x="263" y="129"/>
                  </a:lnTo>
                  <a:lnTo>
                    <a:pt x="266" y="127"/>
                  </a:lnTo>
                  <a:lnTo>
                    <a:pt x="266" y="125"/>
                  </a:lnTo>
                  <a:lnTo>
                    <a:pt x="268" y="125"/>
                  </a:lnTo>
                  <a:lnTo>
                    <a:pt x="270" y="125"/>
                  </a:lnTo>
                  <a:lnTo>
                    <a:pt x="273" y="125"/>
                  </a:lnTo>
                  <a:lnTo>
                    <a:pt x="273" y="127"/>
                  </a:lnTo>
                  <a:lnTo>
                    <a:pt x="275" y="127"/>
                  </a:lnTo>
                  <a:lnTo>
                    <a:pt x="277" y="132"/>
                  </a:lnTo>
                  <a:lnTo>
                    <a:pt x="277" y="134"/>
                  </a:lnTo>
                  <a:lnTo>
                    <a:pt x="277" y="136"/>
                  </a:lnTo>
                  <a:lnTo>
                    <a:pt x="280" y="136"/>
                  </a:lnTo>
                  <a:lnTo>
                    <a:pt x="280" y="139"/>
                  </a:lnTo>
                  <a:lnTo>
                    <a:pt x="292" y="146"/>
                  </a:lnTo>
                  <a:lnTo>
                    <a:pt x="294" y="148"/>
                  </a:lnTo>
                  <a:lnTo>
                    <a:pt x="304" y="153"/>
                  </a:lnTo>
                  <a:lnTo>
                    <a:pt x="306" y="153"/>
                  </a:lnTo>
                  <a:lnTo>
                    <a:pt x="309" y="151"/>
                  </a:lnTo>
                  <a:lnTo>
                    <a:pt x="311" y="153"/>
                  </a:lnTo>
                  <a:lnTo>
                    <a:pt x="313" y="158"/>
                  </a:lnTo>
                  <a:lnTo>
                    <a:pt x="311" y="170"/>
                  </a:lnTo>
                  <a:lnTo>
                    <a:pt x="304" y="177"/>
                  </a:lnTo>
                  <a:lnTo>
                    <a:pt x="304" y="180"/>
                  </a:lnTo>
                  <a:lnTo>
                    <a:pt x="299" y="184"/>
                  </a:lnTo>
                  <a:lnTo>
                    <a:pt x="294" y="184"/>
                  </a:lnTo>
                  <a:lnTo>
                    <a:pt x="292" y="187"/>
                  </a:lnTo>
                  <a:lnTo>
                    <a:pt x="289" y="189"/>
                  </a:lnTo>
                  <a:lnTo>
                    <a:pt x="287" y="192"/>
                  </a:lnTo>
                  <a:lnTo>
                    <a:pt x="285" y="194"/>
                  </a:lnTo>
                  <a:lnTo>
                    <a:pt x="282" y="196"/>
                  </a:lnTo>
                  <a:lnTo>
                    <a:pt x="280" y="196"/>
                  </a:lnTo>
                  <a:lnTo>
                    <a:pt x="277" y="199"/>
                  </a:lnTo>
                  <a:lnTo>
                    <a:pt x="275" y="199"/>
                  </a:lnTo>
                  <a:lnTo>
                    <a:pt x="275" y="201"/>
                  </a:lnTo>
                  <a:lnTo>
                    <a:pt x="275" y="203"/>
                  </a:lnTo>
                  <a:lnTo>
                    <a:pt x="275" y="206"/>
                  </a:lnTo>
                  <a:lnTo>
                    <a:pt x="275" y="211"/>
                  </a:lnTo>
                  <a:lnTo>
                    <a:pt x="275" y="213"/>
                  </a:lnTo>
                  <a:lnTo>
                    <a:pt x="275" y="215"/>
                  </a:lnTo>
                  <a:lnTo>
                    <a:pt x="277" y="215"/>
                  </a:lnTo>
                  <a:lnTo>
                    <a:pt x="285" y="220"/>
                  </a:lnTo>
                  <a:lnTo>
                    <a:pt x="287" y="220"/>
                  </a:lnTo>
                  <a:lnTo>
                    <a:pt x="289" y="225"/>
                  </a:lnTo>
                  <a:lnTo>
                    <a:pt x="287" y="227"/>
                  </a:lnTo>
                  <a:lnTo>
                    <a:pt x="282" y="227"/>
                  </a:lnTo>
                  <a:lnTo>
                    <a:pt x="282" y="230"/>
                  </a:lnTo>
                  <a:lnTo>
                    <a:pt x="280" y="230"/>
                  </a:lnTo>
                  <a:lnTo>
                    <a:pt x="280" y="232"/>
                  </a:lnTo>
                  <a:lnTo>
                    <a:pt x="280" y="235"/>
                  </a:lnTo>
                  <a:lnTo>
                    <a:pt x="277" y="235"/>
                  </a:lnTo>
                  <a:lnTo>
                    <a:pt x="277" y="237"/>
                  </a:lnTo>
                  <a:lnTo>
                    <a:pt x="277" y="239"/>
                  </a:lnTo>
                  <a:lnTo>
                    <a:pt x="280" y="242"/>
                  </a:lnTo>
                  <a:lnTo>
                    <a:pt x="280" y="244"/>
                  </a:lnTo>
                  <a:lnTo>
                    <a:pt x="280" y="247"/>
                  </a:lnTo>
                  <a:lnTo>
                    <a:pt x="277" y="247"/>
                  </a:lnTo>
                  <a:lnTo>
                    <a:pt x="275" y="247"/>
                  </a:lnTo>
                  <a:lnTo>
                    <a:pt x="273" y="247"/>
                  </a:lnTo>
                  <a:lnTo>
                    <a:pt x="268" y="251"/>
                  </a:lnTo>
                  <a:lnTo>
                    <a:pt x="268" y="254"/>
                  </a:lnTo>
                  <a:lnTo>
                    <a:pt x="268" y="256"/>
                  </a:lnTo>
                  <a:lnTo>
                    <a:pt x="268" y="261"/>
                  </a:lnTo>
                  <a:lnTo>
                    <a:pt x="266" y="261"/>
                  </a:lnTo>
                  <a:lnTo>
                    <a:pt x="266" y="263"/>
                  </a:lnTo>
                  <a:lnTo>
                    <a:pt x="263" y="263"/>
                  </a:lnTo>
                  <a:lnTo>
                    <a:pt x="258" y="259"/>
                  </a:lnTo>
                  <a:lnTo>
                    <a:pt x="256" y="259"/>
                  </a:lnTo>
                  <a:lnTo>
                    <a:pt x="254" y="259"/>
                  </a:lnTo>
                  <a:lnTo>
                    <a:pt x="251" y="259"/>
                  </a:lnTo>
                  <a:lnTo>
                    <a:pt x="249" y="259"/>
                  </a:lnTo>
                  <a:lnTo>
                    <a:pt x="246" y="254"/>
                  </a:lnTo>
                  <a:lnTo>
                    <a:pt x="246" y="251"/>
                  </a:lnTo>
                  <a:lnTo>
                    <a:pt x="249" y="249"/>
                  </a:lnTo>
                  <a:lnTo>
                    <a:pt x="249" y="247"/>
                  </a:lnTo>
                  <a:lnTo>
                    <a:pt x="246" y="247"/>
                  </a:lnTo>
                  <a:lnTo>
                    <a:pt x="246" y="244"/>
                  </a:lnTo>
                  <a:lnTo>
                    <a:pt x="242" y="244"/>
                  </a:lnTo>
                  <a:lnTo>
                    <a:pt x="239" y="247"/>
                  </a:lnTo>
                  <a:lnTo>
                    <a:pt x="237" y="249"/>
                  </a:lnTo>
                  <a:lnTo>
                    <a:pt x="237" y="251"/>
                  </a:lnTo>
                  <a:lnTo>
                    <a:pt x="234" y="249"/>
                  </a:lnTo>
                  <a:lnTo>
                    <a:pt x="230" y="247"/>
                  </a:lnTo>
                  <a:lnTo>
                    <a:pt x="225" y="242"/>
                  </a:lnTo>
                  <a:lnTo>
                    <a:pt x="222" y="242"/>
                  </a:lnTo>
                  <a:lnTo>
                    <a:pt x="220" y="239"/>
                  </a:lnTo>
                  <a:lnTo>
                    <a:pt x="220" y="237"/>
                  </a:lnTo>
                  <a:lnTo>
                    <a:pt x="218" y="235"/>
                  </a:lnTo>
                  <a:lnTo>
                    <a:pt x="213" y="232"/>
                  </a:lnTo>
                  <a:lnTo>
                    <a:pt x="210" y="232"/>
                  </a:lnTo>
                  <a:lnTo>
                    <a:pt x="208" y="235"/>
                  </a:lnTo>
                  <a:lnTo>
                    <a:pt x="201" y="235"/>
                  </a:lnTo>
                  <a:lnTo>
                    <a:pt x="201" y="237"/>
                  </a:lnTo>
                  <a:lnTo>
                    <a:pt x="201" y="239"/>
                  </a:lnTo>
                  <a:lnTo>
                    <a:pt x="199" y="239"/>
                  </a:lnTo>
                  <a:lnTo>
                    <a:pt x="196" y="242"/>
                  </a:lnTo>
                  <a:lnTo>
                    <a:pt x="194" y="244"/>
                  </a:lnTo>
                  <a:lnTo>
                    <a:pt x="191" y="244"/>
                  </a:lnTo>
                  <a:lnTo>
                    <a:pt x="191" y="247"/>
                  </a:lnTo>
                  <a:lnTo>
                    <a:pt x="194" y="247"/>
                  </a:lnTo>
                  <a:lnTo>
                    <a:pt x="194" y="249"/>
                  </a:lnTo>
                  <a:lnTo>
                    <a:pt x="194" y="251"/>
                  </a:lnTo>
                  <a:lnTo>
                    <a:pt x="191" y="263"/>
                  </a:lnTo>
                  <a:lnTo>
                    <a:pt x="189" y="268"/>
                  </a:lnTo>
                  <a:lnTo>
                    <a:pt x="187" y="273"/>
                  </a:lnTo>
                  <a:lnTo>
                    <a:pt x="182" y="278"/>
                  </a:lnTo>
                  <a:lnTo>
                    <a:pt x="182" y="280"/>
                  </a:lnTo>
                  <a:lnTo>
                    <a:pt x="179" y="280"/>
                  </a:lnTo>
                  <a:lnTo>
                    <a:pt x="175" y="282"/>
                  </a:lnTo>
                  <a:lnTo>
                    <a:pt x="165" y="282"/>
                  </a:lnTo>
                  <a:lnTo>
                    <a:pt x="163" y="280"/>
                  </a:lnTo>
                  <a:lnTo>
                    <a:pt x="160" y="280"/>
                  </a:lnTo>
                  <a:lnTo>
                    <a:pt x="155" y="278"/>
                  </a:lnTo>
                  <a:lnTo>
                    <a:pt x="153" y="278"/>
                  </a:lnTo>
                  <a:lnTo>
                    <a:pt x="153" y="280"/>
                  </a:lnTo>
                  <a:lnTo>
                    <a:pt x="151" y="280"/>
                  </a:lnTo>
                  <a:lnTo>
                    <a:pt x="151" y="282"/>
                  </a:lnTo>
                  <a:lnTo>
                    <a:pt x="148" y="282"/>
                  </a:lnTo>
                  <a:lnTo>
                    <a:pt x="148" y="285"/>
                  </a:lnTo>
                  <a:lnTo>
                    <a:pt x="146" y="287"/>
                  </a:lnTo>
                  <a:lnTo>
                    <a:pt x="146" y="290"/>
                  </a:lnTo>
                  <a:lnTo>
                    <a:pt x="146" y="294"/>
                  </a:lnTo>
                  <a:lnTo>
                    <a:pt x="144" y="302"/>
                  </a:lnTo>
                  <a:lnTo>
                    <a:pt x="144" y="309"/>
                  </a:lnTo>
                  <a:lnTo>
                    <a:pt x="144" y="314"/>
                  </a:lnTo>
                  <a:lnTo>
                    <a:pt x="146" y="314"/>
                  </a:lnTo>
                  <a:lnTo>
                    <a:pt x="146" y="316"/>
                  </a:lnTo>
                  <a:lnTo>
                    <a:pt x="148" y="316"/>
                  </a:lnTo>
                  <a:lnTo>
                    <a:pt x="148" y="318"/>
                  </a:lnTo>
                  <a:lnTo>
                    <a:pt x="141" y="321"/>
                  </a:lnTo>
                  <a:lnTo>
                    <a:pt x="139" y="323"/>
                  </a:lnTo>
                  <a:lnTo>
                    <a:pt x="136" y="326"/>
                  </a:lnTo>
                  <a:lnTo>
                    <a:pt x="132" y="326"/>
                  </a:lnTo>
                  <a:lnTo>
                    <a:pt x="132" y="323"/>
                  </a:lnTo>
                  <a:lnTo>
                    <a:pt x="129" y="323"/>
                  </a:lnTo>
                  <a:lnTo>
                    <a:pt x="122" y="333"/>
                  </a:lnTo>
                  <a:lnTo>
                    <a:pt x="122" y="335"/>
                  </a:lnTo>
                  <a:lnTo>
                    <a:pt x="122" y="337"/>
                  </a:lnTo>
                  <a:lnTo>
                    <a:pt x="124" y="337"/>
                  </a:lnTo>
                  <a:lnTo>
                    <a:pt x="127" y="337"/>
                  </a:lnTo>
                  <a:lnTo>
                    <a:pt x="127" y="340"/>
                  </a:lnTo>
                  <a:lnTo>
                    <a:pt x="124" y="342"/>
                  </a:lnTo>
                  <a:lnTo>
                    <a:pt x="122" y="352"/>
                  </a:lnTo>
                  <a:lnTo>
                    <a:pt x="122" y="357"/>
                  </a:lnTo>
                  <a:lnTo>
                    <a:pt x="122" y="359"/>
                  </a:lnTo>
                  <a:lnTo>
                    <a:pt x="122" y="357"/>
                  </a:lnTo>
                  <a:lnTo>
                    <a:pt x="120" y="357"/>
                  </a:lnTo>
                  <a:lnTo>
                    <a:pt x="117" y="357"/>
                  </a:lnTo>
                  <a:lnTo>
                    <a:pt x="117" y="359"/>
                  </a:lnTo>
                  <a:lnTo>
                    <a:pt x="110" y="352"/>
                  </a:lnTo>
                  <a:lnTo>
                    <a:pt x="105" y="345"/>
                  </a:lnTo>
                  <a:lnTo>
                    <a:pt x="108" y="340"/>
                  </a:lnTo>
                  <a:lnTo>
                    <a:pt x="110" y="340"/>
                  </a:lnTo>
                  <a:lnTo>
                    <a:pt x="110" y="335"/>
                  </a:lnTo>
                  <a:lnTo>
                    <a:pt x="110" y="333"/>
                  </a:lnTo>
                  <a:lnTo>
                    <a:pt x="110" y="330"/>
                  </a:lnTo>
                  <a:lnTo>
                    <a:pt x="108" y="330"/>
                  </a:lnTo>
                  <a:lnTo>
                    <a:pt x="108" y="333"/>
                  </a:lnTo>
                  <a:lnTo>
                    <a:pt x="108" y="335"/>
                  </a:lnTo>
                  <a:lnTo>
                    <a:pt x="105" y="335"/>
                  </a:lnTo>
                  <a:lnTo>
                    <a:pt x="103" y="335"/>
                  </a:lnTo>
                  <a:lnTo>
                    <a:pt x="103" y="333"/>
                  </a:lnTo>
                  <a:lnTo>
                    <a:pt x="100" y="330"/>
                  </a:lnTo>
                  <a:lnTo>
                    <a:pt x="100" y="326"/>
                  </a:lnTo>
                  <a:lnTo>
                    <a:pt x="103" y="323"/>
                  </a:lnTo>
                  <a:lnTo>
                    <a:pt x="103" y="318"/>
                  </a:lnTo>
                  <a:lnTo>
                    <a:pt x="103" y="316"/>
                  </a:lnTo>
                  <a:lnTo>
                    <a:pt x="105" y="316"/>
                  </a:lnTo>
                  <a:lnTo>
                    <a:pt x="105" y="314"/>
                  </a:lnTo>
                  <a:lnTo>
                    <a:pt x="103" y="309"/>
                  </a:lnTo>
                  <a:lnTo>
                    <a:pt x="103" y="306"/>
                  </a:lnTo>
                  <a:lnTo>
                    <a:pt x="98" y="306"/>
                  </a:lnTo>
                  <a:lnTo>
                    <a:pt x="96" y="306"/>
                  </a:lnTo>
                  <a:lnTo>
                    <a:pt x="96" y="309"/>
                  </a:lnTo>
                  <a:lnTo>
                    <a:pt x="93" y="306"/>
                  </a:lnTo>
                  <a:lnTo>
                    <a:pt x="98" y="299"/>
                  </a:lnTo>
                  <a:lnTo>
                    <a:pt x="100" y="297"/>
                  </a:lnTo>
                  <a:lnTo>
                    <a:pt x="100" y="294"/>
                  </a:lnTo>
                  <a:lnTo>
                    <a:pt x="98" y="292"/>
                  </a:lnTo>
                  <a:lnTo>
                    <a:pt x="96" y="287"/>
                  </a:lnTo>
                  <a:lnTo>
                    <a:pt x="93" y="287"/>
                  </a:lnTo>
                  <a:lnTo>
                    <a:pt x="93" y="282"/>
                  </a:lnTo>
                  <a:lnTo>
                    <a:pt x="93" y="280"/>
                  </a:lnTo>
                  <a:lnTo>
                    <a:pt x="96" y="275"/>
                  </a:lnTo>
                  <a:lnTo>
                    <a:pt x="96" y="273"/>
                  </a:lnTo>
                  <a:lnTo>
                    <a:pt x="91" y="270"/>
                  </a:lnTo>
                  <a:lnTo>
                    <a:pt x="86" y="270"/>
                  </a:lnTo>
                  <a:lnTo>
                    <a:pt x="84" y="270"/>
                  </a:lnTo>
                  <a:lnTo>
                    <a:pt x="84" y="268"/>
                  </a:lnTo>
                  <a:lnTo>
                    <a:pt x="81" y="268"/>
                  </a:lnTo>
                  <a:lnTo>
                    <a:pt x="81" y="261"/>
                  </a:lnTo>
                  <a:lnTo>
                    <a:pt x="81" y="259"/>
                  </a:lnTo>
                  <a:lnTo>
                    <a:pt x="86" y="254"/>
                  </a:lnTo>
                  <a:lnTo>
                    <a:pt x="89" y="254"/>
                  </a:lnTo>
                  <a:lnTo>
                    <a:pt x="89" y="251"/>
                  </a:lnTo>
                  <a:lnTo>
                    <a:pt x="89" y="249"/>
                  </a:lnTo>
                  <a:lnTo>
                    <a:pt x="84" y="249"/>
                  </a:lnTo>
                  <a:lnTo>
                    <a:pt x="81" y="249"/>
                  </a:lnTo>
                  <a:lnTo>
                    <a:pt x="81" y="251"/>
                  </a:lnTo>
                  <a:lnTo>
                    <a:pt x="79" y="251"/>
                  </a:lnTo>
                  <a:lnTo>
                    <a:pt x="79" y="256"/>
                  </a:lnTo>
                  <a:lnTo>
                    <a:pt x="77" y="259"/>
                  </a:lnTo>
                  <a:lnTo>
                    <a:pt x="74" y="259"/>
                  </a:lnTo>
                  <a:lnTo>
                    <a:pt x="74" y="261"/>
                  </a:lnTo>
                  <a:lnTo>
                    <a:pt x="72" y="261"/>
                  </a:lnTo>
                  <a:lnTo>
                    <a:pt x="72" y="259"/>
                  </a:lnTo>
                  <a:lnTo>
                    <a:pt x="69" y="259"/>
                  </a:lnTo>
                  <a:lnTo>
                    <a:pt x="69" y="256"/>
                  </a:lnTo>
                  <a:lnTo>
                    <a:pt x="72" y="256"/>
                  </a:lnTo>
                  <a:lnTo>
                    <a:pt x="72" y="254"/>
                  </a:lnTo>
                  <a:lnTo>
                    <a:pt x="69" y="251"/>
                  </a:lnTo>
                  <a:lnTo>
                    <a:pt x="67" y="249"/>
                  </a:lnTo>
                  <a:lnTo>
                    <a:pt x="62" y="249"/>
                  </a:lnTo>
                  <a:lnTo>
                    <a:pt x="60" y="249"/>
                  </a:lnTo>
                  <a:lnTo>
                    <a:pt x="57" y="244"/>
                  </a:lnTo>
                  <a:lnTo>
                    <a:pt x="55" y="244"/>
                  </a:lnTo>
                  <a:lnTo>
                    <a:pt x="53" y="244"/>
                  </a:lnTo>
                  <a:lnTo>
                    <a:pt x="50" y="247"/>
                  </a:lnTo>
                  <a:lnTo>
                    <a:pt x="48" y="249"/>
                  </a:lnTo>
                  <a:lnTo>
                    <a:pt x="45" y="249"/>
                  </a:lnTo>
                  <a:lnTo>
                    <a:pt x="43" y="249"/>
                  </a:lnTo>
                  <a:lnTo>
                    <a:pt x="38" y="247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3" y="239"/>
                  </a:lnTo>
                  <a:lnTo>
                    <a:pt x="29" y="242"/>
                  </a:lnTo>
                  <a:lnTo>
                    <a:pt x="26" y="244"/>
                  </a:lnTo>
                  <a:lnTo>
                    <a:pt x="22" y="247"/>
                  </a:lnTo>
                  <a:lnTo>
                    <a:pt x="17" y="244"/>
                  </a:lnTo>
                  <a:lnTo>
                    <a:pt x="14" y="244"/>
                  </a:lnTo>
                  <a:lnTo>
                    <a:pt x="10" y="242"/>
                  </a:lnTo>
                  <a:lnTo>
                    <a:pt x="10" y="239"/>
                  </a:lnTo>
                  <a:lnTo>
                    <a:pt x="12" y="237"/>
                  </a:lnTo>
                  <a:lnTo>
                    <a:pt x="12" y="235"/>
                  </a:lnTo>
                  <a:lnTo>
                    <a:pt x="10" y="235"/>
                  </a:lnTo>
                  <a:lnTo>
                    <a:pt x="7" y="235"/>
                  </a:lnTo>
                  <a:lnTo>
                    <a:pt x="2" y="230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2" y="225"/>
                  </a:lnTo>
                  <a:lnTo>
                    <a:pt x="2" y="223"/>
                  </a:lnTo>
                  <a:lnTo>
                    <a:pt x="5" y="223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29" name="Freeform 1135"/>
            <p:cNvSpPr>
              <a:spLocks/>
            </p:cNvSpPr>
            <p:nvPr/>
          </p:nvSpPr>
          <p:spPr bwMode="gray">
            <a:xfrm>
              <a:off x="2040574" y="3253994"/>
              <a:ext cx="221988" cy="169944"/>
            </a:xfrm>
            <a:custGeom>
              <a:avLst/>
              <a:gdLst/>
              <a:ahLst/>
              <a:cxnLst>
                <a:cxn ang="0">
                  <a:pos x="146" y="96"/>
                </a:cxn>
                <a:cxn ang="0">
                  <a:pos x="134" y="101"/>
                </a:cxn>
                <a:cxn ang="0">
                  <a:pos x="129" y="96"/>
                </a:cxn>
                <a:cxn ang="0">
                  <a:pos x="131" y="94"/>
                </a:cxn>
                <a:cxn ang="0">
                  <a:pos x="124" y="89"/>
                </a:cxn>
                <a:cxn ang="0">
                  <a:pos x="119" y="94"/>
                </a:cxn>
                <a:cxn ang="0">
                  <a:pos x="110" y="94"/>
                </a:cxn>
                <a:cxn ang="0">
                  <a:pos x="103" y="87"/>
                </a:cxn>
                <a:cxn ang="0">
                  <a:pos x="95" y="94"/>
                </a:cxn>
                <a:cxn ang="0">
                  <a:pos x="93" y="99"/>
                </a:cxn>
                <a:cxn ang="0">
                  <a:pos x="76" y="103"/>
                </a:cxn>
                <a:cxn ang="0">
                  <a:pos x="67" y="103"/>
                </a:cxn>
                <a:cxn ang="0">
                  <a:pos x="62" y="106"/>
                </a:cxn>
                <a:cxn ang="0">
                  <a:pos x="55" y="89"/>
                </a:cxn>
                <a:cxn ang="0">
                  <a:pos x="57" y="84"/>
                </a:cxn>
                <a:cxn ang="0">
                  <a:pos x="52" y="75"/>
                </a:cxn>
                <a:cxn ang="0">
                  <a:pos x="48" y="65"/>
                </a:cxn>
                <a:cxn ang="0">
                  <a:pos x="45" y="55"/>
                </a:cxn>
                <a:cxn ang="0">
                  <a:pos x="28" y="55"/>
                </a:cxn>
                <a:cxn ang="0">
                  <a:pos x="19" y="55"/>
                </a:cxn>
                <a:cxn ang="0">
                  <a:pos x="5" y="51"/>
                </a:cxn>
                <a:cxn ang="0">
                  <a:pos x="0" y="46"/>
                </a:cxn>
                <a:cxn ang="0">
                  <a:pos x="0" y="32"/>
                </a:cxn>
                <a:cxn ang="0">
                  <a:pos x="7" y="27"/>
                </a:cxn>
                <a:cxn ang="0">
                  <a:pos x="5" y="22"/>
                </a:cxn>
                <a:cxn ang="0">
                  <a:pos x="2" y="15"/>
                </a:cxn>
                <a:cxn ang="0">
                  <a:pos x="5" y="10"/>
                </a:cxn>
                <a:cxn ang="0">
                  <a:pos x="9" y="12"/>
                </a:cxn>
                <a:cxn ang="0">
                  <a:pos x="17" y="12"/>
                </a:cxn>
                <a:cxn ang="0">
                  <a:pos x="19" y="5"/>
                </a:cxn>
                <a:cxn ang="0">
                  <a:pos x="31" y="3"/>
                </a:cxn>
                <a:cxn ang="0">
                  <a:pos x="43" y="8"/>
                </a:cxn>
                <a:cxn ang="0">
                  <a:pos x="50" y="10"/>
                </a:cxn>
                <a:cxn ang="0">
                  <a:pos x="57" y="20"/>
                </a:cxn>
                <a:cxn ang="0">
                  <a:pos x="62" y="22"/>
                </a:cxn>
                <a:cxn ang="0">
                  <a:pos x="64" y="29"/>
                </a:cxn>
                <a:cxn ang="0">
                  <a:pos x="76" y="29"/>
                </a:cxn>
                <a:cxn ang="0">
                  <a:pos x="86" y="24"/>
                </a:cxn>
                <a:cxn ang="0">
                  <a:pos x="93" y="34"/>
                </a:cxn>
                <a:cxn ang="0">
                  <a:pos x="100" y="32"/>
                </a:cxn>
                <a:cxn ang="0">
                  <a:pos x="107" y="29"/>
                </a:cxn>
                <a:cxn ang="0">
                  <a:pos x="117" y="34"/>
                </a:cxn>
                <a:cxn ang="0">
                  <a:pos x="122" y="41"/>
                </a:cxn>
                <a:cxn ang="0">
                  <a:pos x="122" y="44"/>
                </a:cxn>
                <a:cxn ang="0">
                  <a:pos x="124" y="44"/>
                </a:cxn>
                <a:cxn ang="0">
                  <a:pos x="129" y="36"/>
                </a:cxn>
                <a:cxn ang="0">
                  <a:pos x="134" y="34"/>
                </a:cxn>
                <a:cxn ang="0">
                  <a:pos x="139" y="39"/>
                </a:cxn>
                <a:cxn ang="0">
                  <a:pos x="131" y="46"/>
                </a:cxn>
                <a:cxn ang="0">
                  <a:pos x="134" y="55"/>
                </a:cxn>
                <a:cxn ang="0">
                  <a:pos x="146" y="58"/>
                </a:cxn>
                <a:cxn ang="0">
                  <a:pos x="143" y="67"/>
                </a:cxn>
                <a:cxn ang="0">
                  <a:pos x="148" y="77"/>
                </a:cxn>
                <a:cxn ang="0">
                  <a:pos x="148" y="84"/>
                </a:cxn>
              </a:cxnLst>
              <a:rect l="0" t="0" r="r" b="b"/>
              <a:pathLst>
                <a:path w="150" h="106">
                  <a:moveTo>
                    <a:pt x="143" y="91"/>
                  </a:moveTo>
                  <a:lnTo>
                    <a:pt x="143" y="94"/>
                  </a:lnTo>
                  <a:lnTo>
                    <a:pt x="146" y="96"/>
                  </a:lnTo>
                  <a:lnTo>
                    <a:pt x="143" y="99"/>
                  </a:lnTo>
                  <a:lnTo>
                    <a:pt x="136" y="101"/>
                  </a:lnTo>
                  <a:lnTo>
                    <a:pt x="134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9" y="96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27" y="89"/>
                  </a:lnTo>
                  <a:lnTo>
                    <a:pt x="124" y="89"/>
                  </a:lnTo>
                  <a:lnTo>
                    <a:pt x="122" y="89"/>
                  </a:lnTo>
                  <a:lnTo>
                    <a:pt x="122" y="91"/>
                  </a:lnTo>
                  <a:lnTo>
                    <a:pt x="119" y="94"/>
                  </a:lnTo>
                  <a:lnTo>
                    <a:pt x="115" y="94"/>
                  </a:lnTo>
                  <a:lnTo>
                    <a:pt x="112" y="94"/>
                  </a:lnTo>
                  <a:lnTo>
                    <a:pt x="110" y="94"/>
                  </a:lnTo>
                  <a:lnTo>
                    <a:pt x="105" y="89"/>
                  </a:lnTo>
                  <a:lnTo>
                    <a:pt x="105" y="87"/>
                  </a:lnTo>
                  <a:lnTo>
                    <a:pt x="103" y="87"/>
                  </a:lnTo>
                  <a:lnTo>
                    <a:pt x="100" y="87"/>
                  </a:lnTo>
                  <a:lnTo>
                    <a:pt x="98" y="91"/>
                  </a:lnTo>
                  <a:lnTo>
                    <a:pt x="95" y="94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3" y="99"/>
                  </a:lnTo>
                  <a:lnTo>
                    <a:pt x="88" y="99"/>
                  </a:lnTo>
                  <a:lnTo>
                    <a:pt x="83" y="99"/>
                  </a:lnTo>
                  <a:lnTo>
                    <a:pt x="76" y="103"/>
                  </a:lnTo>
                  <a:lnTo>
                    <a:pt x="74" y="103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64" y="103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60" y="103"/>
                  </a:lnTo>
                  <a:lnTo>
                    <a:pt x="55" y="91"/>
                  </a:lnTo>
                  <a:lnTo>
                    <a:pt x="55" y="89"/>
                  </a:lnTo>
                  <a:lnTo>
                    <a:pt x="55" y="87"/>
                  </a:lnTo>
                  <a:lnTo>
                    <a:pt x="55" y="84"/>
                  </a:lnTo>
                  <a:lnTo>
                    <a:pt x="57" y="84"/>
                  </a:lnTo>
                  <a:lnTo>
                    <a:pt x="57" y="82"/>
                  </a:lnTo>
                  <a:lnTo>
                    <a:pt x="57" y="79"/>
                  </a:lnTo>
                  <a:lnTo>
                    <a:pt x="52" y="75"/>
                  </a:lnTo>
                  <a:lnTo>
                    <a:pt x="48" y="72"/>
                  </a:lnTo>
                  <a:lnTo>
                    <a:pt x="45" y="67"/>
                  </a:lnTo>
                  <a:lnTo>
                    <a:pt x="48" y="65"/>
                  </a:lnTo>
                  <a:lnTo>
                    <a:pt x="50" y="58"/>
                  </a:lnTo>
                  <a:lnTo>
                    <a:pt x="48" y="58"/>
                  </a:lnTo>
                  <a:lnTo>
                    <a:pt x="45" y="55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28" y="55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9" y="55"/>
                  </a:lnTo>
                  <a:lnTo>
                    <a:pt x="17" y="53"/>
                  </a:lnTo>
                  <a:lnTo>
                    <a:pt x="12" y="51"/>
                  </a:lnTo>
                  <a:lnTo>
                    <a:pt x="5" y="51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9" y="5"/>
                  </a:lnTo>
                  <a:lnTo>
                    <a:pt x="24" y="0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8"/>
                  </a:lnTo>
                  <a:lnTo>
                    <a:pt x="45" y="10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5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60" y="27"/>
                  </a:lnTo>
                  <a:lnTo>
                    <a:pt x="64" y="29"/>
                  </a:lnTo>
                  <a:lnTo>
                    <a:pt x="67" y="29"/>
                  </a:lnTo>
                  <a:lnTo>
                    <a:pt x="72" y="32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3" y="24"/>
                  </a:lnTo>
                  <a:lnTo>
                    <a:pt x="86" y="24"/>
                  </a:lnTo>
                  <a:lnTo>
                    <a:pt x="86" y="27"/>
                  </a:lnTo>
                  <a:lnTo>
                    <a:pt x="88" y="32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100" y="32"/>
                  </a:lnTo>
                  <a:lnTo>
                    <a:pt x="103" y="29"/>
                  </a:lnTo>
                  <a:lnTo>
                    <a:pt x="105" y="29"/>
                  </a:lnTo>
                  <a:lnTo>
                    <a:pt x="107" y="29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7" y="34"/>
                  </a:lnTo>
                  <a:lnTo>
                    <a:pt x="119" y="36"/>
                  </a:lnTo>
                  <a:lnTo>
                    <a:pt x="122" y="39"/>
                  </a:lnTo>
                  <a:lnTo>
                    <a:pt x="122" y="41"/>
                  </a:lnTo>
                  <a:lnTo>
                    <a:pt x="119" y="41"/>
                  </a:lnTo>
                  <a:lnTo>
                    <a:pt x="119" y="44"/>
                  </a:lnTo>
                  <a:lnTo>
                    <a:pt x="122" y="44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4" y="44"/>
                  </a:lnTo>
                  <a:lnTo>
                    <a:pt x="127" y="44"/>
                  </a:lnTo>
                  <a:lnTo>
                    <a:pt x="129" y="41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4" y="34"/>
                  </a:lnTo>
                  <a:lnTo>
                    <a:pt x="139" y="34"/>
                  </a:lnTo>
                  <a:lnTo>
                    <a:pt x="139" y="36"/>
                  </a:lnTo>
                  <a:lnTo>
                    <a:pt x="139" y="39"/>
                  </a:lnTo>
                  <a:lnTo>
                    <a:pt x="136" y="39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1" y="53"/>
                  </a:lnTo>
                  <a:lnTo>
                    <a:pt x="134" y="53"/>
                  </a:lnTo>
                  <a:lnTo>
                    <a:pt x="134" y="55"/>
                  </a:lnTo>
                  <a:lnTo>
                    <a:pt x="136" y="55"/>
                  </a:lnTo>
                  <a:lnTo>
                    <a:pt x="141" y="55"/>
                  </a:lnTo>
                  <a:lnTo>
                    <a:pt x="146" y="58"/>
                  </a:lnTo>
                  <a:lnTo>
                    <a:pt x="146" y="60"/>
                  </a:lnTo>
                  <a:lnTo>
                    <a:pt x="143" y="65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46" y="72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0" y="82"/>
                  </a:lnTo>
                  <a:lnTo>
                    <a:pt x="148" y="84"/>
                  </a:lnTo>
                  <a:lnTo>
                    <a:pt x="143" y="91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0" name="Freeform 1136"/>
            <p:cNvSpPr>
              <a:spLocks/>
            </p:cNvSpPr>
            <p:nvPr/>
          </p:nvSpPr>
          <p:spPr bwMode="gray">
            <a:xfrm>
              <a:off x="2058332" y="3672444"/>
              <a:ext cx="562370" cy="575565"/>
            </a:xfrm>
            <a:custGeom>
              <a:avLst/>
              <a:gdLst/>
              <a:ahLst/>
              <a:cxnLst>
                <a:cxn ang="0">
                  <a:pos x="127" y="254"/>
                </a:cxn>
                <a:cxn ang="0">
                  <a:pos x="112" y="232"/>
                </a:cxn>
                <a:cxn ang="0">
                  <a:pos x="105" y="256"/>
                </a:cxn>
                <a:cxn ang="0">
                  <a:pos x="103" y="242"/>
                </a:cxn>
                <a:cxn ang="0">
                  <a:pos x="98" y="220"/>
                </a:cxn>
                <a:cxn ang="0">
                  <a:pos x="88" y="194"/>
                </a:cxn>
                <a:cxn ang="0">
                  <a:pos x="64" y="175"/>
                </a:cxn>
                <a:cxn ang="0">
                  <a:pos x="52" y="163"/>
                </a:cxn>
                <a:cxn ang="0">
                  <a:pos x="40" y="149"/>
                </a:cxn>
                <a:cxn ang="0">
                  <a:pos x="24" y="153"/>
                </a:cxn>
                <a:cxn ang="0">
                  <a:pos x="14" y="141"/>
                </a:cxn>
                <a:cxn ang="0">
                  <a:pos x="2" y="120"/>
                </a:cxn>
                <a:cxn ang="0">
                  <a:pos x="38" y="103"/>
                </a:cxn>
                <a:cxn ang="0">
                  <a:pos x="55" y="82"/>
                </a:cxn>
                <a:cxn ang="0">
                  <a:pos x="74" y="74"/>
                </a:cxn>
                <a:cxn ang="0">
                  <a:pos x="98" y="53"/>
                </a:cxn>
                <a:cxn ang="0">
                  <a:pos x="112" y="36"/>
                </a:cxn>
                <a:cxn ang="0">
                  <a:pos x="129" y="22"/>
                </a:cxn>
                <a:cxn ang="0">
                  <a:pos x="134" y="3"/>
                </a:cxn>
                <a:cxn ang="0">
                  <a:pos x="153" y="12"/>
                </a:cxn>
                <a:cxn ang="0">
                  <a:pos x="158" y="15"/>
                </a:cxn>
                <a:cxn ang="0">
                  <a:pos x="153" y="31"/>
                </a:cxn>
                <a:cxn ang="0">
                  <a:pos x="160" y="53"/>
                </a:cxn>
                <a:cxn ang="0">
                  <a:pos x="165" y="86"/>
                </a:cxn>
                <a:cxn ang="0">
                  <a:pos x="177" y="103"/>
                </a:cxn>
                <a:cxn ang="0">
                  <a:pos x="186" y="117"/>
                </a:cxn>
                <a:cxn ang="0">
                  <a:pos x="193" y="144"/>
                </a:cxn>
                <a:cxn ang="0">
                  <a:pos x="189" y="153"/>
                </a:cxn>
                <a:cxn ang="0">
                  <a:pos x="198" y="175"/>
                </a:cxn>
                <a:cxn ang="0">
                  <a:pos x="217" y="173"/>
                </a:cxn>
                <a:cxn ang="0">
                  <a:pos x="210" y="192"/>
                </a:cxn>
                <a:cxn ang="0">
                  <a:pos x="213" y="196"/>
                </a:cxn>
                <a:cxn ang="0">
                  <a:pos x="210" y="223"/>
                </a:cxn>
                <a:cxn ang="0">
                  <a:pos x="213" y="230"/>
                </a:cxn>
                <a:cxn ang="0">
                  <a:pos x="229" y="244"/>
                </a:cxn>
                <a:cxn ang="0">
                  <a:pos x="263" y="249"/>
                </a:cxn>
                <a:cxn ang="0">
                  <a:pos x="280" y="254"/>
                </a:cxn>
                <a:cxn ang="0">
                  <a:pos x="292" y="232"/>
                </a:cxn>
                <a:cxn ang="0">
                  <a:pos x="304" y="223"/>
                </a:cxn>
                <a:cxn ang="0">
                  <a:pos x="315" y="232"/>
                </a:cxn>
                <a:cxn ang="0">
                  <a:pos x="342" y="235"/>
                </a:cxn>
                <a:cxn ang="0">
                  <a:pos x="351" y="249"/>
                </a:cxn>
                <a:cxn ang="0">
                  <a:pos x="337" y="261"/>
                </a:cxn>
                <a:cxn ang="0">
                  <a:pos x="349" y="287"/>
                </a:cxn>
                <a:cxn ang="0">
                  <a:pos x="361" y="304"/>
                </a:cxn>
                <a:cxn ang="0">
                  <a:pos x="378" y="323"/>
                </a:cxn>
                <a:cxn ang="0">
                  <a:pos x="363" y="354"/>
                </a:cxn>
                <a:cxn ang="0">
                  <a:pos x="339" y="357"/>
                </a:cxn>
                <a:cxn ang="0">
                  <a:pos x="313" y="340"/>
                </a:cxn>
                <a:cxn ang="0">
                  <a:pos x="301" y="340"/>
                </a:cxn>
                <a:cxn ang="0">
                  <a:pos x="282" y="347"/>
                </a:cxn>
                <a:cxn ang="0">
                  <a:pos x="277" y="335"/>
                </a:cxn>
                <a:cxn ang="0">
                  <a:pos x="258" y="307"/>
                </a:cxn>
                <a:cxn ang="0">
                  <a:pos x="246" y="290"/>
                </a:cxn>
                <a:cxn ang="0">
                  <a:pos x="227" y="290"/>
                </a:cxn>
                <a:cxn ang="0">
                  <a:pos x="217" y="292"/>
                </a:cxn>
                <a:cxn ang="0">
                  <a:pos x="205" y="273"/>
                </a:cxn>
                <a:cxn ang="0">
                  <a:pos x="191" y="271"/>
                </a:cxn>
                <a:cxn ang="0">
                  <a:pos x="179" y="268"/>
                </a:cxn>
                <a:cxn ang="0">
                  <a:pos x="162" y="275"/>
                </a:cxn>
              </a:cxnLst>
              <a:rect l="0" t="0" r="r" b="b"/>
              <a:pathLst>
                <a:path w="380" h="359">
                  <a:moveTo>
                    <a:pt x="138" y="280"/>
                  </a:moveTo>
                  <a:lnTo>
                    <a:pt x="138" y="278"/>
                  </a:lnTo>
                  <a:lnTo>
                    <a:pt x="136" y="273"/>
                  </a:lnTo>
                  <a:lnTo>
                    <a:pt x="136" y="271"/>
                  </a:lnTo>
                  <a:lnTo>
                    <a:pt x="136" y="268"/>
                  </a:lnTo>
                  <a:lnTo>
                    <a:pt x="134" y="268"/>
                  </a:lnTo>
                  <a:lnTo>
                    <a:pt x="131" y="268"/>
                  </a:lnTo>
                  <a:lnTo>
                    <a:pt x="129" y="263"/>
                  </a:lnTo>
                  <a:lnTo>
                    <a:pt x="127" y="254"/>
                  </a:lnTo>
                  <a:lnTo>
                    <a:pt x="124" y="251"/>
                  </a:lnTo>
                  <a:lnTo>
                    <a:pt x="127" y="251"/>
                  </a:lnTo>
                  <a:lnTo>
                    <a:pt x="124" y="247"/>
                  </a:lnTo>
                  <a:lnTo>
                    <a:pt x="122" y="240"/>
                  </a:lnTo>
                  <a:lnTo>
                    <a:pt x="119" y="235"/>
                  </a:lnTo>
                  <a:lnTo>
                    <a:pt x="117" y="235"/>
                  </a:lnTo>
                  <a:lnTo>
                    <a:pt x="117" y="232"/>
                  </a:lnTo>
                  <a:lnTo>
                    <a:pt x="115" y="232"/>
                  </a:lnTo>
                  <a:lnTo>
                    <a:pt x="112" y="232"/>
                  </a:lnTo>
                  <a:lnTo>
                    <a:pt x="110" y="232"/>
                  </a:lnTo>
                  <a:lnTo>
                    <a:pt x="110" y="237"/>
                  </a:lnTo>
                  <a:lnTo>
                    <a:pt x="112" y="240"/>
                  </a:lnTo>
                  <a:lnTo>
                    <a:pt x="112" y="242"/>
                  </a:lnTo>
                  <a:lnTo>
                    <a:pt x="110" y="247"/>
                  </a:lnTo>
                  <a:lnTo>
                    <a:pt x="107" y="249"/>
                  </a:lnTo>
                  <a:lnTo>
                    <a:pt x="107" y="251"/>
                  </a:lnTo>
                  <a:lnTo>
                    <a:pt x="107" y="256"/>
                  </a:lnTo>
                  <a:lnTo>
                    <a:pt x="105" y="256"/>
                  </a:lnTo>
                  <a:lnTo>
                    <a:pt x="105" y="259"/>
                  </a:lnTo>
                  <a:lnTo>
                    <a:pt x="100" y="259"/>
                  </a:lnTo>
                  <a:lnTo>
                    <a:pt x="98" y="259"/>
                  </a:lnTo>
                  <a:lnTo>
                    <a:pt x="95" y="259"/>
                  </a:lnTo>
                  <a:lnTo>
                    <a:pt x="95" y="256"/>
                  </a:lnTo>
                  <a:lnTo>
                    <a:pt x="95" y="254"/>
                  </a:lnTo>
                  <a:lnTo>
                    <a:pt x="95" y="251"/>
                  </a:lnTo>
                  <a:lnTo>
                    <a:pt x="100" y="244"/>
                  </a:lnTo>
                  <a:lnTo>
                    <a:pt x="103" y="242"/>
                  </a:lnTo>
                  <a:lnTo>
                    <a:pt x="105" y="242"/>
                  </a:lnTo>
                  <a:lnTo>
                    <a:pt x="105" y="240"/>
                  </a:lnTo>
                  <a:lnTo>
                    <a:pt x="103" y="237"/>
                  </a:lnTo>
                  <a:lnTo>
                    <a:pt x="103" y="235"/>
                  </a:lnTo>
                  <a:lnTo>
                    <a:pt x="100" y="235"/>
                  </a:lnTo>
                  <a:lnTo>
                    <a:pt x="100" y="232"/>
                  </a:lnTo>
                  <a:lnTo>
                    <a:pt x="98" y="228"/>
                  </a:lnTo>
                  <a:lnTo>
                    <a:pt x="98" y="225"/>
                  </a:lnTo>
                  <a:lnTo>
                    <a:pt x="98" y="220"/>
                  </a:lnTo>
                  <a:lnTo>
                    <a:pt x="100" y="220"/>
                  </a:lnTo>
                  <a:lnTo>
                    <a:pt x="100" y="218"/>
                  </a:lnTo>
                  <a:lnTo>
                    <a:pt x="95" y="211"/>
                  </a:lnTo>
                  <a:lnTo>
                    <a:pt x="93" y="208"/>
                  </a:lnTo>
                  <a:lnTo>
                    <a:pt x="88" y="206"/>
                  </a:lnTo>
                  <a:lnTo>
                    <a:pt x="86" y="204"/>
                  </a:lnTo>
                  <a:lnTo>
                    <a:pt x="86" y="199"/>
                  </a:lnTo>
                  <a:lnTo>
                    <a:pt x="88" y="196"/>
                  </a:lnTo>
                  <a:lnTo>
                    <a:pt x="88" y="194"/>
                  </a:lnTo>
                  <a:lnTo>
                    <a:pt x="91" y="194"/>
                  </a:lnTo>
                  <a:lnTo>
                    <a:pt x="86" y="184"/>
                  </a:lnTo>
                  <a:lnTo>
                    <a:pt x="83" y="182"/>
                  </a:lnTo>
                  <a:lnTo>
                    <a:pt x="81" y="182"/>
                  </a:lnTo>
                  <a:lnTo>
                    <a:pt x="76" y="180"/>
                  </a:lnTo>
                  <a:lnTo>
                    <a:pt x="76" y="177"/>
                  </a:lnTo>
                  <a:lnTo>
                    <a:pt x="71" y="177"/>
                  </a:lnTo>
                  <a:lnTo>
                    <a:pt x="69" y="177"/>
                  </a:lnTo>
                  <a:lnTo>
                    <a:pt x="64" y="175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2" y="170"/>
                  </a:lnTo>
                  <a:lnTo>
                    <a:pt x="60" y="173"/>
                  </a:lnTo>
                  <a:lnTo>
                    <a:pt x="57" y="173"/>
                  </a:lnTo>
                  <a:lnTo>
                    <a:pt x="55" y="170"/>
                  </a:lnTo>
                  <a:lnTo>
                    <a:pt x="52" y="168"/>
                  </a:lnTo>
                  <a:lnTo>
                    <a:pt x="52" y="165"/>
                  </a:lnTo>
                  <a:lnTo>
                    <a:pt x="52" y="163"/>
                  </a:lnTo>
                  <a:lnTo>
                    <a:pt x="55" y="163"/>
                  </a:lnTo>
                  <a:lnTo>
                    <a:pt x="55" y="161"/>
                  </a:lnTo>
                  <a:lnTo>
                    <a:pt x="55" y="149"/>
                  </a:lnTo>
                  <a:lnTo>
                    <a:pt x="55" y="146"/>
                  </a:lnTo>
                  <a:lnTo>
                    <a:pt x="48" y="146"/>
                  </a:lnTo>
                  <a:lnTo>
                    <a:pt x="48" y="149"/>
                  </a:lnTo>
                  <a:lnTo>
                    <a:pt x="45" y="149"/>
                  </a:lnTo>
                  <a:lnTo>
                    <a:pt x="43" y="149"/>
                  </a:lnTo>
                  <a:lnTo>
                    <a:pt x="40" y="149"/>
                  </a:lnTo>
                  <a:lnTo>
                    <a:pt x="38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1" y="146"/>
                  </a:lnTo>
                  <a:lnTo>
                    <a:pt x="31" y="149"/>
                  </a:lnTo>
                  <a:lnTo>
                    <a:pt x="28" y="149"/>
                  </a:lnTo>
                  <a:lnTo>
                    <a:pt x="28" y="151"/>
                  </a:lnTo>
                  <a:lnTo>
                    <a:pt x="28" y="153"/>
                  </a:lnTo>
                  <a:lnTo>
                    <a:pt x="24" y="153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19" y="149"/>
                  </a:lnTo>
                  <a:lnTo>
                    <a:pt x="14" y="149"/>
                  </a:lnTo>
                  <a:lnTo>
                    <a:pt x="9" y="144"/>
                  </a:lnTo>
                  <a:lnTo>
                    <a:pt x="9" y="141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6" y="139"/>
                  </a:lnTo>
                  <a:lnTo>
                    <a:pt x="16" y="137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5" y="127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0" y="117"/>
                  </a:lnTo>
                  <a:lnTo>
                    <a:pt x="2" y="117"/>
                  </a:lnTo>
                  <a:lnTo>
                    <a:pt x="5" y="117"/>
                  </a:lnTo>
                  <a:lnTo>
                    <a:pt x="7" y="115"/>
                  </a:lnTo>
                  <a:lnTo>
                    <a:pt x="14" y="115"/>
                  </a:lnTo>
                  <a:lnTo>
                    <a:pt x="19" y="115"/>
                  </a:lnTo>
                  <a:lnTo>
                    <a:pt x="33" y="113"/>
                  </a:lnTo>
                  <a:lnTo>
                    <a:pt x="38" y="106"/>
                  </a:lnTo>
                  <a:lnTo>
                    <a:pt x="38" y="103"/>
                  </a:lnTo>
                  <a:lnTo>
                    <a:pt x="40" y="98"/>
                  </a:lnTo>
                  <a:lnTo>
                    <a:pt x="45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1"/>
                  </a:lnTo>
                  <a:lnTo>
                    <a:pt x="48" y="89"/>
                  </a:lnTo>
                  <a:lnTo>
                    <a:pt x="48" y="86"/>
                  </a:lnTo>
                  <a:lnTo>
                    <a:pt x="50" y="86"/>
                  </a:lnTo>
                  <a:lnTo>
                    <a:pt x="55" y="82"/>
                  </a:lnTo>
                  <a:lnTo>
                    <a:pt x="57" y="82"/>
                  </a:lnTo>
                  <a:lnTo>
                    <a:pt x="57" y="84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7" y="79"/>
                  </a:lnTo>
                  <a:lnTo>
                    <a:pt x="67" y="77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79" y="72"/>
                  </a:lnTo>
                  <a:lnTo>
                    <a:pt x="81" y="74"/>
                  </a:lnTo>
                  <a:lnTo>
                    <a:pt x="83" y="74"/>
                  </a:lnTo>
                  <a:lnTo>
                    <a:pt x="88" y="67"/>
                  </a:lnTo>
                  <a:lnTo>
                    <a:pt x="91" y="65"/>
                  </a:lnTo>
                  <a:lnTo>
                    <a:pt x="93" y="60"/>
                  </a:lnTo>
                  <a:lnTo>
                    <a:pt x="95" y="60"/>
                  </a:lnTo>
                  <a:lnTo>
                    <a:pt x="98" y="55"/>
                  </a:lnTo>
                  <a:lnTo>
                    <a:pt x="98" y="53"/>
                  </a:lnTo>
                  <a:lnTo>
                    <a:pt x="98" y="50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98" y="43"/>
                  </a:lnTo>
                  <a:lnTo>
                    <a:pt x="100" y="43"/>
                  </a:lnTo>
                  <a:lnTo>
                    <a:pt x="103" y="43"/>
                  </a:lnTo>
                  <a:lnTo>
                    <a:pt x="105" y="43"/>
                  </a:lnTo>
                  <a:lnTo>
                    <a:pt x="110" y="39"/>
                  </a:lnTo>
                  <a:lnTo>
                    <a:pt x="112" y="36"/>
                  </a:lnTo>
                  <a:lnTo>
                    <a:pt x="115" y="34"/>
                  </a:lnTo>
                  <a:lnTo>
                    <a:pt x="122" y="27"/>
                  </a:lnTo>
                  <a:lnTo>
                    <a:pt x="124" y="27"/>
                  </a:lnTo>
                  <a:lnTo>
                    <a:pt x="124" y="24"/>
                  </a:lnTo>
                  <a:lnTo>
                    <a:pt x="122" y="24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19"/>
                  </a:lnTo>
                  <a:lnTo>
                    <a:pt x="129" y="7"/>
                  </a:lnTo>
                  <a:lnTo>
                    <a:pt x="129" y="5"/>
                  </a:lnTo>
                  <a:lnTo>
                    <a:pt x="129" y="3"/>
                  </a:lnTo>
                  <a:lnTo>
                    <a:pt x="127" y="3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36" y="5"/>
                  </a:lnTo>
                  <a:lnTo>
                    <a:pt x="138" y="5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6" y="5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53" y="12"/>
                  </a:lnTo>
                  <a:lnTo>
                    <a:pt x="153" y="15"/>
                  </a:lnTo>
                  <a:lnTo>
                    <a:pt x="150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0" y="17"/>
                  </a:lnTo>
                  <a:lnTo>
                    <a:pt x="153" y="17"/>
                  </a:lnTo>
                  <a:lnTo>
                    <a:pt x="155" y="17"/>
                  </a:lnTo>
                  <a:lnTo>
                    <a:pt x="155" y="15"/>
                  </a:lnTo>
                  <a:lnTo>
                    <a:pt x="158" y="15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55" y="19"/>
                  </a:lnTo>
                  <a:lnTo>
                    <a:pt x="155" y="22"/>
                  </a:lnTo>
                  <a:lnTo>
                    <a:pt x="150" y="19"/>
                  </a:lnTo>
                  <a:lnTo>
                    <a:pt x="148" y="22"/>
                  </a:lnTo>
                  <a:lnTo>
                    <a:pt x="148" y="29"/>
                  </a:lnTo>
                  <a:lnTo>
                    <a:pt x="150" y="31"/>
                  </a:lnTo>
                  <a:lnTo>
                    <a:pt x="153" y="31"/>
                  </a:lnTo>
                  <a:lnTo>
                    <a:pt x="155" y="34"/>
                  </a:lnTo>
                  <a:lnTo>
                    <a:pt x="155" y="41"/>
                  </a:lnTo>
                  <a:lnTo>
                    <a:pt x="158" y="41"/>
                  </a:lnTo>
                  <a:lnTo>
                    <a:pt x="158" y="39"/>
                  </a:lnTo>
                  <a:lnTo>
                    <a:pt x="160" y="39"/>
                  </a:lnTo>
                  <a:lnTo>
                    <a:pt x="162" y="39"/>
                  </a:lnTo>
                  <a:lnTo>
                    <a:pt x="162" y="41"/>
                  </a:lnTo>
                  <a:lnTo>
                    <a:pt x="162" y="50"/>
                  </a:lnTo>
                  <a:lnTo>
                    <a:pt x="160" y="53"/>
                  </a:lnTo>
                  <a:lnTo>
                    <a:pt x="160" y="58"/>
                  </a:lnTo>
                  <a:lnTo>
                    <a:pt x="160" y="60"/>
                  </a:lnTo>
                  <a:lnTo>
                    <a:pt x="162" y="62"/>
                  </a:lnTo>
                  <a:lnTo>
                    <a:pt x="165" y="65"/>
                  </a:lnTo>
                  <a:lnTo>
                    <a:pt x="165" y="67"/>
                  </a:lnTo>
                  <a:lnTo>
                    <a:pt x="165" y="70"/>
                  </a:lnTo>
                  <a:lnTo>
                    <a:pt x="165" y="74"/>
                  </a:lnTo>
                  <a:lnTo>
                    <a:pt x="165" y="84"/>
                  </a:lnTo>
                  <a:lnTo>
                    <a:pt x="165" y="86"/>
                  </a:lnTo>
                  <a:lnTo>
                    <a:pt x="167" y="91"/>
                  </a:lnTo>
                  <a:lnTo>
                    <a:pt x="170" y="91"/>
                  </a:lnTo>
                  <a:lnTo>
                    <a:pt x="170" y="89"/>
                  </a:lnTo>
                  <a:lnTo>
                    <a:pt x="172" y="89"/>
                  </a:lnTo>
                  <a:lnTo>
                    <a:pt x="179" y="96"/>
                  </a:lnTo>
                  <a:lnTo>
                    <a:pt x="179" y="98"/>
                  </a:lnTo>
                  <a:lnTo>
                    <a:pt x="179" y="101"/>
                  </a:lnTo>
                  <a:lnTo>
                    <a:pt x="177" y="101"/>
                  </a:lnTo>
                  <a:lnTo>
                    <a:pt x="177" y="103"/>
                  </a:lnTo>
                  <a:lnTo>
                    <a:pt x="179" y="106"/>
                  </a:lnTo>
                  <a:lnTo>
                    <a:pt x="184" y="108"/>
                  </a:lnTo>
                  <a:lnTo>
                    <a:pt x="184" y="106"/>
                  </a:lnTo>
                  <a:lnTo>
                    <a:pt x="186" y="106"/>
                  </a:lnTo>
                  <a:lnTo>
                    <a:pt x="189" y="110"/>
                  </a:lnTo>
                  <a:lnTo>
                    <a:pt x="189" y="113"/>
                  </a:lnTo>
                  <a:lnTo>
                    <a:pt x="189" y="115"/>
                  </a:lnTo>
                  <a:lnTo>
                    <a:pt x="186" y="115"/>
                  </a:lnTo>
                  <a:lnTo>
                    <a:pt x="186" y="117"/>
                  </a:lnTo>
                  <a:lnTo>
                    <a:pt x="186" y="120"/>
                  </a:lnTo>
                  <a:lnTo>
                    <a:pt x="186" y="122"/>
                  </a:lnTo>
                  <a:lnTo>
                    <a:pt x="184" y="139"/>
                  </a:lnTo>
                  <a:lnTo>
                    <a:pt x="186" y="139"/>
                  </a:lnTo>
                  <a:lnTo>
                    <a:pt x="189" y="139"/>
                  </a:lnTo>
                  <a:lnTo>
                    <a:pt x="191" y="139"/>
                  </a:lnTo>
                  <a:lnTo>
                    <a:pt x="193" y="139"/>
                  </a:lnTo>
                  <a:lnTo>
                    <a:pt x="193" y="141"/>
                  </a:lnTo>
                  <a:lnTo>
                    <a:pt x="193" y="144"/>
                  </a:lnTo>
                  <a:lnTo>
                    <a:pt x="191" y="149"/>
                  </a:lnTo>
                  <a:lnTo>
                    <a:pt x="189" y="149"/>
                  </a:lnTo>
                  <a:lnTo>
                    <a:pt x="189" y="146"/>
                  </a:lnTo>
                  <a:lnTo>
                    <a:pt x="186" y="146"/>
                  </a:lnTo>
                  <a:lnTo>
                    <a:pt x="184" y="149"/>
                  </a:lnTo>
                  <a:lnTo>
                    <a:pt x="184" y="151"/>
                  </a:lnTo>
                  <a:lnTo>
                    <a:pt x="184" y="153"/>
                  </a:lnTo>
                  <a:lnTo>
                    <a:pt x="186" y="153"/>
                  </a:lnTo>
                  <a:lnTo>
                    <a:pt x="189" y="153"/>
                  </a:lnTo>
                  <a:lnTo>
                    <a:pt x="191" y="158"/>
                  </a:lnTo>
                  <a:lnTo>
                    <a:pt x="191" y="161"/>
                  </a:lnTo>
                  <a:lnTo>
                    <a:pt x="189" y="165"/>
                  </a:lnTo>
                  <a:lnTo>
                    <a:pt x="186" y="168"/>
                  </a:lnTo>
                  <a:lnTo>
                    <a:pt x="186" y="170"/>
                  </a:lnTo>
                  <a:lnTo>
                    <a:pt x="186" y="173"/>
                  </a:lnTo>
                  <a:lnTo>
                    <a:pt x="193" y="177"/>
                  </a:lnTo>
                  <a:lnTo>
                    <a:pt x="196" y="177"/>
                  </a:lnTo>
                  <a:lnTo>
                    <a:pt x="198" y="175"/>
                  </a:lnTo>
                  <a:lnTo>
                    <a:pt x="201" y="175"/>
                  </a:lnTo>
                  <a:lnTo>
                    <a:pt x="201" y="173"/>
                  </a:lnTo>
                  <a:lnTo>
                    <a:pt x="203" y="168"/>
                  </a:lnTo>
                  <a:lnTo>
                    <a:pt x="205" y="170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0" y="165"/>
                  </a:lnTo>
                  <a:lnTo>
                    <a:pt x="215" y="170"/>
                  </a:lnTo>
                  <a:lnTo>
                    <a:pt x="217" y="173"/>
                  </a:lnTo>
                  <a:lnTo>
                    <a:pt x="217" y="177"/>
                  </a:lnTo>
                  <a:lnTo>
                    <a:pt x="220" y="182"/>
                  </a:lnTo>
                  <a:lnTo>
                    <a:pt x="220" y="184"/>
                  </a:lnTo>
                  <a:lnTo>
                    <a:pt x="217" y="189"/>
                  </a:lnTo>
                  <a:lnTo>
                    <a:pt x="215" y="189"/>
                  </a:lnTo>
                  <a:lnTo>
                    <a:pt x="215" y="192"/>
                  </a:lnTo>
                  <a:lnTo>
                    <a:pt x="213" y="189"/>
                  </a:lnTo>
                  <a:lnTo>
                    <a:pt x="210" y="189"/>
                  </a:lnTo>
                  <a:lnTo>
                    <a:pt x="210" y="192"/>
                  </a:lnTo>
                  <a:lnTo>
                    <a:pt x="205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3" y="196"/>
                  </a:lnTo>
                  <a:lnTo>
                    <a:pt x="203" y="199"/>
                  </a:lnTo>
                  <a:lnTo>
                    <a:pt x="205" y="199"/>
                  </a:lnTo>
                  <a:lnTo>
                    <a:pt x="208" y="199"/>
                  </a:lnTo>
                  <a:lnTo>
                    <a:pt x="208" y="196"/>
                  </a:lnTo>
                  <a:lnTo>
                    <a:pt x="213" y="196"/>
                  </a:lnTo>
                  <a:lnTo>
                    <a:pt x="217" y="204"/>
                  </a:lnTo>
                  <a:lnTo>
                    <a:pt x="217" y="208"/>
                  </a:lnTo>
                  <a:lnTo>
                    <a:pt x="217" y="211"/>
                  </a:lnTo>
                  <a:lnTo>
                    <a:pt x="215" y="211"/>
                  </a:lnTo>
                  <a:lnTo>
                    <a:pt x="213" y="213"/>
                  </a:lnTo>
                  <a:lnTo>
                    <a:pt x="210" y="218"/>
                  </a:lnTo>
                  <a:lnTo>
                    <a:pt x="208" y="220"/>
                  </a:lnTo>
                  <a:lnTo>
                    <a:pt x="208" y="223"/>
                  </a:lnTo>
                  <a:lnTo>
                    <a:pt x="210" y="223"/>
                  </a:lnTo>
                  <a:lnTo>
                    <a:pt x="213" y="225"/>
                  </a:lnTo>
                  <a:lnTo>
                    <a:pt x="213" y="228"/>
                  </a:lnTo>
                  <a:lnTo>
                    <a:pt x="208" y="235"/>
                  </a:lnTo>
                  <a:lnTo>
                    <a:pt x="208" y="237"/>
                  </a:lnTo>
                  <a:lnTo>
                    <a:pt x="213" y="240"/>
                  </a:lnTo>
                  <a:lnTo>
                    <a:pt x="213" y="237"/>
                  </a:lnTo>
                  <a:lnTo>
                    <a:pt x="215" y="235"/>
                  </a:lnTo>
                  <a:lnTo>
                    <a:pt x="215" y="232"/>
                  </a:lnTo>
                  <a:lnTo>
                    <a:pt x="213" y="230"/>
                  </a:lnTo>
                  <a:lnTo>
                    <a:pt x="213" y="228"/>
                  </a:lnTo>
                  <a:lnTo>
                    <a:pt x="215" y="228"/>
                  </a:lnTo>
                  <a:lnTo>
                    <a:pt x="220" y="232"/>
                  </a:lnTo>
                  <a:lnTo>
                    <a:pt x="222" y="240"/>
                  </a:lnTo>
                  <a:lnTo>
                    <a:pt x="222" y="242"/>
                  </a:lnTo>
                  <a:lnTo>
                    <a:pt x="222" y="244"/>
                  </a:lnTo>
                  <a:lnTo>
                    <a:pt x="222" y="247"/>
                  </a:lnTo>
                  <a:lnTo>
                    <a:pt x="227" y="244"/>
                  </a:lnTo>
                  <a:lnTo>
                    <a:pt x="229" y="244"/>
                  </a:lnTo>
                  <a:lnTo>
                    <a:pt x="234" y="242"/>
                  </a:lnTo>
                  <a:lnTo>
                    <a:pt x="239" y="242"/>
                  </a:lnTo>
                  <a:lnTo>
                    <a:pt x="244" y="242"/>
                  </a:lnTo>
                  <a:lnTo>
                    <a:pt x="246" y="240"/>
                  </a:lnTo>
                  <a:lnTo>
                    <a:pt x="246" y="237"/>
                  </a:lnTo>
                  <a:lnTo>
                    <a:pt x="248" y="240"/>
                  </a:lnTo>
                  <a:lnTo>
                    <a:pt x="253" y="240"/>
                  </a:lnTo>
                  <a:lnTo>
                    <a:pt x="256" y="242"/>
                  </a:lnTo>
                  <a:lnTo>
                    <a:pt x="263" y="249"/>
                  </a:lnTo>
                  <a:lnTo>
                    <a:pt x="263" y="251"/>
                  </a:lnTo>
                  <a:lnTo>
                    <a:pt x="260" y="251"/>
                  </a:lnTo>
                  <a:lnTo>
                    <a:pt x="263" y="251"/>
                  </a:lnTo>
                  <a:lnTo>
                    <a:pt x="265" y="254"/>
                  </a:lnTo>
                  <a:lnTo>
                    <a:pt x="268" y="254"/>
                  </a:lnTo>
                  <a:lnTo>
                    <a:pt x="272" y="254"/>
                  </a:lnTo>
                  <a:lnTo>
                    <a:pt x="275" y="254"/>
                  </a:lnTo>
                  <a:lnTo>
                    <a:pt x="275" y="256"/>
                  </a:lnTo>
                  <a:lnTo>
                    <a:pt x="280" y="254"/>
                  </a:lnTo>
                  <a:lnTo>
                    <a:pt x="282" y="251"/>
                  </a:lnTo>
                  <a:lnTo>
                    <a:pt x="287" y="247"/>
                  </a:lnTo>
                  <a:lnTo>
                    <a:pt x="289" y="242"/>
                  </a:lnTo>
                  <a:lnTo>
                    <a:pt x="292" y="242"/>
                  </a:lnTo>
                  <a:lnTo>
                    <a:pt x="292" y="240"/>
                  </a:lnTo>
                  <a:lnTo>
                    <a:pt x="289" y="237"/>
                  </a:lnTo>
                  <a:lnTo>
                    <a:pt x="289" y="235"/>
                  </a:lnTo>
                  <a:lnTo>
                    <a:pt x="289" y="232"/>
                  </a:lnTo>
                  <a:lnTo>
                    <a:pt x="292" y="232"/>
                  </a:lnTo>
                  <a:lnTo>
                    <a:pt x="294" y="230"/>
                  </a:lnTo>
                  <a:lnTo>
                    <a:pt x="296" y="230"/>
                  </a:lnTo>
                  <a:lnTo>
                    <a:pt x="304" y="232"/>
                  </a:lnTo>
                  <a:lnTo>
                    <a:pt x="306" y="232"/>
                  </a:lnTo>
                  <a:lnTo>
                    <a:pt x="306" y="230"/>
                  </a:lnTo>
                  <a:lnTo>
                    <a:pt x="304" y="228"/>
                  </a:lnTo>
                  <a:lnTo>
                    <a:pt x="301" y="225"/>
                  </a:lnTo>
                  <a:lnTo>
                    <a:pt x="304" y="225"/>
                  </a:lnTo>
                  <a:lnTo>
                    <a:pt x="304" y="223"/>
                  </a:lnTo>
                  <a:lnTo>
                    <a:pt x="306" y="223"/>
                  </a:lnTo>
                  <a:lnTo>
                    <a:pt x="306" y="220"/>
                  </a:lnTo>
                  <a:lnTo>
                    <a:pt x="308" y="223"/>
                  </a:lnTo>
                  <a:lnTo>
                    <a:pt x="311" y="225"/>
                  </a:lnTo>
                  <a:lnTo>
                    <a:pt x="311" y="230"/>
                  </a:lnTo>
                  <a:lnTo>
                    <a:pt x="313" y="237"/>
                  </a:lnTo>
                  <a:lnTo>
                    <a:pt x="315" y="237"/>
                  </a:lnTo>
                  <a:lnTo>
                    <a:pt x="315" y="235"/>
                  </a:lnTo>
                  <a:lnTo>
                    <a:pt x="315" y="232"/>
                  </a:lnTo>
                  <a:lnTo>
                    <a:pt x="318" y="232"/>
                  </a:lnTo>
                  <a:lnTo>
                    <a:pt x="318" y="230"/>
                  </a:lnTo>
                  <a:lnTo>
                    <a:pt x="318" y="228"/>
                  </a:lnTo>
                  <a:lnTo>
                    <a:pt x="323" y="225"/>
                  </a:lnTo>
                  <a:lnTo>
                    <a:pt x="327" y="228"/>
                  </a:lnTo>
                  <a:lnTo>
                    <a:pt x="332" y="232"/>
                  </a:lnTo>
                  <a:lnTo>
                    <a:pt x="337" y="235"/>
                  </a:lnTo>
                  <a:lnTo>
                    <a:pt x="342" y="232"/>
                  </a:lnTo>
                  <a:lnTo>
                    <a:pt x="342" y="235"/>
                  </a:lnTo>
                  <a:lnTo>
                    <a:pt x="344" y="235"/>
                  </a:lnTo>
                  <a:lnTo>
                    <a:pt x="344" y="237"/>
                  </a:lnTo>
                  <a:lnTo>
                    <a:pt x="344" y="240"/>
                  </a:lnTo>
                  <a:lnTo>
                    <a:pt x="347" y="240"/>
                  </a:lnTo>
                  <a:lnTo>
                    <a:pt x="349" y="242"/>
                  </a:lnTo>
                  <a:lnTo>
                    <a:pt x="351" y="242"/>
                  </a:lnTo>
                  <a:lnTo>
                    <a:pt x="351" y="244"/>
                  </a:lnTo>
                  <a:lnTo>
                    <a:pt x="351" y="247"/>
                  </a:lnTo>
                  <a:lnTo>
                    <a:pt x="351" y="249"/>
                  </a:lnTo>
                  <a:lnTo>
                    <a:pt x="349" y="251"/>
                  </a:lnTo>
                  <a:lnTo>
                    <a:pt x="342" y="254"/>
                  </a:lnTo>
                  <a:lnTo>
                    <a:pt x="342" y="256"/>
                  </a:lnTo>
                  <a:lnTo>
                    <a:pt x="342" y="254"/>
                  </a:lnTo>
                  <a:lnTo>
                    <a:pt x="339" y="254"/>
                  </a:lnTo>
                  <a:lnTo>
                    <a:pt x="339" y="256"/>
                  </a:lnTo>
                  <a:lnTo>
                    <a:pt x="335" y="259"/>
                  </a:lnTo>
                  <a:lnTo>
                    <a:pt x="335" y="261"/>
                  </a:lnTo>
                  <a:lnTo>
                    <a:pt x="337" y="261"/>
                  </a:lnTo>
                  <a:lnTo>
                    <a:pt x="337" y="263"/>
                  </a:lnTo>
                  <a:lnTo>
                    <a:pt x="337" y="266"/>
                  </a:lnTo>
                  <a:lnTo>
                    <a:pt x="335" y="268"/>
                  </a:lnTo>
                  <a:lnTo>
                    <a:pt x="335" y="273"/>
                  </a:lnTo>
                  <a:lnTo>
                    <a:pt x="335" y="275"/>
                  </a:lnTo>
                  <a:lnTo>
                    <a:pt x="337" y="275"/>
                  </a:lnTo>
                  <a:lnTo>
                    <a:pt x="342" y="278"/>
                  </a:lnTo>
                  <a:lnTo>
                    <a:pt x="349" y="285"/>
                  </a:lnTo>
                  <a:lnTo>
                    <a:pt x="349" y="287"/>
                  </a:lnTo>
                  <a:lnTo>
                    <a:pt x="347" y="287"/>
                  </a:lnTo>
                  <a:lnTo>
                    <a:pt x="347" y="290"/>
                  </a:lnTo>
                  <a:lnTo>
                    <a:pt x="344" y="290"/>
                  </a:lnTo>
                  <a:lnTo>
                    <a:pt x="342" y="290"/>
                  </a:lnTo>
                  <a:lnTo>
                    <a:pt x="342" y="292"/>
                  </a:lnTo>
                  <a:lnTo>
                    <a:pt x="347" y="297"/>
                  </a:lnTo>
                  <a:lnTo>
                    <a:pt x="359" y="302"/>
                  </a:lnTo>
                  <a:lnTo>
                    <a:pt x="361" y="302"/>
                  </a:lnTo>
                  <a:lnTo>
                    <a:pt x="361" y="304"/>
                  </a:lnTo>
                  <a:lnTo>
                    <a:pt x="359" y="307"/>
                  </a:lnTo>
                  <a:lnTo>
                    <a:pt x="359" y="311"/>
                  </a:lnTo>
                  <a:lnTo>
                    <a:pt x="361" y="311"/>
                  </a:lnTo>
                  <a:lnTo>
                    <a:pt x="361" y="314"/>
                  </a:lnTo>
                  <a:lnTo>
                    <a:pt x="363" y="316"/>
                  </a:lnTo>
                  <a:lnTo>
                    <a:pt x="366" y="316"/>
                  </a:lnTo>
                  <a:lnTo>
                    <a:pt x="368" y="316"/>
                  </a:lnTo>
                  <a:lnTo>
                    <a:pt x="373" y="318"/>
                  </a:lnTo>
                  <a:lnTo>
                    <a:pt x="378" y="323"/>
                  </a:lnTo>
                  <a:lnTo>
                    <a:pt x="378" y="330"/>
                  </a:lnTo>
                  <a:lnTo>
                    <a:pt x="378" y="333"/>
                  </a:lnTo>
                  <a:lnTo>
                    <a:pt x="380" y="335"/>
                  </a:lnTo>
                  <a:lnTo>
                    <a:pt x="378" y="335"/>
                  </a:lnTo>
                  <a:lnTo>
                    <a:pt x="375" y="335"/>
                  </a:lnTo>
                  <a:lnTo>
                    <a:pt x="373" y="335"/>
                  </a:lnTo>
                  <a:lnTo>
                    <a:pt x="373" y="338"/>
                  </a:lnTo>
                  <a:lnTo>
                    <a:pt x="368" y="347"/>
                  </a:lnTo>
                  <a:lnTo>
                    <a:pt x="363" y="354"/>
                  </a:lnTo>
                  <a:lnTo>
                    <a:pt x="361" y="359"/>
                  </a:lnTo>
                  <a:lnTo>
                    <a:pt x="359" y="359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49" y="359"/>
                  </a:lnTo>
                  <a:lnTo>
                    <a:pt x="347" y="357"/>
                  </a:lnTo>
                  <a:lnTo>
                    <a:pt x="344" y="357"/>
                  </a:lnTo>
                  <a:lnTo>
                    <a:pt x="342" y="357"/>
                  </a:lnTo>
                  <a:lnTo>
                    <a:pt x="339" y="357"/>
                  </a:lnTo>
                  <a:lnTo>
                    <a:pt x="332" y="357"/>
                  </a:lnTo>
                  <a:lnTo>
                    <a:pt x="330" y="357"/>
                  </a:lnTo>
                  <a:lnTo>
                    <a:pt x="315" y="350"/>
                  </a:lnTo>
                  <a:lnTo>
                    <a:pt x="315" y="347"/>
                  </a:lnTo>
                  <a:lnTo>
                    <a:pt x="313" y="347"/>
                  </a:lnTo>
                  <a:lnTo>
                    <a:pt x="313" y="345"/>
                  </a:lnTo>
                  <a:lnTo>
                    <a:pt x="313" y="342"/>
                  </a:lnTo>
                  <a:lnTo>
                    <a:pt x="311" y="340"/>
                  </a:lnTo>
                  <a:lnTo>
                    <a:pt x="313" y="340"/>
                  </a:lnTo>
                  <a:lnTo>
                    <a:pt x="313" y="338"/>
                  </a:lnTo>
                  <a:lnTo>
                    <a:pt x="313" y="335"/>
                  </a:lnTo>
                  <a:lnTo>
                    <a:pt x="311" y="335"/>
                  </a:lnTo>
                  <a:lnTo>
                    <a:pt x="311" y="333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5"/>
                  </a:lnTo>
                  <a:lnTo>
                    <a:pt x="304" y="338"/>
                  </a:lnTo>
                  <a:lnTo>
                    <a:pt x="301" y="340"/>
                  </a:lnTo>
                  <a:lnTo>
                    <a:pt x="299" y="345"/>
                  </a:lnTo>
                  <a:lnTo>
                    <a:pt x="294" y="347"/>
                  </a:lnTo>
                  <a:lnTo>
                    <a:pt x="294" y="350"/>
                  </a:lnTo>
                  <a:lnTo>
                    <a:pt x="292" y="350"/>
                  </a:lnTo>
                  <a:lnTo>
                    <a:pt x="289" y="350"/>
                  </a:lnTo>
                  <a:lnTo>
                    <a:pt x="289" y="347"/>
                  </a:lnTo>
                  <a:lnTo>
                    <a:pt x="287" y="347"/>
                  </a:lnTo>
                  <a:lnTo>
                    <a:pt x="284" y="347"/>
                  </a:lnTo>
                  <a:lnTo>
                    <a:pt x="282" y="347"/>
                  </a:lnTo>
                  <a:lnTo>
                    <a:pt x="280" y="347"/>
                  </a:lnTo>
                  <a:lnTo>
                    <a:pt x="280" y="345"/>
                  </a:lnTo>
                  <a:lnTo>
                    <a:pt x="280" y="342"/>
                  </a:lnTo>
                  <a:lnTo>
                    <a:pt x="282" y="342"/>
                  </a:lnTo>
                  <a:lnTo>
                    <a:pt x="282" y="345"/>
                  </a:lnTo>
                  <a:lnTo>
                    <a:pt x="284" y="345"/>
                  </a:lnTo>
                  <a:lnTo>
                    <a:pt x="284" y="342"/>
                  </a:lnTo>
                  <a:lnTo>
                    <a:pt x="282" y="338"/>
                  </a:lnTo>
                  <a:lnTo>
                    <a:pt x="277" y="335"/>
                  </a:lnTo>
                  <a:lnTo>
                    <a:pt x="275" y="333"/>
                  </a:lnTo>
                  <a:lnTo>
                    <a:pt x="272" y="330"/>
                  </a:lnTo>
                  <a:lnTo>
                    <a:pt x="270" y="330"/>
                  </a:lnTo>
                  <a:lnTo>
                    <a:pt x="265" y="328"/>
                  </a:lnTo>
                  <a:lnTo>
                    <a:pt x="263" y="326"/>
                  </a:lnTo>
                  <a:lnTo>
                    <a:pt x="256" y="316"/>
                  </a:lnTo>
                  <a:lnTo>
                    <a:pt x="256" y="311"/>
                  </a:lnTo>
                  <a:lnTo>
                    <a:pt x="256" y="307"/>
                  </a:lnTo>
                  <a:lnTo>
                    <a:pt x="258" y="307"/>
                  </a:lnTo>
                  <a:lnTo>
                    <a:pt x="258" y="304"/>
                  </a:lnTo>
                  <a:lnTo>
                    <a:pt x="260" y="304"/>
                  </a:lnTo>
                  <a:lnTo>
                    <a:pt x="260" y="302"/>
                  </a:lnTo>
                  <a:lnTo>
                    <a:pt x="260" y="299"/>
                  </a:lnTo>
                  <a:lnTo>
                    <a:pt x="260" y="297"/>
                  </a:lnTo>
                  <a:lnTo>
                    <a:pt x="253" y="292"/>
                  </a:lnTo>
                  <a:lnTo>
                    <a:pt x="253" y="290"/>
                  </a:lnTo>
                  <a:lnTo>
                    <a:pt x="248" y="290"/>
                  </a:lnTo>
                  <a:lnTo>
                    <a:pt x="246" y="290"/>
                  </a:lnTo>
                  <a:lnTo>
                    <a:pt x="246" y="292"/>
                  </a:lnTo>
                  <a:lnTo>
                    <a:pt x="244" y="292"/>
                  </a:lnTo>
                  <a:lnTo>
                    <a:pt x="234" y="285"/>
                  </a:lnTo>
                  <a:lnTo>
                    <a:pt x="234" y="283"/>
                  </a:lnTo>
                  <a:lnTo>
                    <a:pt x="232" y="283"/>
                  </a:lnTo>
                  <a:lnTo>
                    <a:pt x="229" y="283"/>
                  </a:lnTo>
                  <a:lnTo>
                    <a:pt x="229" y="285"/>
                  </a:lnTo>
                  <a:lnTo>
                    <a:pt x="229" y="287"/>
                  </a:lnTo>
                  <a:lnTo>
                    <a:pt x="227" y="290"/>
                  </a:lnTo>
                  <a:lnTo>
                    <a:pt x="227" y="292"/>
                  </a:lnTo>
                  <a:lnTo>
                    <a:pt x="225" y="292"/>
                  </a:lnTo>
                  <a:lnTo>
                    <a:pt x="225" y="295"/>
                  </a:lnTo>
                  <a:lnTo>
                    <a:pt x="225" y="292"/>
                  </a:lnTo>
                  <a:lnTo>
                    <a:pt x="222" y="292"/>
                  </a:lnTo>
                  <a:lnTo>
                    <a:pt x="222" y="290"/>
                  </a:lnTo>
                  <a:lnTo>
                    <a:pt x="220" y="290"/>
                  </a:lnTo>
                  <a:lnTo>
                    <a:pt x="217" y="290"/>
                  </a:lnTo>
                  <a:lnTo>
                    <a:pt x="217" y="292"/>
                  </a:lnTo>
                  <a:lnTo>
                    <a:pt x="215" y="292"/>
                  </a:lnTo>
                  <a:lnTo>
                    <a:pt x="213" y="292"/>
                  </a:lnTo>
                  <a:lnTo>
                    <a:pt x="213" y="290"/>
                  </a:lnTo>
                  <a:lnTo>
                    <a:pt x="210" y="287"/>
                  </a:lnTo>
                  <a:lnTo>
                    <a:pt x="210" y="285"/>
                  </a:lnTo>
                  <a:lnTo>
                    <a:pt x="210" y="280"/>
                  </a:lnTo>
                  <a:lnTo>
                    <a:pt x="210" y="275"/>
                  </a:lnTo>
                  <a:lnTo>
                    <a:pt x="208" y="273"/>
                  </a:lnTo>
                  <a:lnTo>
                    <a:pt x="205" y="273"/>
                  </a:lnTo>
                  <a:lnTo>
                    <a:pt x="203" y="273"/>
                  </a:lnTo>
                  <a:lnTo>
                    <a:pt x="198" y="271"/>
                  </a:lnTo>
                  <a:lnTo>
                    <a:pt x="196" y="271"/>
                  </a:lnTo>
                  <a:lnTo>
                    <a:pt x="196" y="268"/>
                  </a:lnTo>
                  <a:lnTo>
                    <a:pt x="196" y="266"/>
                  </a:lnTo>
                  <a:lnTo>
                    <a:pt x="193" y="266"/>
                  </a:lnTo>
                  <a:lnTo>
                    <a:pt x="191" y="266"/>
                  </a:lnTo>
                  <a:lnTo>
                    <a:pt x="191" y="268"/>
                  </a:lnTo>
                  <a:lnTo>
                    <a:pt x="191" y="271"/>
                  </a:lnTo>
                  <a:lnTo>
                    <a:pt x="191" y="273"/>
                  </a:lnTo>
                  <a:lnTo>
                    <a:pt x="189" y="273"/>
                  </a:lnTo>
                  <a:lnTo>
                    <a:pt x="186" y="271"/>
                  </a:lnTo>
                  <a:lnTo>
                    <a:pt x="186" y="268"/>
                  </a:lnTo>
                  <a:lnTo>
                    <a:pt x="186" y="266"/>
                  </a:lnTo>
                  <a:lnTo>
                    <a:pt x="184" y="263"/>
                  </a:lnTo>
                  <a:lnTo>
                    <a:pt x="182" y="263"/>
                  </a:lnTo>
                  <a:lnTo>
                    <a:pt x="179" y="266"/>
                  </a:lnTo>
                  <a:lnTo>
                    <a:pt x="179" y="268"/>
                  </a:lnTo>
                  <a:lnTo>
                    <a:pt x="174" y="271"/>
                  </a:lnTo>
                  <a:lnTo>
                    <a:pt x="172" y="271"/>
                  </a:lnTo>
                  <a:lnTo>
                    <a:pt x="170" y="268"/>
                  </a:lnTo>
                  <a:lnTo>
                    <a:pt x="170" y="266"/>
                  </a:lnTo>
                  <a:lnTo>
                    <a:pt x="167" y="266"/>
                  </a:lnTo>
                  <a:lnTo>
                    <a:pt x="167" y="268"/>
                  </a:lnTo>
                  <a:lnTo>
                    <a:pt x="165" y="271"/>
                  </a:lnTo>
                  <a:lnTo>
                    <a:pt x="162" y="273"/>
                  </a:lnTo>
                  <a:lnTo>
                    <a:pt x="162" y="275"/>
                  </a:lnTo>
                  <a:lnTo>
                    <a:pt x="160" y="275"/>
                  </a:lnTo>
                  <a:lnTo>
                    <a:pt x="158" y="278"/>
                  </a:lnTo>
                  <a:lnTo>
                    <a:pt x="155" y="278"/>
                  </a:lnTo>
                  <a:lnTo>
                    <a:pt x="150" y="278"/>
                  </a:lnTo>
                  <a:lnTo>
                    <a:pt x="148" y="278"/>
                  </a:lnTo>
                  <a:lnTo>
                    <a:pt x="146" y="278"/>
                  </a:lnTo>
                  <a:lnTo>
                    <a:pt x="143" y="278"/>
                  </a:lnTo>
                  <a:lnTo>
                    <a:pt x="138" y="28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1" name="Freeform 1137"/>
            <p:cNvSpPr>
              <a:spLocks/>
            </p:cNvSpPr>
            <p:nvPr/>
          </p:nvSpPr>
          <p:spPr bwMode="gray">
            <a:xfrm>
              <a:off x="1979897" y="3592279"/>
              <a:ext cx="287105" cy="267742"/>
            </a:xfrm>
            <a:custGeom>
              <a:avLst/>
              <a:gdLst/>
              <a:ahLst/>
              <a:cxnLst>
                <a:cxn ang="0">
                  <a:pos x="55" y="163"/>
                </a:cxn>
                <a:cxn ang="0">
                  <a:pos x="53" y="153"/>
                </a:cxn>
                <a:cxn ang="0">
                  <a:pos x="46" y="144"/>
                </a:cxn>
                <a:cxn ang="0">
                  <a:pos x="43" y="139"/>
                </a:cxn>
                <a:cxn ang="0">
                  <a:pos x="38" y="129"/>
                </a:cxn>
                <a:cxn ang="0">
                  <a:pos x="34" y="120"/>
                </a:cxn>
                <a:cxn ang="0">
                  <a:pos x="31" y="115"/>
                </a:cxn>
                <a:cxn ang="0">
                  <a:pos x="31" y="108"/>
                </a:cxn>
                <a:cxn ang="0">
                  <a:pos x="26" y="103"/>
                </a:cxn>
                <a:cxn ang="0">
                  <a:pos x="17" y="93"/>
                </a:cxn>
                <a:cxn ang="0">
                  <a:pos x="5" y="72"/>
                </a:cxn>
                <a:cxn ang="0">
                  <a:pos x="2" y="67"/>
                </a:cxn>
                <a:cxn ang="0">
                  <a:pos x="12" y="65"/>
                </a:cxn>
                <a:cxn ang="0">
                  <a:pos x="14" y="57"/>
                </a:cxn>
                <a:cxn ang="0">
                  <a:pos x="7" y="53"/>
                </a:cxn>
                <a:cxn ang="0">
                  <a:pos x="12" y="48"/>
                </a:cxn>
                <a:cxn ang="0">
                  <a:pos x="5" y="45"/>
                </a:cxn>
                <a:cxn ang="0">
                  <a:pos x="10" y="26"/>
                </a:cxn>
                <a:cxn ang="0">
                  <a:pos x="17" y="19"/>
                </a:cxn>
                <a:cxn ang="0">
                  <a:pos x="24" y="26"/>
                </a:cxn>
                <a:cxn ang="0">
                  <a:pos x="29" y="17"/>
                </a:cxn>
                <a:cxn ang="0">
                  <a:pos x="38" y="17"/>
                </a:cxn>
                <a:cxn ang="0">
                  <a:pos x="41" y="14"/>
                </a:cxn>
                <a:cxn ang="0">
                  <a:pos x="55" y="19"/>
                </a:cxn>
                <a:cxn ang="0">
                  <a:pos x="62" y="19"/>
                </a:cxn>
                <a:cxn ang="0">
                  <a:pos x="74" y="26"/>
                </a:cxn>
                <a:cxn ang="0">
                  <a:pos x="93" y="38"/>
                </a:cxn>
                <a:cxn ang="0">
                  <a:pos x="105" y="29"/>
                </a:cxn>
                <a:cxn ang="0">
                  <a:pos x="113" y="19"/>
                </a:cxn>
                <a:cxn ang="0">
                  <a:pos x="115" y="5"/>
                </a:cxn>
                <a:cxn ang="0">
                  <a:pos x="117" y="2"/>
                </a:cxn>
                <a:cxn ang="0">
                  <a:pos x="124" y="14"/>
                </a:cxn>
                <a:cxn ang="0">
                  <a:pos x="132" y="17"/>
                </a:cxn>
                <a:cxn ang="0">
                  <a:pos x="136" y="22"/>
                </a:cxn>
                <a:cxn ang="0">
                  <a:pos x="144" y="22"/>
                </a:cxn>
                <a:cxn ang="0">
                  <a:pos x="148" y="14"/>
                </a:cxn>
                <a:cxn ang="0">
                  <a:pos x="160" y="14"/>
                </a:cxn>
                <a:cxn ang="0">
                  <a:pos x="175" y="31"/>
                </a:cxn>
                <a:cxn ang="0">
                  <a:pos x="184" y="43"/>
                </a:cxn>
                <a:cxn ang="0">
                  <a:pos x="194" y="53"/>
                </a:cxn>
                <a:cxn ang="0">
                  <a:pos x="187" y="53"/>
                </a:cxn>
                <a:cxn ang="0">
                  <a:pos x="180" y="53"/>
                </a:cxn>
                <a:cxn ang="0">
                  <a:pos x="182" y="69"/>
                </a:cxn>
                <a:cxn ang="0">
                  <a:pos x="175" y="72"/>
                </a:cxn>
                <a:cxn ang="0">
                  <a:pos x="175" y="77"/>
                </a:cxn>
                <a:cxn ang="0">
                  <a:pos x="158" y="93"/>
                </a:cxn>
                <a:cxn ang="0">
                  <a:pos x="151" y="96"/>
                </a:cxn>
                <a:cxn ang="0">
                  <a:pos x="151" y="105"/>
                </a:cxn>
                <a:cxn ang="0">
                  <a:pos x="141" y="117"/>
                </a:cxn>
                <a:cxn ang="0">
                  <a:pos x="127" y="124"/>
                </a:cxn>
                <a:cxn ang="0">
                  <a:pos x="115" y="134"/>
                </a:cxn>
                <a:cxn ang="0">
                  <a:pos x="110" y="132"/>
                </a:cxn>
                <a:cxn ang="0">
                  <a:pos x="101" y="139"/>
                </a:cxn>
                <a:cxn ang="0">
                  <a:pos x="98" y="146"/>
                </a:cxn>
                <a:cxn ang="0">
                  <a:pos x="86" y="163"/>
                </a:cxn>
                <a:cxn ang="0">
                  <a:pos x="58" y="167"/>
                </a:cxn>
              </a:cxnLst>
              <a:rect l="0" t="0" r="r" b="b"/>
              <a:pathLst>
                <a:path w="194" h="167">
                  <a:moveTo>
                    <a:pt x="53" y="167"/>
                  </a:moveTo>
                  <a:lnTo>
                    <a:pt x="53" y="165"/>
                  </a:lnTo>
                  <a:lnTo>
                    <a:pt x="53" y="163"/>
                  </a:lnTo>
                  <a:lnTo>
                    <a:pt x="55" y="163"/>
                  </a:lnTo>
                  <a:lnTo>
                    <a:pt x="55" y="160"/>
                  </a:lnTo>
                  <a:lnTo>
                    <a:pt x="58" y="158"/>
                  </a:lnTo>
                  <a:lnTo>
                    <a:pt x="55" y="156"/>
                  </a:lnTo>
                  <a:lnTo>
                    <a:pt x="53" y="153"/>
                  </a:lnTo>
                  <a:lnTo>
                    <a:pt x="48" y="148"/>
                  </a:lnTo>
                  <a:lnTo>
                    <a:pt x="46" y="148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3" y="144"/>
                  </a:lnTo>
                  <a:lnTo>
                    <a:pt x="41" y="144"/>
                  </a:lnTo>
                  <a:lnTo>
                    <a:pt x="41" y="141"/>
                  </a:lnTo>
                  <a:lnTo>
                    <a:pt x="43" y="139"/>
                  </a:lnTo>
                  <a:lnTo>
                    <a:pt x="46" y="139"/>
                  </a:lnTo>
                  <a:lnTo>
                    <a:pt x="46" y="136"/>
                  </a:lnTo>
                  <a:lnTo>
                    <a:pt x="41" y="132"/>
                  </a:lnTo>
                  <a:lnTo>
                    <a:pt x="38" y="129"/>
                  </a:lnTo>
                  <a:lnTo>
                    <a:pt x="34" y="127"/>
                  </a:lnTo>
                  <a:lnTo>
                    <a:pt x="34" y="124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4" y="117"/>
                  </a:lnTo>
                  <a:lnTo>
                    <a:pt x="31" y="120"/>
                  </a:lnTo>
                  <a:lnTo>
                    <a:pt x="29" y="120"/>
                  </a:lnTo>
                  <a:lnTo>
                    <a:pt x="31" y="115"/>
                  </a:lnTo>
                  <a:lnTo>
                    <a:pt x="34" y="115"/>
                  </a:lnTo>
                  <a:lnTo>
                    <a:pt x="34" y="112"/>
                  </a:lnTo>
                  <a:lnTo>
                    <a:pt x="31" y="110"/>
                  </a:lnTo>
                  <a:lnTo>
                    <a:pt x="31" y="108"/>
                  </a:lnTo>
                  <a:lnTo>
                    <a:pt x="29" y="108"/>
                  </a:lnTo>
                  <a:lnTo>
                    <a:pt x="29" y="110"/>
                  </a:lnTo>
                  <a:lnTo>
                    <a:pt x="26" y="105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17" y="93"/>
                  </a:lnTo>
                  <a:lnTo>
                    <a:pt x="12" y="93"/>
                  </a:lnTo>
                  <a:lnTo>
                    <a:pt x="10" y="86"/>
                  </a:lnTo>
                  <a:lnTo>
                    <a:pt x="10" y="79"/>
                  </a:lnTo>
                  <a:lnTo>
                    <a:pt x="5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2" y="67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10" y="65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3"/>
                  </a:lnTo>
                  <a:lnTo>
                    <a:pt x="7" y="53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7" y="48"/>
                  </a:lnTo>
                  <a:lnTo>
                    <a:pt x="5" y="50"/>
                  </a:lnTo>
                  <a:lnTo>
                    <a:pt x="5" y="45"/>
                  </a:lnTo>
                  <a:lnTo>
                    <a:pt x="7" y="43"/>
                  </a:lnTo>
                  <a:lnTo>
                    <a:pt x="10" y="33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7" y="24"/>
                  </a:lnTo>
                  <a:lnTo>
                    <a:pt x="10" y="24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9" y="22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6" y="17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3" y="17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2" y="17"/>
                  </a:lnTo>
                  <a:lnTo>
                    <a:pt x="62" y="19"/>
                  </a:lnTo>
                  <a:lnTo>
                    <a:pt x="65" y="22"/>
                  </a:lnTo>
                  <a:lnTo>
                    <a:pt x="67" y="24"/>
                  </a:lnTo>
                  <a:lnTo>
                    <a:pt x="69" y="24"/>
                  </a:lnTo>
                  <a:lnTo>
                    <a:pt x="74" y="26"/>
                  </a:lnTo>
                  <a:lnTo>
                    <a:pt x="86" y="33"/>
                  </a:lnTo>
                  <a:lnTo>
                    <a:pt x="89" y="36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6" y="36"/>
                  </a:lnTo>
                  <a:lnTo>
                    <a:pt x="93" y="33"/>
                  </a:lnTo>
                  <a:lnTo>
                    <a:pt x="98" y="31"/>
                  </a:lnTo>
                  <a:lnTo>
                    <a:pt x="105" y="29"/>
                  </a:lnTo>
                  <a:lnTo>
                    <a:pt x="108" y="29"/>
                  </a:lnTo>
                  <a:lnTo>
                    <a:pt x="108" y="26"/>
                  </a:lnTo>
                  <a:lnTo>
                    <a:pt x="108" y="24"/>
                  </a:lnTo>
                  <a:lnTo>
                    <a:pt x="113" y="19"/>
                  </a:lnTo>
                  <a:lnTo>
                    <a:pt x="115" y="17"/>
                  </a:lnTo>
                  <a:lnTo>
                    <a:pt x="115" y="14"/>
                  </a:lnTo>
                  <a:lnTo>
                    <a:pt x="115" y="10"/>
                  </a:lnTo>
                  <a:lnTo>
                    <a:pt x="115" y="5"/>
                  </a:lnTo>
                  <a:lnTo>
                    <a:pt x="115" y="2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7" y="2"/>
                  </a:lnTo>
                  <a:lnTo>
                    <a:pt x="124" y="7"/>
                  </a:lnTo>
                  <a:lnTo>
                    <a:pt x="127" y="7"/>
                  </a:lnTo>
                  <a:lnTo>
                    <a:pt x="127" y="12"/>
                  </a:lnTo>
                  <a:lnTo>
                    <a:pt x="124" y="14"/>
                  </a:lnTo>
                  <a:lnTo>
                    <a:pt x="124" y="19"/>
                  </a:lnTo>
                  <a:lnTo>
                    <a:pt x="129" y="19"/>
                  </a:lnTo>
                  <a:lnTo>
                    <a:pt x="129" y="17"/>
                  </a:lnTo>
                  <a:lnTo>
                    <a:pt x="132" y="17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39" y="24"/>
                  </a:lnTo>
                  <a:lnTo>
                    <a:pt x="141" y="24"/>
                  </a:lnTo>
                  <a:lnTo>
                    <a:pt x="144" y="24"/>
                  </a:lnTo>
                  <a:lnTo>
                    <a:pt x="144" y="22"/>
                  </a:lnTo>
                  <a:lnTo>
                    <a:pt x="146" y="19"/>
                  </a:lnTo>
                  <a:lnTo>
                    <a:pt x="146" y="17"/>
                  </a:lnTo>
                  <a:lnTo>
                    <a:pt x="148" y="17"/>
                  </a:lnTo>
                  <a:lnTo>
                    <a:pt x="148" y="14"/>
                  </a:lnTo>
                  <a:lnTo>
                    <a:pt x="156" y="14"/>
                  </a:lnTo>
                  <a:lnTo>
                    <a:pt x="158" y="12"/>
                  </a:lnTo>
                  <a:lnTo>
                    <a:pt x="158" y="14"/>
                  </a:lnTo>
                  <a:lnTo>
                    <a:pt x="160" y="14"/>
                  </a:lnTo>
                  <a:lnTo>
                    <a:pt x="168" y="22"/>
                  </a:lnTo>
                  <a:lnTo>
                    <a:pt x="170" y="26"/>
                  </a:lnTo>
                  <a:lnTo>
                    <a:pt x="172" y="29"/>
                  </a:lnTo>
                  <a:lnTo>
                    <a:pt x="175" y="31"/>
                  </a:lnTo>
                  <a:lnTo>
                    <a:pt x="177" y="33"/>
                  </a:lnTo>
                  <a:lnTo>
                    <a:pt x="177" y="41"/>
                  </a:lnTo>
                  <a:lnTo>
                    <a:pt x="180" y="43"/>
                  </a:lnTo>
                  <a:lnTo>
                    <a:pt x="184" y="43"/>
                  </a:lnTo>
                  <a:lnTo>
                    <a:pt x="194" y="45"/>
                  </a:lnTo>
                  <a:lnTo>
                    <a:pt x="194" y="48"/>
                  </a:lnTo>
                  <a:lnTo>
                    <a:pt x="194" y="50"/>
                  </a:lnTo>
                  <a:lnTo>
                    <a:pt x="194" y="53"/>
                  </a:lnTo>
                  <a:lnTo>
                    <a:pt x="191" y="55"/>
                  </a:lnTo>
                  <a:lnTo>
                    <a:pt x="189" y="55"/>
                  </a:lnTo>
                  <a:lnTo>
                    <a:pt x="189" y="53"/>
                  </a:lnTo>
                  <a:lnTo>
                    <a:pt x="187" y="53"/>
                  </a:lnTo>
                  <a:lnTo>
                    <a:pt x="184" y="50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80" y="53"/>
                  </a:lnTo>
                  <a:lnTo>
                    <a:pt x="182" y="53"/>
                  </a:lnTo>
                  <a:lnTo>
                    <a:pt x="182" y="55"/>
                  </a:lnTo>
                  <a:lnTo>
                    <a:pt x="182" y="57"/>
                  </a:lnTo>
                  <a:lnTo>
                    <a:pt x="182" y="69"/>
                  </a:lnTo>
                  <a:lnTo>
                    <a:pt x="182" y="72"/>
                  </a:lnTo>
                  <a:lnTo>
                    <a:pt x="180" y="72"/>
                  </a:lnTo>
                  <a:lnTo>
                    <a:pt x="177" y="72"/>
                  </a:lnTo>
                  <a:lnTo>
                    <a:pt x="175" y="72"/>
                  </a:lnTo>
                  <a:lnTo>
                    <a:pt x="175" y="74"/>
                  </a:lnTo>
                  <a:lnTo>
                    <a:pt x="177" y="74"/>
                  </a:lnTo>
                  <a:lnTo>
                    <a:pt x="177" y="77"/>
                  </a:lnTo>
                  <a:lnTo>
                    <a:pt x="175" y="77"/>
                  </a:lnTo>
                  <a:lnTo>
                    <a:pt x="168" y="84"/>
                  </a:lnTo>
                  <a:lnTo>
                    <a:pt x="165" y="86"/>
                  </a:lnTo>
                  <a:lnTo>
                    <a:pt x="163" y="89"/>
                  </a:lnTo>
                  <a:lnTo>
                    <a:pt x="158" y="93"/>
                  </a:lnTo>
                  <a:lnTo>
                    <a:pt x="156" y="93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6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3"/>
                  </a:lnTo>
                  <a:lnTo>
                    <a:pt x="151" y="105"/>
                  </a:lnTo>
                  <a:lnTo>
                    <a:pt x="148" y="110"/>
                  </a:lnTo>
                  <a:lnTo>
                    <a:pt x="146" y="110"/>
                  </a:lnTo>
                  <a:lnTo>
                    <a:pt x="144" y="115"/>
                  </a:lnTo>
                  <a:lnTo>
                    <a:pt x="141" y="117"/>
                  </a:lnTo>
                  <a:lnTo>
                    <a:pt x="136" y="124"/>
                  </a:lnTo>
                  <a:lnTo>
                    <a:pt x="134" y="124"/>
                  </a:lnTo>
                  <a:lnTo>
                    <a:pt x="132" y="122"/>
                  </a:lnTo>
                  <a:lnTo>
                    <a:pt x="127" y="124"/>
                  </a:lnTo>
                  <a:lnTo>
                    <a:pt x="120" y="124"/>
                  </a:lnTo>
                  <a:lnTo>
                    <a:pt x="120" y="127"/>
                  </a:lnTo>
                  <a:lnTo>
                    <a:pt x="120" y="129"/>
                  </a:lnTo>
                  <a:lnTo>
                    <a:pt x="115" y="134"/>
                  </a:lnTo>
                  <a:lnTo>
                    <a:pt x="115" y="136"/>
                  </a:lnTo>
                  <a:lnTo>
                    <a:pt x="113" y="136"/>
                  </a:lnTo>
                  <a:lnTo>
                    <a:pt x="110" y="134"/>
                  </a:lnTo>
                  <a:lnTo>
                    <a:pt x="110" y="132"/>
                  </a:lnTo>
                  <a:lnTo>
                    <a:pt x="108" y="132"/>
                  </a:lnTo>
                  <a:lnTo>
                    <a:pt x="103" y="136"/>
                  </a:lnTo>
                  <a:lnTo>
                    <a:pt x="101" y="136"/>
                  </a:lnTo>
                  <a:lnTo>
                    <a:pt x="101" y="139"/>
                  </a:lnTo>
                  <a:lnTo>
                    <a:pt x="101" y="141"/>
                  </a:lnTo>
                  <a:lnTo>
                    <a:pt x="101" y="144"/>
                  </a:lnTo>
                  <a:lnTo>
                    <a:pt x="101" y="146"/>
                  </a:lnTo>
                  <a:lnTo>
                    <a:pt x="98" y="146"/>
                  </a:lnTo>
                  <a:lnTo>
                    <a:pt x="93" y="148"/>
                  </a:lnTo>
                  <a:lnTo>
                    <a:pt x="91" y="153"/>
                  </a:lnTo>
                  <a:lnTo>
                    <a:pt x="91" y="156"/>
                  </a:lnTo>
                  <a:lnTo>
                    <a:pt x="86" y="163"/>
                  </a:lnTo>
                  <a:lnTo>
                    <a:pt x="72" y="165"/>
                  </a:lnTo>
                  <a:lnTo>
                    <a:pt x="67" y="165"/>
                  </a:lnTo>
                  <a:lnTo>
                    <a:pt x="60" y="165"/>
                  </a:lnTo>
                  <a:lnTo>
                    <a:pt x="58" y="167"/>
                  </a:lnTo>
                  <a:lnTo>
                    <a:pt x="55" y="167"/>
                  </a:lnTo>
                  <a:lnTo>
                    <a:pt x="53" y="167"/>
                  </a:lnTo>
                  <a:close/>
                </a:path>
              </a:pathLst>
            </a:custGeom>
            <a:solidFill>
              <a:srgbClr val="D24200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32" name="Freeform 1138"/>
            <p:cNvSpPr>
              <a:spLocks/>
            </p:cNvSpPr>
            <p:nvPr/>
          </p:nvSpPr>
          <p:spPr bwMode="gray">
            <a:xfrm>
              <a:off x="2022816" y="3393476"/>
              <a:ext cx="386259" cy="344698"/>
            </a:xfrm>
            <a:custGeom>
              <a:avLst/>
              <a:gdLst/>
              <a:ahLst/>
              <a:cxnLst>
                <a:cxn ang="0">
                  <a:pos x="14" y="52"/>
                </a:cxn>
                <a:cxn ang="0">
                  <a:pos x="24" y="62"/>
                </a:cxn>
                <a:cxn ang="0">
                  <a:pos x="36" y="57"/>
                </a:cxn>
                <a:cxn ang="0">
                  <a:pos x="38" y="52"/>
                </a:cxn>
                <a:cxn ang="0">
                  <a:pos x="45" y="43"/>
                </a:cxn>
                <a:cxn ang="0">
                  <a:pos x="36" y="35"/>
                </a:cxn>
                <a:cxn ang="0">
                  <a:pos x="57" y="24"/>
                </a:cxn>
                <a:cxn ang="0">
                  <a:pos x="76" y="16"/>
                </a:cxn>
                <a:cxn ang="0">
                  <a:pos x="100" y="12"/>
                </a:cxn>
                <a:cxn ang="0">
                  <a:pos x="112" y="0"/>
                </a:cxn>
                <a:cxn ang="0">
                  <a:pos x="127" y="7"/>
                </a:cxn>
                <a:cxn ang="0">
                  <a:pos x="143" y="4"/>
                </a:cxn>
                <a:cxn ang="0">
                  <a:pos x="143" y="12"/>
                </a:cxn>
                <a:cxn ang="0">
                  <a:pos x="155" y="4"/>
                </a:cxn>
                <a:cxn ang="0">
                  <a:pos x="167" y="12"/>
                </a:cxn>
                <a:cxn ang="0">
                  <a:pos x="162" y="28"/>
                </a:cxn>
                <a:cxn ang="0">
                  <a:pos x="170" y="28"/>
                </a:cxn>
                <a:cxn ang="0">
                  <a:pos x="167" y="43"/>
                </a:cxn>
                <a:cxn ang="0">
                  <a:pos x="184" y="57"/>
                </a:cxn>
                <a:cxn ang="0">
                  <a:pos x="184" y="59"/>
                </a:cxn>
                <a:cxn ang="0">
                  <a:pos x="182" y="69"/>
                </a:cxn>
                <a:cxn ang="0">
                  <a:pos x="196" y="76"/>
                </a:cxn>
                <a:cxn ang="0">
                  <a:pos x="206" y="74"/>
                </a:cxn>
                <a:cxn ang="0">
                  <a:pos x="220" y="86"/>
                </a:cxn>
                <a:cxn ang="0">
                  <a:pos x="229" y="81"/>
                </a:cxn>
                <a:cxn ang="0">
                  <a:pos x="222" y="69"/>
                </a:cxn>
                <a:cxn ang="0">
                  <a:pos x="241" y="62"/>
                </a:cxn>
                <a:cxn ang="0">
                  <a:pos x="246" y="64"/>
                </a:cxn>
                <a:cxn ang="0">
                  <a:pos x="237" y="79"/>
                </a:cxn>
                <a:cxn ang="0">
                  <a:pos x="246" y="83"/>
                </a:cxn>
                <a:cxn ang="0">
                  <a:pos x="253" y="86"/>
                </a:cxn>
                <a:cxn ang="0">
                  <a:pos x="246" y="95"/>
                </a:cxn>
                <a:cxn ang="0">
                  <a:pos x="234" y="102"/>
                </a:cxn>
                <a:cxn ang="0">
                  <a:pos x="253" y="112"/>
                </a:cxn>
                <a:cxn ang="0">
                  <a:pos x="256" y="134"/>
                </a:cxn>
                <a:cxn ang="0">
                  <a:pos x="237" y="143"/>
                </a:cxn>
                <a:cxn ang="0">
                  <a:pos x="220" y="143"/>
                </a:cxn>
                <a:cxn ang="0">
                  <a:pos x="213" y="157"/>
                </a:cxn>
                <a:cxn ang="0">
                  <a:pos x="191" y="193"/>
                </a:cxn>
                <a:cxn ang="0">
                  <a:pos x="179" y="208"/>
                </a:cxn>
                <a:cxn ang="0">
                  <a:pos x="179" y="196"/>
                </a:cxn>
                <a:cxn ang="0">
                  <a:pos x="179" y="191"/>
                </a:cxn>
                <a:cxn ang="0">
                  <a:pos x="177" y="189"/>
                </a:cxn>
                <a:cxn ang="0">
                  <a:pos x="165" y="177"/>
                </a:cxn>
                <a:cxn ang="0">
                  <a:pos x="148" y="165"/>
                </a:cxn>
                <a:cxn ang="0">
                  <a:pos x="131" y="138"/>
                </a:cxn>
                <a:cxn ang="0">
                  <a:pos x="117" y="141"/>
                </a:cxn>
                <a:cxn ang="0">
                  <a:pos x="107" y="146"/>
                </a:cxn>
                <a:cxn ang="0">
                  <a:pos x="100" y="143"/>
                </a:cxn>
                <a:cxn ang="0">
                  <a:pos x="88" y="126"/>
                </a:cxn>
                <a:cxn ang="0">
                  <a:pos x="79" y="117"/>
                </a:cxn>
                <a:cxn ang="0">
                  <a:pos x="76" y="98"/>
                </a:cxn>
                <a:cxn ang="0">
                  <a:pos x="52" y="93"/>
                </a:cxn>
                <a:cxn ang="0">
                  <a:pos x="31" y="76"/>
                </a:cxn>
                <a:cxn ang="0">
                  <a:pos x="21" y="76"/>
                </a:cxn>
                <a:cxn ang="0">
                  <a:pos x="19" y="67"/>
                </a:cxn>
                <a:cxn ang="0">
                  <a:pos x="0" y="74"/>
                </a:cxn>
              </a:cxnLst>
              <a:rect l="0" t="0" r="r" b="b"/>
              <a:pathLst>
                <a:path w="261" h="215">
                  <a:moveTo>
                    <a:pt x="2" y="59"/>
                  </a:moveTo>
                  <a:lnTo>
                    <a:pt x="5" y="59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4" y="62"/>
                  </a:lnTo>
                  <a:lnTo>
                    <a:pt x="26" y="57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5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5"/>
                  </a:lnTo>
                  <a:lnTo>
                    <a:pt x="40" y="52"/>
                  </a:lnTo>
                  <a:lnTo>
                    <a:pt x="43" y="50"/>
                  </a:lnTo>
                  <a:lnTo>
                    <a:pt x="45" y="47"/>
                  </a:lnTo>
                  <a:lnTo>
                    <a:pt x="45" y="43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6" y="43"/>
                  </a:lnTo>
                  <a:lnTo>
                    <a:pt x="36" y="40"/>
                  </a:lnTo>
                  <a:lnTo>
                    <a:pt x="33" y="40"/>
                  </a:lnTo>
                  <a:lnTo>
                    <a:pt x="36" y="35"/>
                  </a:lnTo>
                  <a:lnTo>
                    <a:pt x="38" y="35"/>
                  </a:lnTo>
                  <a:lnTo>
                    <a:pt x="40" y="35"/>
                  </a:lnTo>
                  <a:lnTo>
                    <a:pt x="43" y="35"/>
                  </a:lnTo>
                  <a:lnTo>
                    <a:pt x="50" y="28"/>
                  </a:lnTo>
                  <a:lnTo>
                    <a:pt x="55" y="26"/>
                  </a:lnTo>
                  <a:lnTo>
                    <a:pt x="57" y="24"/>
                  </a:lnTo>
                  <a:lnTo>
                    <a:pt x="62" y="21"/>
                  </a:lnTo>
                  <a:lnTo>
                    <a:pt x="67" y="21"/>
                  </a:lnTo>
                  <a:lnTo>
                    <a:pt x="74" y="21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6" y="16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5" y="12"/>
                  </a:lnTo>
                  <a:lnTo>
                    <a:pt x="100" y="12"/>
                  </a:lnTo>
                  <a:lnTo>
                    <a:pt x="105" y="12"/>
                  </a:lnTo>
                  <a:lnTo>
                    <a:pt x="110" y="9"/>
                  </a:lnTo>
                  <a:lnTo>
                    <a:pt x="110" y="7"/>
                  </a:lnTo>
                  <a:lnTo>
                    <a:pt x="107" y="7"/>
                  </a:lnTo>
                  <a:lnTo>
                    <a:pt x="110" y="4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7" y="2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7" y="7"/>
                  </a:lnTo>
                  <a:lnTo>
                    <a:pt x="131" y="7"/>
                  </a:lnTo>
                  <a:lnTo>
                    <a:pt x="134" y="4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9" y="2"/>
                  </a:lnTo>
                  <a:lnTo>
                    <a:pt x="143" y="4"/>
                  </a:lnTo>
                  <a:lnTo>
                    <a:pt x="143" y="7"/>
                  </a:lnTo>
                  <a:lnTo>
                    <a:pt x="141" y="7"/>
                  </a:lnTo>
                  <a:lnTo>
                    <a:pt x="139" y="7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3" y="12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55" y="12"/>
                  </a:lnTo>
                  <a:lnTo>
                    <a:pt x="158" y="9"/>
                  </a:lnTo>
                  <a:lnTo>
                    <a:pt x="155" y="7"/>
                  </a:lnTo>
                  <a:lnTo>
                    <a:pt x="155" y="4"/>
                  </a:lnTo>
                  <a:lnTo>
                    <a:pt x="158" y="7"/>
                  </a:lnTo>
                  <a:lnTo>
                    <a:pt x="158" y="4"/>
                  </a:lnTo>
                  <a:lnTo>
                    <a:pt x="160" y="4"/>
                  </a:lnTo>
                  <a:lnTo>
                    <a:pt x="165" y="4"/>
                  </a:lnTo>
                  <a:lnTo>
                    <a:pt x="165" y="7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5" y="14"/>
                  </a:lnTo>
                  <a:lnTo>
                    <a:pt x="165" y="16"/>
                  </a:lnTo>
                  <a:lnTo>
                    <a:pt x="165" y="21"/>
                  </a:lnTo>
                  <a:lnTo>
                    <a:pt x="162" y="24"/>
                  </a:lnTo>
                  <a:lnTo>
                    <a:pt x="162" y="28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7" y="3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8"/>
                  </a:lnTo>
                  <a:lnTo>
                    <a:pt x="172" y="28"/>
                  </a:lnTo>
                  <a:lnTo>
                    <a:pt x="172" y="31"/>
                  </a:lnTo>
                  <a:lnTo>
                    <a:pt x="172" y="33"/>
                  </a:lnTo>
                  <a:lnTo>
                    <a:pt x="172" y="38"/>
                  </a:lnTo>
                  <a:lnTo>
                    <a:pt x="170" y="38"/>
                  </a:lnTo>
                  <a:lnTo>
                    <a:pt x="167" y="43"/>
                  </a:lnTo>
                  <a:lnTo>
                    <a:pt x="172" y="50"/>
                  </a:lnTo>
                  <a:lnTo>
                    <a:pt x="179" y="57"/>
                  </a:lnTo>
                  <a:lnTo>
                    <a:pt x="179" y="55"/>
                  </a:lnTo>
                  <a:lnTo>
                    <a:pt x="182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6" y="57"/>
                  </a:lnTo>
                  <a:lnTo>
                    <a:pt x="189" y="59"/>
                  </a:lnTo>
                  <a:lnTo>
                    <a:pt x="189" y="62"/>
                  </a:lnTo>
                  <a:lnTo>
                    <a:pt x="186" y="62"/>
                  </a:lnTo>
                  <a:lnTo>
                    <a:pt x="184" y="62"/>
                  </a:lnTo>
                  <a:lnTo>
                    <a:pt x="184" y="59"/>
                  </a:lnTo>
                  <a:lnTo>
                    <a:pt x="182" y="62"/>
                  </a:lnTo>
                  <a:lnTo>
                    <a:pt x="177" y="64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9" y="69"/>
                  </a:lnTo>
                  <a:lnTo>
                    <a:pt x="182" y="69"/>
                  </a:lnTo>
                  <a:lnTo>
                    <a:pt x="184" y="69"/>
                  </a:lnTo>
                  <a:lnTo>
                    <a:pt x="186" y="71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4" y="76"/>
                  </a:lnTo>
                  <a:lnTo>
                    <a:pt x="196" y="76"/>
                  </a:lnTo>
                  <a:lnTo>
                    <a:pt x="196" y="79"/>
                  </a:lnTo>
                  <a:lnTo>
                    <a:pt x="196" y="81"/>
                  </a:lnTo>
                  <a:lnTo>
                    <a:pt x="198" y="83"/>
                  </a:lnTo>
                  <a:lnTo>
                    <a:pt x="201" y="81"/>
                  </a:lnTo>
                  <a:lnTo>
                    <a:pt x="203" y="79"/>
                  </a:lnTo>
                  <a:lnTo>
                    <a:pt x="206" y="74"/>
                  </a:lnTo>
                  <a:lnTo>
                    <a:pt x="208" y="74"/>
                  </a:lnTo>
                  <a:lnTo>
                    <a:pt x="210" y="76"/>
                  </a:lnTo>
                  <a:lnTo>
                    <a:pt x="210" y="79"/>
                  </a:lnTo>
                  <a:lnTo>
                    <a:pt x="213" y="81"/>
                  </a:lnTo>
                  <a:lnTo>
                    <a:pt x="217" y="83"/>
                  </a:lnTo>
                  <a:lnTo>
                    <a:pt x="220" y="86"/>
                  </a:lnTo>
                  <a:lnTo>
                    <a:pt x="220" y="83"/>
                  </a:lnTo>
                  <a:lnTo>
                    <a:pt x="222" y="83"/>
                  </a:lnTo>
                  <a:lnTo>
                    <a:pt x="225" y="83"/>
                  </a:lnTo>
                  <a:lnTo>
                    <a:pt x="227" y="83"/>
                  </a:lnTo>
                  <a:lnTo>
                    <a:pt x="227" y="81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29" y="76"/>
                  </a:lnTo>
                  <a:lnTo>
                    <a:pt x="227" y="74"/>
                  </a:lnTo>
                  <a:lnTo>
                    <a:pt x="225" y="71"/>
                  </a:lnTo>
                  <a:lnTo>
                    <a:pt x="222" y="71"/>
                  </a:lnTo>
                  <a:lnTo>
                    <a:pt x="222" y="69"/>
                  </a:lnTo>
                  <a:lnTo>
                    <a:pt x="225" y="67"/>
                  </a:lnTo>
                  <a:lnTo>
                    <a:pt x="232" y="64"/>
                  </a:lnTo>
                  <a:lnTo>
                    <a:pt x="234" y="67"/>
                  </a:lnTo>
                  <a:lnTo>
                    <a:pt x="239" y="67"/>
                  </a:lnTo>
                  <a:lnTo>
                    <a:pt x="241" y="64"/>
                  </a:lnTo>
                  <a:lnTo>
                    <a:pt x="241" y="62"/>
                  </a:lnTo>
                  <a:lnTo>
                    <a:pt x="239" y="62"/>
                  </a:lnTo>
                  <a:lnTo>
                    <a:pt x="239" y="59"/>
                  </a:lnTo>
                  <a:lnTo>
                    <a:pt x="239" y="57"/>
                  </a:lnTo>
                  <a:lnTo>
                    <a:pt x="244" y="59"/>
                  </a:lnTo>
                  <a:lnTo>
                    <a:pt x="249" y="62"/>
                  </a:lnTo>
                  <a:lnTo>
                    <a:pt x="246" y="64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1" y="67"/>
                  </a:lnTo>
                  <a:lnTo>
                    <a:pt x="239" y="69"/>
                  </a:lnTo>
                  <a:lnTo>
                    <a:pt x="237" y="71"/>
                  </a:lnTo>
                  <a:lnTo>
                    <a:pt x="237" y="79"/>
                  </a:lnTo>
                  <a:lnTo>
                    <a:pt x="239" y="88"/>
                  </a:lnTo>
                  <a:lnTo>
                    <a:pt x="241" y="90"/>
                  </a:lnTo>
                  <a:lnTo>
                    <a:pt x="244" y="93"/>
                  </a:lnTo>
                  <a:lnTo>
                    <a:pt x="244" y="90"/>
                  </a:lnTo>
                  <a:lnTo>
                    <a:pt x="244" y="88"/>
                  </a:lnTo>
                  <a:lnTo>
                    <a:pt x="246" y="83"/>
                  </a:lnTo>
                  <a:lnTo>
                    <a:pt x="244" y="81"/>
                  </a:lnTo>
                  <a:lnTo>
                    <a:pt x="246" y="81"/>
                  </a:lnTo>
                  <a:lnTo>
                    <a:pt x="249" y="81"/>
                  </a:lnTo>
                  <a:lnTo>
                    <a:pt x="251" y="81"/>
                  </a:lnTo>
                  <a:lnTo>
                    <a:pt x="251" y="83"/>
                  </a:lnTo>
                  <a:lnTo>
                    <a:pt x="253" y="86"/>
                  </a:lnTo>
                  <a:lnTo>
                    <a:pt x="256" y="86"/>
                  </a:lnTo>
                  <a:lnTo>
                    <a:pt x="253" y="90"/>
                  </a:lnTo>
                  <a:lnTo>
                    <a:pt x="251" y="93"/>
                  </a:lnTo>
                  <a:lnTo>
                    <a:pt x="249" y="93"/>
                  </a:lnTo>
                  <a:lnTo>
                    <a:pt x="246" y="93"/>
                  </a:lnTo>
                  <a:lnTo>
                    <a:pt x="246" y="95"/>
                  </a:lnTo>
                  <a:lnTo>
                    <a:pt x="244" y="95"/>
                  </a:lnTo>
                  <a:lnTo>
                    <a:pt x="241" y="98"/>
                  </a:lnTo>
                  <a:lnTo>
                    <a:pt x="237" y="100"/>
                  </a:lnTo>
                  <a:lnTo>
                    <a:pt x="234" y="98"/>
                  </a:lnTo>
                  <a:lnTo>
                    <a:pt x="232" y="98"/>
                  </a:lnTo>
                  <a:lnTo>
                    <a:pt x="234" y="102"/>
                  </a:lnTo>
                  <a:lnTo>
                    <a:pt x="234" y="105"/>
                  </a:lnTo>
                  <a:lnTo>
                    <a:pt x="237" y="105"/>
                  </a:lnTo>
                  <a:lnTo>
                    <a:pt x="239" y="105"/>
                  </a:lnTo>
                  <a:lnTo>
                    <a:pt x="241" y="105"/>
                  </a:lnTo>
                  <a:lnTo>
                    <a:pt x="249" y="107"/>
                  </a:lnTo>
                  <a:lnTo>
                    <a:pt x="253" y="112"/>
                  </a:lnTo>
                  <a:lnTo>
                    <a:pt x="256" y="117"/>
                  </a:lnTo>
                  <a:lnTo>
                    <a:pt x="258" y="124"/>
                  </a:lnTo>
                  <a:lnTo>
                    <a:pt x="258" y="129"/>
                  </a:lnTo>
                  <a:lnTo>
                    <a:pt x="261" y="129"/>
                  </a:lnTo>
                  <a:lnTo>
                    <a:pt x="261" y="131"/>
                  </a:lnTo>
                  <a:lnTo>
                    <a:pt x="256" y="134"/>
                  </a:lnTo>
                  <a:lnTo>
                    <a:pt x="253" y="134"/>
                  </a:lnTo>
                  <a:lnTo>
                    <a:pt x="249" y="134"/>
                  </a:lnTo>
                  <a:lnTo>
                    <a:pt x="246" y="138"/>
                  </a:lnTo>
                  <a:lnTo>
                    <a:pt x="241" y="141"/>
                  </a:lnTo>
                  <a:lnTo>
                    <a:pt x="239" y="143"/>
                  </a:lnTo>
                  <a:lnTo>
                    <a:pt x="237" y="143"/>
                  </a:lnTo>
                  <a:lnTo>
                    <a:pt x="234" y="143"/>
                  </a:lnTo>
                  <a:lnTo>
                    <a:pt x="232" y="141"/>
                  </a:lnTo>
                  <a:lnTo>
                    <a:pt x="232" y="143"/>
                  </a:lnTo>
                  <a:lnTo>
                    <a:pt x="225" y="146"/>
                  </a:lnTo>
                  <a:lnTo>
                    <a:pt x="220" y="146"/>
                  </a:lnTo>
                  <a:lnTo>
                    <a:pt x="220" y="143"/>
                  </a:lnTo>
                  <a:lnTo>
                    <a:pt x="217" y="143"/>
                  </a:lnTo>
                  <a:lnTo>
                    <a:pt x="208" y="143"/>
                  </a:lnTo>
                  <a:lnTo>
                    <a:pt x="208" y="146"/>
                  </a:lnTo>
                  <a:lnTo>
                    <a:pt x="210" y="150"/>
                  </a:lnTo>
                  <a:lnTo>
                    <a:pt x="213" y="155"/>
                  </a:lnTo>
                  <a:lnTo>
                    <a:pt x="213" y="157"/>
                  </a:lnTo>
                  <a:lnTo>
                    <a:pt x="213" y="169"/>
                  </a:lnTo>
                  <a:lnTo>
                    <a:pt x="210" y="177"/>
                  </a:lnTo>
                  <a:lnTo>
                    <a:pt x="206" y="179"/>
                  </a:lnTo>
                  <a:lnTo>
                    <a:pt x="201" y="181"/>
                  </a:lnTo>
                  <a:lnTo>
                    <a:pt x="191" y="191"/>
                  </a:lnTo>
                  <a:lnTo>
                    <a:pt x="191" y="193"/>
                  </a:lnTo>
                  <a:lnTo>
                    <a:pt x="186" y="213"/>
                  </a:lnTo>
                  <a:lnTo>
                    <a:pt x="184" y="213"/>
                  </a:lnTo>
                  <a:lnTo>
                    <a:pt x="182" y="213"/>
                  </a:lnTo>
                  <a:lnTo>
                    <a:pt x="182" y="215"/>
                  </a:lnTo>
                  <a:lnTo>
                    <a:pt x="179" y="215"/>
                  </a:lnTo>
                  <a:lnTo>
                    <a:pt x="179" y="208"/>
                  </a:lnTo>
                  <a:lnTo>
                    <a:pt x="177" y="205"/>
                  </a:lnTo>
                  <a:lnTo>
                    <a:pt x="174" y="205"/>
                  </a:lnTo>
                  <a:lnTo>
                    <a:pt x="172" y="203"/>
                  </a:lnTo>
                  <a:lnTo>
                    <a:pt x="172" y="196"/>
                  </a:lnTo>
                  <a:lnTo>
                    <a:pt x="174" y="193"/>
                  </a:lnTo>
                  <a:lnTo>
                    <a:pt x="179" y="196"/>
                  </a:lnTo>
                  <a:lnTo>
                    <a:pt x="179" y="193"/>
                  </a:lnTo>
                  <a:lnTo>
                    <a:pt x="182" y="193"/>
                  </a:lnTo>
                  <a:lnTo>
                    <a:pt x="182" y="191"/>
                  </a:lnTo>
                  <a:lnTo>
                    <a:pt x="182" y="189"/>
                  </a:lnTo>
                  <a:lnTo>
                    <a:pt x="179" y="189"/>
                  </a:lnTo>
                  <a:lnTo>
                    <a:pt x="179" y="191"/>
                  </a:lnTo>
                  <a:lnTo>
                    <a:pt x="177" y="191"/>
                  </a:lnTo>
                  <a:lnTo>
                    <a:pt x="174" y="191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4" y="189"/>
                  </a:lnTo>
                  <a:lnTo>
                    <a:pt x="177" y="189"/>
                  </a:lnTo>
                  <a:lnTo>
                    <a:pt x="177" y="186"/>
                  </a:lnTo>
                  <a:lnTo>
                    <a:pt x="172" y="181"/>
                  </a:lnTo>
                  <a:lnTo>
                    <a:pt x="170" y="181"/>
                  </a:lnTo>
                  <a:lnTo>
                    <a:pt x="170" y="179"/>
                  </a:lnTo>
                  <a:lnTo>
                    <a:pt x="167" y="179"/>
                  </a:lnTo>
                  <a:lnTo>
                    <a:pt x="165" y="177"/>
                  </a:lnTo>
                  <a:lnTo>
                    <a:pt x="165" y="174"/>
                  </a:lnTo>
                  <a:lnTo>
                    <a:pt x="165" y="172"/>
                  </a:lnTo>
                  <a:lnTo>
                    <a:pt x="165" y="169"/>
                  </a:lnTo>
                  <a:lnTo>
                    <a:pt x="155" y="167"/>
                  </a:lnTo>
                  <a:lnTo>
                    <a:pt x="151" y="167"/>
                  </a:lnTo>
                  <a:lnTo>
                    <a:pt x="148" y="165"/>
                  </a:lnTo>
                  <a:lnTo>
                    <a:pt x="148" y="157"/>
                  </a:lnTo>
                  <a:lnTo>
                    <a:pt x="146" y="155"/>
                  </a:lnTo>
                  <a:lnTo>
                    <a:pt x="143" y="153"/>
                  </a:lnTo>
                  <a:lnTo>
                    <a:pt x="141" y="150"/>
                  </a:lnTo>
                  <a:lnTo>
                    <a:pt x="139" y="146"/>
                  </a:lnTo>
                  <a:lnTo>
                    <a:pt x="131" y="138"/>
                  </a:lnTo>
                  <a:lnTo>
                    <a:pt x="129" y="138"/>
                  </a:lnTo>
                  <a:lnTo>
                    <a:pt x="129" y="136"/>
                  </a:lnTo>
                  <a:lnTo>
                    <a:pt x="127" y="138"/>
                  </a:lnTo>
                  <a:lnTo>
                    <a:pt x="119" y="138"/>
                  </a:lnTo>
                  <a:lnTo>
                    <a:pt x="119" y="141"/>
                  </a:lnTo>
                  <a:lnTo>
                    <a:pt x="117" y="141"/>
                  </a:lnTo>
                  <a:lnTo>
                    <a:pt x="117" y="143"/>
                  </a:lnTo>
                  <a:lnTo>
                    <a:pt x="115" y="146"/>
                  </a:lnTo>
                  <a:lnTo>
                    <a:pt x="115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7" y="146"/>
                  </a:lnTo>
                  <a:lnTo>
                    <a:pt x="107" y="143"/>
                  </a:lnTo>
                  <a:lnTo>
                    <a:pt x="105" y="143"/>
                  </a:lnTo>
                  <a:lnTo>
                    <a:pt x="105" y="141"/>
                  </a:lnTo>
                  <a:lnTo>
                    <a:pt x="103" y="141"/>
                  </a:lnTo>
                  <a:lnTo>
                    <a:pt x="100" y="141"/>
                  </a:lnTo>
                  <a:lnTo>
                    <a:pt x="100" y="143"/>
                  </a:lnTo>
                  <a:lnTo>
                    <a:pt x="95" y="143"/>
                  </a:lnTo>
                  <a:lnTo>
                    <a:pt x="95" y="138"/>
                  </a:lnTo>
                  <a:lnTo>
                    <a:pt x="98" y="136"/>
                  </a:lnTo>
                  <a:lnTo>
                    <a:pt x="98" y="131"/>
                  </a:lnTo>
                  <a:lnTo>
                    <a:pt x="95" y="131"/>
                  </a:lnTo>
                  <a:lnTo>
                    <a:pt x="88" y="126"/>
                  </a:lnTo>
                  <a:lnTo>
                    <a:pt x="88" y="124"/>
                  </a:lnTo>
                  <a:lnTo>
                    <a:pt x="86" y="124"/>
                  </a:lnTo>
                  <a:lnTo>
                    <a:pt x="84" y="122"/>
                  </a:lnTo>
                  <a:lnTo>
                    <a:pt x="81" y="119"/>
                  </a:lnTo>
                  <a:lnTo>
                    <a:pt x="81" y="117"/>
                  </a:lnTo>
                  <a:lnTo>
                    <a:pt x="79" y="117"/>
                  </a:lnTo>
                  <a:lnTo>
                    <a:pt x="79" y="114"/>
                  </a:lnTo>
                  <a:lnTo>
                    <a:pt x="76" y="114"/>
                  </a:lnTo>
                  <a:lnTo>
                    <a:pt x="74" y="114"/>
                  </a:lnTo>
                  <a:lnTo>
                    <a:pt x="72" y="112"/>
                  </a:lnTo>
                  <a:lnTo>
                    <a:pt x="74" y="107"/>
                  </a:lnTo>
                  <a:lnTo>
                    <a:pt x="76" y="98"/>
                  </a:lnTo>
                  <a:lnTo>
                    <a:pt x="74" y="88"/>
                  </a:lnTo>
                  <a:lnTo>
                    <a:pt x="62" y="88"/>
                  </a:lnTo>
                  <a:lnTo>
                    <a:pt x="60" y="88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2" y="93"/>
                  </a:lnTo>
                  <a:lnTo>
                    <a:pt x="50" y="93"/>
                  </a:lnTo>
                  <a:lnTo>
                    <a:pt x="48" y="93"/>
                  </a:lnTo>
                  <a:lnTo>
                    <a:pt x="43" y="88"/>
                  </a:lnTo>
                  <a:lnTo>
                    <a:pt x="36" y="81"/>
                  </a:lnTo>
                  <a:lnTo>
                    <a:pt x="33" y="81"/>
                  </a:lnTo>
                  <a:lnTo>
                    <a:pt x="31" y="76"/>
                  </a:lnTo>
                  <a:lnTo>
                    <a:pt x="31" y="74"/>
                  </a:lnTo>
                  <a:lnTo>
                    <a:pt x="31" y="71"/>
                  </a:lnTo>
                  <a:lnTo>
                    <a:pt x="26" y="71"/>
                  </a:lnTo>
                  <a:lnTo>
                    <a:pt x="24" y="71"/>
                  </a:lnTo>
                  <a:lnTo>
                    <a:pt x="21" y="74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9" y="74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19" y="67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9" y="74"/>
                  </a:lnTo>
                  <a:lnTo>
                    <a:pt x="9" y="76"/>
                  </a:lnTo>
                  <a:lnTo>
                    <a:pt x="7" y="76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2" y="5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3" name="Freeform 1139"/>
            <p:cNvSpPr>
              <a:spLocks/>
            </p:cNvSpPr>
            <p:nvPr/>
          </p:nvSpPr>
          <p:spPr bwMode="gray">
            <a:xfrm>
              <a:off x="2284761" y="3281250"/>
              <a:ext cx="223469" cy="283775"/>
            </a:xfrm>
            <a:custGeom>
              <a:avLst/>
              <a:gdLst/>
              <a:ahLst/>
              <a:cxnLst>
                <a:cxn ang="0">
                  <a:pos x="5" y="139"/>
                </a:cxn>
                <a:cxn ang="0">
                  <a:pos x="0" y="134"/>
                </a:cxn>
                <a:cxn ang="0">
                  <a:pos x="9" y="132"/>
                </a:cxn>
                <a:cxn ang="0">
                  <a:pos x="7" y="127"/>
                </a:cxn>
                <a:cxn ang="0">
                  <a:pos x="12" y="108"/>
                </a:cxn>
                <a:cxn ang="0">
                  <a:pos x="7" y="103"/>
                </a:cxn>
                <a:cxn ang="0">
                  <a:pos x="17" y="94"/>
                </a:cxn>
                <a:cxn ang="0">
                  <a:pos x="33" y="86"/>
                </a:cxn>
                <a:cxn ang="0">
                  <a:pos x="29" y="82"/>
                </a:cxn>
                <a:cxn ang="0">
                  <a:pos x="31" y="58"/>
                </a:cxn>
                <a:cxn ang="0">
                  <a:pos x="36" y="50"/>
                </a:cxn>
                <a:cxn ang="0">
                  <a:pos x="40" y="46"/>
                </a:cxn>
                <a:cxn ang="0">
                  <a:pos x="60" y="50"/>
                </a:cxn>
                <a:cxn ang="0">
                  <a:pos x="72" y="41"/>
                </a:cxn>
                <a:cxn ang="0">
                  <a:pos x="79" y="17"/>
                </a:cxn>
                <a:cxn ang="0">
                  <a:pos x="79" y="12"/>
                </a:cxn>
                <a:cxn ang="0">
                  <a:pos x="86" y="5"/>
                </a:cxn>
                <a:cxn ang="0">
                  <a:pos x="98" y="0"/>
                </a:cxn>
                <a:cxn ang="0">
                  <a:pos x="107" y="10"/>
                </a:cxn>
                <a:cxn ang="0">
                  <a:pos x="122" y="19"/>
                </a:cxn>
                <a:cxn ang="0">
                  <a:pos x="131" y="12"/>
                </a:cxn>
                <a:cxn ang="0">
                  <a:pos x="131" y="19"/>
                </a:cxn>
                <a:cxn ang="0">
                  <a:pos x="139" y="27"/>
                </a:cxn>
                <a:cxn ang="0">
                  <a:pos x="151" y="31"/>
                </a:cxn>
                <a:cxn ang="0">
                  <a:pos x="148" y="41"/>
                </a:cxn>
                <a:cxn ang="0">
                  <a:pos x="146" y="62"/>
                </a:cxn>
                <a:cxn ang="0">
                  <a:pos x="141" y="82"/>
                </a:cxn>
                <a:cxn ang="0">
                  <a:pos x="131" y="86"/>
                </a:cxn>
                <a:cxn ang="0">
                  <a:pos x="136" y="89"/>
                </a:cxn>
                <a:cxn ang="0">
                  <a:pos x="134" y="98"/>
                </a:cxn>
                <a:cxn ang="0">
                  <a:pos x="134" y="105"/>
                </a:cxn>
                <a:cxn ang="0">
                  <a:pos x="129" y="125"/>
                </a:cxn>
                <a:cxn ang="0">
                  <a:pos x="119" y="122"/>
                </a:cxn>
                <a:cxn ang="0">
                  <a:pos x="115" y="127"/>
                </a:cxn>
                <a:cxn ang="0">
                  <a:pos x="105" y="132"/>
                </a:cxn>
                <a:cxn ang="0">
                  <a:pos x="103" y="129"/>
                </a:cxn>
                <a:cxn ang="0">
                  <a:pos x="98" y="137"/>
                </a:cxn>
                <a:cxn ang="0">
                  <a:pos x="105" y="139"/>
                </a:cxn>
                <a:cxn ang="0">
                  <a:pos x="105" y="144"/>
                </a:cxn>
                <a:cxn ang="0">
                  <a:pos x="110" y="156"/>
                </a:cxn>
                <a:cxn ang="0">
                  <a:pos x="105" y="165"/>
                </a:cxn>
                <a:cxn ang="0">
                  <a:pos x="98" y="170"/>
                </a:cxn>
                <a:cxn ang="0">
                  <a:pos x="86" y="177"/>
                </a:cxn>
                <a:cxn ang="0">
                  <a:pos x="74" y="175"/>
                </a:cxn>
                <a:cxn ang="0">
                  <a:pos x="62" y="175"/>
                </a:cxn>
                <a:cxn ang="0">
                  <a:pos x="55" y="168"/>
                </a:cxn>
                <a:cxn ang="0">
                  <a:pos x="67" y="165"/>
                </a:cxn>
                <a:cxn ang="0">
                  <a:pos x="74" y="163"/>
                </a:cxn>
                <a:cxn ang="0">
                  <a:pos x="74" y="153"/>
                </a:cxn>
                <a:cxn ang="0">
                  <a:pos x="67" y="151"/>
                </a:cxn>
                <a:cxn ang="0">
                  <a:pos x="67" y="163"/>
                </a:cxn>
                <a:cxn ang="0">
                  <a:pos x="60" y="141"/>
                </a:cxn>
                <a:cxn ang="0">
                  <a:pos x="67" y="134"/>
                </a:cxn>
                <a:cxn ang="0">
                  <a:pos x="62" y="127"/>
                </a:cxn>
                <a:cxn ang="0">
                  <a:pos x="64" y="134"/>
                </a:cxn>
                <a:cxn ang="0">
                  <a:pos x="48" y="137"/>
                </a:cxn>
                <a:cxn ang="0">
                  <a:pos x="50" y="144"/>
                </a:cxn>
                <a:cxn ang="0">
                  <a:pos x="50" y="151"/>
                </a:cxn>
                <a:cxn ang="0">
                  <a:pos x="43" y="153"/>
                </a:cxn>
                <a:cxn ang="0">
                  <a:pos x="33" y="149"/>
                </a:cxn>
                <a:cxn ang="0">
                  <a:pos x="26" y="149"/>
                </a:cxn>
                <a:cxn ang="0">
                  <a:pos x="19" y="149"/>
                </a:cxn>
                <a:cxn ang="0">
                  <a:pos x="9" y="146"/>
                </a:cxn>
              </a:cxnLst>
              <a:rect l="0" t="0" r="r" b="b"/>
              <a:pathLst>
                <a:path w="151" h="177">
                  <a:moveTo>
                    <a:pt x="9" y="146"/>
                  </a:moveTo>
                  <a:lnTo>
                    <a:pt x="9" y="141"/>
                  </a:lnTo>
                  <a:lnTo>
                    <a:pt x="7" y="139"/>
                  </a:lnTo>
                  <a:lnTo>
                    <a:pt x="5" y="139"/>
                  </a:lnTo>
                  <a:lnTo>
                    <a:pt x="2" y="139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5" y="132"/>
                  </a:lnTo>
                  <a:lnTo>
                    <a:pt x="7" y="129"/>
                  </a:lnTo>
                  <a:lnTo>
                    <a:pt x="7" y="132"/>
                  </a:lnTo>
                  <a:lnTo>
                    <a:pt x="9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9" y="127"/>
                  </a:lnTo>
                  <a:lnTo>
                    <a:pt x="7" y="127"/>
                  </a:lnTo>
                  <a:lnTo>
                    <a:pt x="7" y="125"/>
                  </a:lnTo>
                  <a:lnTo>
                    <a:pt x="7" y="120"/>
                  </a:lnTo>
                  <a:lnTo>
                    <a:pt x="9" y="110"/>
                  </a:lnTo>
                  <a:lnTo>
                    <a:pt x="12" y="108"/>
                  </a:lnTo>
                  <a:lnTo>
                    <a:pt x="12" y="105"/>
                  </a:lnTo>
                  <a:lnTo>
                    <a:pt x="9" y="105"/>
                  </a:lnTo>
                  <a:lnTo>
                    <a:pt x="7" y="105"/>
                  </a:lnTo>
                  <a:lnTo>
                    <a:pt x="7" y="103"/>
                  </a:lnTo>
                  <a:lnTo>
                    <a:pt x="7" y="101"/>
                  </a:lnTo>
                  <a:lnTo>
                    <a:pt x="14" y="91"/>
                  </a:lnTo>
                  <a:lnTo>
                    <a:pt x="17" y="91"/>
                  </a:lnTo>
                  <a:lnTo>
                    <a:pt x="17" y="94"/>
                  </a:lnTo>
                  <a:lnTo>
                    <a:pt x="21" y="94"/>
                  </a:lnTo>
                  <a:lnTo>
                    <a:pt x="24" y="91"/>
                  </a:lnTo>
                  <a:lnTo>
                    <a:pt x="26" y="89"/>
                  </a:lnTo>
                  <a:lnTo>
                    <a:pt x="33" y="86"/>
                  </a:lnTo>
                  <a:lnTo>
                    <a:pt x="33" y="84"/>
                  </a:lnTo>
                  <a:lnTo>
                    <a:pt x="31" y="84"/>
                  </a:lnTo>
                  <a:lnTo>
                    <a:pt x="31" y="82"/>
                  </a:lnTo>
                  <a:lnTo>
                    <a:pt x="29" y="82"/>
                  </a:lnTo>
                  <a:lnTo>
                    <a:pt x="29" y="77"/>
                  </a:lnTo>
                  <a:lnTo>
                    <a:pt x="29" y="70"/>
                  </a:lnTo>
                  <a:lnTo>
                    <a:pt x="31" y="62"/>
                  </a:lnTo>
                  <a:lnTo>
                    <a:pt x="31" y="58"/>
                  </a:lnTo>
                  <a:lnTo>
                    <a:pt x="31" y="55"/>
                  </a:lnTo>
                  <a:lnTo>
                    <a:pt x="33" y="53"/>
                  </a:lnTo>
                  <a:lnTo>
                    <a:pt x="33" y="50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8" y="46"/>
                  </a:lnTo>
                  <a:lnTo>
                    <a:pt x="40" y="46"/>
                  </a:lnTo>
                  <a:lnTo>
                    <a:pt x="45" y="48"/>
                  </a:lnTo>
                  <a:lnTo>
                    <a:pt x="48" y="48"/>
                  </a:lnTo>
                  <a:lnTo>
                    <a:pt x="50" y="50"/>
                  </a:lnTo>
                  <a:lnTo>
                    <a:pt x="60" y="50"/>
                  </a:lnTo>
                  <a:lnTo>
                    <a:pt x="64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72" y="41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9" y="19"/>
                  </a:lnTo>
                  <a:lnTo>
                    <a:pt x="79" y="17"/>
                  </a:lnTo>
                  <a:lnTo>
                    <a:pt x="79" y="15"/>
                  </a:lnTo>
                  <a:lnTo>
                    <a:pt x="76" y="15"/>
                  </a:lnTo>
                  <a:lnTo>
                    <a:pt x="76" y="12"/>
                  </a:lnTo>
                  <a:lnTo>
                    <a:pt x="79" y="12"/>
                  </a:lnTo>
                  <a:lnTo>
                    <a:pt x="81" y="10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6" y="5"/>
                  </a:lnTo>
                  <a:lnTo>
                    <a:pt x="86" y="3"/>
                  </a:lnTo>
                  <a:lnTo>
                    <a:pt x="93" y="3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3" y="3"/>
                  </a:lnTo>
                  <a:lnTo>
                    <a:pt x="105" y="5"/>
                  </a:lnTo>
                  <a:lnTo>
                    <a:pt x="105" y="7"/>
                  </a:lnTo>
                  <a:lnTo>
                    <a:pt x="107" y="10"/>
                  </a:lnTo>
                  <a:lnTo>
                    <a:pt x="110" y="10"/>
                  </a:lnTo>
                  <a:lnTo>
                    <a:pt x="115" y="15"/>
                  </a:lnTo>
                  <a:lnTo>
                    <a:pt x="119" y="17"/>
                  </a:lnTo>
                  <a:lnTo>
                    <a:pt x="122" y="19"/>
                  </a:lnTo>
                  <a:lnTo>
                    <a:pt x="122" y="17"/>
                  </a:lnTo>
                  <a:lnTo>
                    <a:pt x="124" y="15"/>
                  </a:lnTo>
                  <a:lnTo>
                    <a:pt x="127" y="12"/>
                  </a:lnTo>
                  <a:lnTo>
                    <a:pt x="131" y="12"/>
                  </a:lnTo>
                  <a:lnTo>
                    <a:pt x="131" y="15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1" y="19"/>
                  </a:lnTo>
                  <a:lnTo>
                    <a:pt x="131" y="22"/>
                  </a:lnTo>
                  <a:lnTo>
                    <a:pt x="134" y="27"/>
                  </a:lnTo>
                  <a:lnTo>
                    <a:pt x="136" y="27"/>
                  </a:lnTo>
                  <a:lnTo>
                    <a:pt x="139" y="27"/>
                  </a:lnTo>
                  <a:lnTo>
                    <a:pt x="141" y="27"/>
                  </a:lnTo>
                  <a:lnTo>
                    <a:pt x="143" y="27"/>
                  </a:lnTo>
                  <a:lnTo>
                    <a:pt x="148" y="31"/>
                  </a:lnTo>
                  <a:lnTo>
                    <a:pt x="151" y="31"/>
                  </a:lnTo>
                  <a:lnTo>
                    <a:pt x="151" y="34"/>
                  </a:lnTo>
                  <a:lnTo>
                    <a:pt x="151" y="36"/>
                  </a:lnTo>
                  <a:lnTo>
                    <a:pt x="151" y="38"/>
                  </a:lnTo>
                  <a:lnTo>
                    <a:pt x="148" y="41"/>
                  </a:lnTo>
                  <a:lnTo>
                    <a:pt x="146" y="46"/>
                  </a:lnTo>
                  <a:lnTo>
                    <a:pt x="146" y="55"/>
                  </a:lnTo>
                  <a:lnTo>
                    <a:pt x="146" y="58"/>
                  </a:lnTo>
                  <a:lnTo>
                    <a:pt x="146" y="62"/>
                  </a:lnTo>
                  <a:lnTo>
                    <a:pt x="148" y="62"/>
                  </a:lnTo>
                  <a:lnTo>
                    <a:pt x="148" y="65"/>
                  </a:lnTo>
                  <a:lnTo>
                    <a:pt x="141" y="79"/>
                  </a:lnTo>
                  <a:lnTo>
                    <a:pt x="141" y="82"/>
                  </a:lnTo>
                  <a:lnTo>
                    <a:pt x="136" y="86"/>
                  </a:lnTo>
                  <a:lnTo>
                    <a:pt x="134" y="86"/>
                  </a:lnTo>
                  <a:lnTo>
                    <a:pt x="131" y="84"/>
                  </a:lnTo>
                  <a:lnTo>
                    <a:pt x="131" y="86"/>
                  </a:lnTo>
                  <a:lnTo>
                    <a:pt x="131" y="89"/>
                  </a:lnTo>
                  <a:lnTo>
                    <a:pt x="134" y="91"/>
                  </a:lnTo>
                  <a:lnTo>
                    <a:pt x="134" y="89"/>
                  </a:lnTo>
                  <a:lnTo>
                    <a:pt x="136" y="89"/>
                  </a:lnTo>
                  <a:lnTo>
                    <a:pt x="136" y="91"/>
                  </a:lnTo>
                  <a:lnTo>
                    <a:pt x="136" y="96"/>
                  </a:lnTo>
                  <a:lnTo>
                    <a:pt x="136" y="98"/>
                  </a:lnTo>
                  <a:lnTo>
                    <a:pt x="134" y="98"/>
                  </a:lnTo>
                  <a:lnTo>
                    <a:pt x="131" y="98"/>
                  </a:lnTo>
                  <a:lnTo>
                    <a:pt x="129" y="103"/>
                  </a:lnTo>
                  <a:lnTo>
                    <a:pt x="131" y="105"/>
                  </a:lnTo>
                  <a:lnTo>
                    <a:pt x="134" y="105"/>
                  </a:lnTo>
                  <a:lnTo>
                    <a:pt x="134" y="108"/>
                  </a:lnTo>
                  <a:lnTo>
                    <a:pt x="129" y="115"/>
                  </a:lnTo>
                  <a:lnTo>
                    <a:pt x="129" y="122"/>
                  </a:lnTo>
                  <a:lnTo>
                    <a:pt x="129" y="125"/>
                  </a:lnTo>
                  <a:lnTo>
                    <a:pt x="127" y="125"/>
                  </a:lnTo>
                  <a:lnTo>
                    <a:pt x="124" y="122"/>
                  </a:lnTo>
                  <a:lnTo>
                    <a:pt x="122" y="122"/>
                  </a:lnTo>
                  <a:lnTo>
                    <a:pt x="119" y="122"/>
                  </a:lnTo>
                  <a:lnTo>
                    <a:pt x="117" y="122"/>
                  </a:lnTo>
                  <a:lnTo>
                    <a:pt x="117" y="125"/>
                  </a:lnTo>
                  <a:lnTo>
                    <a:pt x="115" y="125"/>
                  </a:lnTo>
                  <a:lnTo>
                    <a:pt x="115" y="127"/>
                  </a:lnTo>
                  <a:lnTo>
                    <a:pt x="112" y="134"/>
                  </a:lnTo>
                  <a:lnTo>
                    <a:pt x="107" y="134"/>
                  </a:lnTo>
                  <a:lnTo>
                    <a:pt x="105" y="134"/>
                  </a:lnTo>
                  <a:lnTo>
                    <a:pt x="105" y="132"/>
                  </a:lnTo>
                  <a:lnTo>
                    <a:pt x="105" y="129"/>
                  </a:lnTo>
                  <a:lnTo>
                    <a:pt x="105" y="127"/>
                  </a:lnTo>
                  <a:lnTo>
                    <a:pt x="103" y="127"/>
                  </a:lnTo>
                  <a:lnTo>
                    <a:pt x="103" y="129"/>
                  </a:lnTo>
                  <a:lnTo>
                    <a:pt x="103" y="132"/>
                  </a:lnTo>
                  <a:lnTo>
                    <a:pt x="103" y="134"/>
                  </a:lnTo>
                  <a:lnTo>
                    <a:pt x="100" y="137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8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7" y="139"/>
                  </a:lnTo>
                  <a:lnTo>
                    <a:pt x="107" y="141"/>
                  </a:lnTo>
                  <a:lnTo>
                    <a:pt x="107" y="144"/>
                  </a:lnTo>
                  <a:lnTo>
                    <a:pt x="105" y="144"/>
                  </a:lnTo>
                  <a:lnTo>
                    <a:pt x="105" y="146"/>
                  </a:lnTo>
                  <a:lnTo>
                    <a:pt x="105" y="149"/>
                  </a:lnTo>
                  <a:lnTo>
                    <a:pt x="107" y="153"/>
                  </a:lnTo>
                  <a:lnTo>
                    <a:pt x="110" y="156"/>
                  </a:lnTo>
                  <a:lnTo>
                    <a:pt x="107" y="160"/>
                  </a:lnTo>
                  <a:lnTo>
                    <a:pt x="107" y="163"/>
                  </a:lnTo>
                  <a:lnTo>
                    <a:pt x="105" y="163"/>
                  </a:lnTo>
                  <a:lnTo>
                    <a:pt x="105" y="165"/>
                  </a:lnTo>
                  <a:lnTo>
                    <a:pt x="105" y="168"/>
                  </a:lnTo>
                  <a:lnTo>
                    <a:pt x="103" y="170"/>
                  </a:lnTo>
                  <a:lnTo>
                    <a:pt x="100" y="170"/>
                  </a:lnTo>
                  <a:lnTo>
                    <a:pt x="98" y="170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88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79" y="175"/>
                  </a:lnTo>
                  <a:lnTo>
                    <a:pt x="74" y="175"/>
                  </a:lnTo>
                  <a:lnTo>
                    <a:pt x="72" y="175"/>
                  </a:lnTo>
                  <a:lnTo>
                    <a:pt x="72" y="177"/>
                  </a:lnTo>
                  <a:lnTo>
                    <a:pt x="64" y="175"/>
                  </a:lnTo>
                  <a:lnTo>
                    <a:pt x="62" y="175"/>
                  </a:lnTo>
                  <a:lnTo>
                    <a:pt x="60" y="175"/>
                  </a:lnTo>
                  <a:lnTo>
                    <a:pt x="57" y="175"/>
                  </a:lnTo>
                  <a:lnTo>
                    <a:pt x="57" y="172"/>
                  </a:lnTo>
                  <a:lnTo>
                    <a:pt x="55" y="168"/>
                  </a:lnTo>
                  <a:lnTo>
                    <a:pt x="57" y="168"/>
                  </a:lnTo>
                  <a:lnTo>
                    <a:pt x="60" y="170"/>
                  </a:lnTo>
                  <a:lnTo>
                    <a:pt x="64" y="168"/>
                  </a:lnTo>
                  <a:lnTo>
                    <a:pt x="67" y="165"/>
                  </a:lnTo>
                  <a:lnTo>
                    <a:pt x="69" y="165"/>
                  </a:lnTo>
                  <a:lnTo>
                    <a:pt x="69" y="163"/>
                  </a:lnTo>
                  <a:lnTo>
                    <a:pt x="72" y="163"/>
                  </a:lnTo>
                  <a:lnTo>
                    <a:pt x="74" y="163"/>
                  </a:lnTo>
                  <a:lnTo>
                    <a:pt x="76" y="160"/>
                  </a:lnTo>
                  <a:lnTo>
                    <a:pt x="79" y="156"/>
                  </a:lnTo>
                  <a:lnTo>
                    <a:pt x="76" y="156"/>
                  </a:lnTo>
                  <a:lnTo>
                    <a:pt x="74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69" y="151"/>
                  </a:lnTo>
                  <a:lnTo>
                    <a:pt x="67" y="151"/>
                  </a:lnTo>
                  <a:lnTo>
                    <a:pt x="69" y="153"/>
                  </a:lnTo>
                  <a:lnTo>
                    <a:pt x="67" y="158"/>
                  </a:lnTo>
                  <a:lnTo>
                    <a:pt x="67" y="160"/>
                  </a:lnTo>
                  <a:lnTo>
                    <a:pt x="67" y="163"/>
                  </a:lnTo>
                  <a:lnTo>
                    <a:pt x="64" y="160"/>
                  </a:lnTo>
                  <a:lnTo>
                    <a:pt x="62" y="158"/>
                  </a:lnTo>
                  <a:lnTo>
                    <a:pt x="60" y="149"/>
                  </a:lnTo>
                  <a:lnTo>
                    <a:pt x="60" y="141"/>
                  </a:lnTo>
                  <a:lnTo>
                    <a:pt x="62" y="139"/>
                  </a:lnTo>
                  <a:lnTo>
                    <a:pt x="64" y="137"/>
                  </a:lnTo>
                  <a:lnTo>
                    <a:pt x="67" y="137"/>
                  </a:lnTo>
                  <a:lnTo>
                    <a:pt x="67" y="134"/>
                  </a:lnTo>
                  <a:lnTo>
                    <a:pt x="69" y="134"/>
                  </a:lnTo>
                  <a:lnTo>
                    <a:pt x="72" y="132"/>
                  </a:lnTo>
                  <a:lnTo>
                    <a:pt x="67" y="129"/>
                  </a:lnTo>
                  <a:lnTo>
                    <a:pt x="62" y="127"/>
                  </a:lnTo>
                  <a:lnTo>
                    <a:pt x="62" y="129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4" y="134"/>
                  </a:lnTo>
                  <a:lnTo>
                    <a:pt x="62" y="137"/>
                  </a:lnTo>
                  <a:lnTo>
                    <a:pt x="57" y="137"/>
                  </a:lnTo>
                  <a:lnTo>
                    <a:pt x="55" y="134"/>
                  </a:lnTo>
                  <a:lnTo>
                    <a:pt x="48" y="137"/>
                  </a:lnTo>
                  <a:lnTo>
                    <a:pt x="45" y="139"/>
                  </a:lnTo>
                  <a:lnTo>
                    <a:pt x="45" y="141"/>
                  </a:lnTo>
                  <a:lnTo>
                    <a:pt x="48" y="141"/>
                  </a:lnTo>
                  <a:lnTo>
                    <a:pt x="50" y="144"/>
                  </a:lnTo>
                  <a:lnTo>
                    <a:pt x="52" y="146"/>
                  </a:lnTo>
                  <a:lnTo>
                    <a:pt x="52" y="149"/>
                  </a:lnTo>
                  <a:lnTo>
                    <a:pt x="52" y="151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3" y="156"/>
                  </a:lnTo>
                  <a:lnTo>
                    <a:pt x="40" y="153"/>
                  </a:lnTo>
                  <a:lnTo>
                    <a:pt x="36" y="151"/>
                  </a:lnTo>
                  <a:lnTo>
                    <a:pt x="33" y="149"/>
                  </a:lnTo>
                  <a:lnTo>
                    <a:pt x="33" y="146"/>
                  </a:lnTo>
                  <a:lnTo>
                    <a:pt x="31" y="144"/>
                  </a:lnTo>
                  <a:lnTo>
                    <a:pt x="29" y="144"/>
                  </a:lnTo>
                  <a:lnTo>
                    <a:pt x="26" y="149"/>
                  </a:lnTo>
                  <a:lnTo>
                    <a:pt x="24" y="151"/>
                  </a:lnTo>
                  <a:lnTo>
                    <a:pt x="21" y="153"/>
                  </a:lnTo>
                  <a:lnTo>
                    <a:pt x="19" y="151"/>
                  </a:lnTo>
                  <a:lnTo>
                    <a:pt x="19" y="149"/>
                  </a:lnTo>
                  <a:lnTo>
                    <a:pt x="19" y="146"/>
                  </a:lnTo>
                  <a:lnTo>
                    <a:pt x="17" y="146"/>
                  </a:lnTo>
                  <a:lnTo>
                    <a:pt x="12" y="146"/>
                  </a:lnTo>
                  <a:lnTo>
                    <a:pt x="9" y="146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4" name="Freeform 1140"/>
            <p:cNvSpPr>
              <a:spLocks/>
            </p:cNvSpPr>
            <p:nvPr/>
          </p:nvSpPr>
          <p:spPr bwMode="gray">
            <a:xfrm>
              <a:off x="1898502" y="3457607"/>
              <a:ext cx="254546" cy="238884"/>
            </a:xfrm>
            <a:custGeom>
              <a:avLst/>
              <a:gdLst/>
              <a:ahLst/>
              <a:cxnLst>
                <a:cxn ang="0">
                  <a:pos x="55" y="144"/>
                </a:cxn>
                <a:cxn ang="0">
                  <a:pos x="46" y="144"/>
                </a:cxn>
                <a:cxn ang="0">
                  <a:pos x="43" y="146"/>
                </a:cxn>
                <a:cxn ang="0">
                  <a:pos x="38" y="141"/>
                </a:cxn>
                <a:cxn ang="0">
                  <a:pos x="26" y="141"/>
                </a:cxn>
                <a:cxn ang="0">
                  <a:pos x="14" y="139"/>
                </a:cxn>
                <a:cxn ang="0">
                  <a:pos x="7" y="127"/>
                </a:cxn>
                <a:cxn ang="0">
                  <a:pos x="2" y="122"/>
                </a:cxn>
                <a:cxn ang="0">
                  <a:pos x="12" y="122"/>
                </a:cxn>
                <a:cxn ang="0">
                  <a:pos x="19" y="103"/>
                </a:cxn>
                <a:cxn ang="0">
                  <a:pos x="22" y="96"/>
                </a:cxn>
                <a:cxn ang="0">
                  <a:pos x="26" y="91"/>
                </a:cxn>
                <a:cxn ang="0">
                  <a:pos x="22" y="74"/>
                </a:cxn>
                <a:cxn ang="0">
                  <a:pos x="22" y="65"/>
                </a:cxn>
                <a:cxn ang="0">
                  <a:pos x="19" y="31"/>
                </a:cxn>
                <a:cxn ang="0">
                  <a:pos x="14" y="29"/>
                </a:cxn>
                <a:cxn ang="0">
                  <a:pos x="26" y="27"/>
                </a:cxn>
                <a:cxn ang="0">
                  <a:pos x="34" y="29"/>
                </a:cxn>
                <a:cxn ang="0">
                  <a:pos x="43" y="29"/>
                </a:cxn>
                <a:cxn ang="0">
                  <a:pos x="53" y="31"/>
                </a:cxn>
                <a:cxn ang="0">
                  <a:pos x="55" y="24"/>
                </a:cxn>
                <a:cxn ang="0">
                  <a:pos x="60" y="5"/>
                </a:cxn>
                <a:cxn ang="0">
                  <a:pos x="65" y="5"/>
                </a:cxn>
                <a:cxn ang="0">
                  <a:pos x="69" y="17"/>
                </a:cxn>
                <a:cxn ang="0">
                  <a:pos x="77" y="17"/>
                </a:cxn>
                <a:cxn ang="0">
                  <a:pos x="86" y="19"/>
                </a:cxn>
                <a:cxn ang="0">
                  <a:pos x="91" y="36"/>
                </a:cxn>
                <a:cxn ang="0">
                  <a:pos x="103" y="29"/>
                </a:cxn>
                <a:cxn ang="0">
                  <a:pos x="103" y="31"/>
                </a:cxn>
                <a:cxn ang="0">
                  <a:pos x="105" y="34"/>
                </a:cxn>
                <a:cxn ang="0">
                  <a:pos x="115" y="34"/>
                </a:cxn>
                <a:cxn ang="0">
                  <a:pos x="127" y="48"/>
                </a:cxn>
                <a:cxn ang="0">
                  <a:pos x="139" y="50"/>
                </a:cxn>
                <a:cxn ang="0">
                  <a:pos x="158" y="48"/>
                </a:cxn>
                <a:cxn ang="0">
                  <a:pos x="158" y="74"/>
                </a:cxn>
                <a:cxn ang="0">
                  <a:pos x="165" y="77"/>
                </a:cxn>
                <a:cxn ang="0">
                  <a:pos x="172" y="84"/>
                </a:cxn>
                <a:cxn ang="0">
                  <a:pos x="170" y="94"/>
                </a:cxn>
                <a:cxn ang="0">
                  <a:pos x="163" y="108"/>
                </a:cxn>
                <a:cxn ang="0">
                  <a:pos x="153" y="115"/>
                </a:cxn>
                <a:cxn ang="0">
                  <a:pos x="146" y="122"/>
                </a:cxn>
                <a:cxn ang="0">
                  <a:pos x="124" y="108"/>
                </a:cxn>
                <a:cxn ang="0">
                  <a:pos x="117" y="101"/>
                </a:cxn>
                <a:cxn ang="0">
                  <a:pos x="108" y="106"/>
                </a:cxn>
                <a:cxn ang="0">
                  <a:pos x="96" y="96"/>
                </a:cxn>
                <a:cxn ang="0">
                  <a:pos x="91" y="101"/>
                </a:cxn>
                <a:cxn ang="0">
                  <a:pos x="84" y="103"/>
                </a:cxn>
                <a:cxn ang="0">
                  <a:pos x="77" y="108"/>
                </a:cxn>
                <a:cxn ang="0">
                  <a:pos x="69" y="103"/>
                </a:cxn>
                <a:cxn ang="0">
                  <a:pos x="65" y="113"/>
                </a:cxn>
                <a:cxn ang="0">
                  <a:pos x="60" y="134"/>
                </a:cxn>
                <a:cxn ang="0">
                  <a:pos x="67" y="134"/>
                </a:cxn>
                <a:cxn ang="0">
                  <a:pos x="65" y="137"/>
                </a:cxn>
                <a:cxn ang="0">
                  <a:pos x="69" y="144"/>
                </a:cxn>
                <a:cxn ang="0">
                  <a:pos x="65" y="149"/>
                </a:cxn>
              </a:cxnLst>
              <a:rect l="0" t="0" r="r" b="b"/>
              <a:pathLst>
                <a:path w="172" h="149">
                  <a:moveTo>
                    <a:pt x="60" y="149"/>
                  </a:moveTo>
                  <a:lnTo>
                    <a:pt x="60" y="146"/>
                  </a:lnTo>
                  <a:lnTo>
                    <a:pt x="57" y="146"/>
                  </a:lnTo>
                  <a:lnTo>
                    <a:pt x="55" y="144"/>
                  </a:lnTo>
                  <a:lnTo>
                    <a:pt x="50" y="141"/>
                  </a:lnTo>
                  <a:lnTo>
                    <a:pt x="46" y="141"/>
                  </a:lnTo>
                  <a:lnTo>
                    <a:pt x="43" y="144"/>
                  </a:lnTo>
                  <a:lnTo>
                    <a:pt x="46" y="144"/>
                  </a:lnTo>
                  <a:lnTo>
                    <a:pt x="46" y="146"/>
                  </a:lnTo>
                  <a:lnTo>
                    <a:pt x="48" y="146"/>
                  </a:lnTo>
                  <a:lnTo>
                    <a:pt x="46" y="146"/>
                  </a:lnTo>
                  <a:lnTo>
                    <a:pt x="43" y="146"/>
                  </a:lnTo>
                  <a:lnTo>
                    <a:pt x="38" y="146"/>
                  </a:lnTo>
                  <a:lnTo>
                    <a:pt x="41" y="144"/>
                  </a:lnTo>
                  <a:lnTo>
                    <a:pt x="41" y="141"/>
                  </a:lnTo>
                  <a:lnTo>
                    <a:pt x="38" y="141"/>
                  </a:lnTo>
                  <a:lnTo>
                    <a:pt x="36" y="141"/>
                  </a:lnTo>
                  <a:lnTo>
                    <a:pt x="34" y="141"/>
                  </a:lnTo>
                  <a:lnTo>
                    <a:pt x="29" y="144"/>
                  </a:lnTo>
                  <a:lnTo>
                    <a:pt x="26" y="141"/>
                  </a:lnTo>
                  <a:lnTo>
                    <a:pt x="24" y="141"/>
                  </a:lnTo>
                  <a:lnTo>
                    <a:pt x="22" y="141"/>
                  </a:lnTo>
                  <a:lnTo>
                    <a:pt x="19" y="141"/>
                  </a:lnTo>
                  <a:lnTo>
                    <a:pt x="14" y="139"/>
                  </a:lnTo>
                  <a:lnTo>
                    <a:pt x="7" y="134"/>
                  </a:lnTo>
                  <a:lnTo>
                    <a:pt x="7" y="132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5" y="127"/>
                  </a:lnTo>
                  <a:lnTo>
                    <a:pt x="0" y="127"/>
                  </a:lnTo>
                  <a:lnTo>
                    <a:pt x="2" y="125"/>
                  </a:lnTo>
                  <a:lnTo>
                    <a:pt x="2" y="122"/>
                  </a:lnTo>
                  <a:lnTo>
                    <a:pt x="5" y="122"/>
                  </a:lnTo>
                  <a:lnTo>
                    <a:pt x="5" y="120"/>
                  </a:lnTo>
                  <a:lnTo>
                    <a:pt x="7" y="122"/>
                  </a:lnTo>
                  <a:lnTo>
                    <a:pt x="12" y="122"/>
                  </a:lnTo>
                  <a:lnTo>
                    <a:pt x="14" y="117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9" y="103"/>
                  </a:lnTo>
                  <a:lnTo>
                    <a:pt x="22" y="101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2" y="96"/>
                  </a:lnTo>
                  <a:lnTo>
                    <a:pt x="22" y="94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19" y="70"/>
                  </a:lnTo>
                  <a:lnTo>
                    <a:pt x="22" y="67"/>
                  </a:lnTo>
                  <a:lnTo>
                    <a:pt x="22" y="65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34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4"/>
                  </a:lnTo>
                  <a:lnTo>
                    <a:pt x="14" y="31"/>
                  </a:lnTo>
                  <a:lnTo>
                    <a:pt x="14" y="29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6" y="24"/>
                  </a:lnTo>
                  <a:lnTo>
                    <a:pt x="29" y="24"/>
                  </a:lnTo>
                  <a:lnTo>
                    <a:pt x="29" y="27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1" y="29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5" y="31"/>
                  </a:lnTo>
                  <a:lnTo>
                    <a:pt x="57" y="29"/>
                  </a:lnTo>
                  <a:lnTo>
                    <a:pt x="57" y="27"/>
                  </a:lnTo>
                  <a:lnTo>
                    <a:pt x="55" y="24"/>
                  </a:lnTo>
                  <a:lnTo>
                    <a:pt x="55" y="19"/>
                  </a:lnTo>
                  <a:lnTo>
                    <a:pt x="57" y="15"/>
                  </a:lnTo>
                  <a:lnTo>
                    <a:pt x="60" y="10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62" y="0"/>
                  </a:lnTo>
                  <a:lnTo>
                    <a:pt x="65" y="3"/>
                  </a:lnTo>
                  <a:lnTo>
                    <a:pt x="65" y="5"/>
                  </a:lnTo>
                  <a:lnTo>
                    <a:pt x="65" y="7"/>
                  </a:lnTo>
                  <a:lnTo>
                    <a:pt x="67" y="10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4" y="31"/>
                  </a:lnTo>
                  <a:lnTo>
                    <a:pt x="84" y="34"/>
                  </a:lnTo>
                  <a:lnTo>
                    <a:pt x="91" y="36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3" y="27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3" y="31"/>
                  </a:lnTo>
                  <a:lnTo>
                    <a:pt x="103" y="34"/>
                  </a:lnTo>
                  <a:lnTo>
                    <a:pt x="103" y="36"/>
                  </a:lnTo>
                  <a:lnTo>
                    <a:pt x="105" y="36"/>
                  </a:lnTo>
                  <a:lnTo>
                    <a:pt x="105" y="34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5" y="31"/>
                  </a:lnTo>
                  <a:lnTo>
                    <a:pt x="115" y="34"/>
                  </a:lnTo>
                  <a:lnTo>
                    <a:pt x="115" y="36"/>
                  </a:lnTo>
                  <a:lnTo>
                    <a:pt x="117" y="41"/>
                  </a:lnTo>
                  <a:lnTo>
                    <a:pt x="120" y="41"/>
                  </a:lnTo>
                  <a:lnTo>
                    <a:pt x="127" y="48"/>
                  </a:lnTo>
                  <a:lnTo>
                    <a:pt x="132" y="53"/>
                  </a:lnTo>
                  <a:lnTo>
                    <a:pt x="134" y="53"/>
                  </a:lnTo>
                  <a:lnTo>
                    <a:pt x="136" y="53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4" y="48"/>
                  </a:lnTo>
                  <a:lnTo>
                    <a:pt x="146" y="48"/>
                  </a:lnTo>
                  <a:lnTo>
                    <a:pt x="158" y="48"/>
                  </a:lnTo>
                  <a:lnTo>
                    <a:pt x="160" y="58"/>
                  </a:lnTo>
                  <a:lnTo>
                    <a:pt x="158" y="67"/>
                  </a:lnTo>
                  <a:lnTo>
                    <a:pt x="156" y="72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3" y="74"/>
                  </a:lnTo>
                  <a:lnTo>
                    <a:pt x="163" y="77"/>
                  </a:lnTo>
                  <a:lnTo>
                    <a:pt x="165" y="77"/>
                  </a:lnTo>
                  <a:lnTo>
                    <a:pt x="165" y="79"/>
                  </a:lnTo>
                  <a:lnTo>
                    <a:pt x="168" y="82"/>
                  </a:lnTo>
                  <a:lnTo>
                    <a:pt x="170" y="84"/>
                  </a:lnTo>
                  <a:lnTo>
                    <a:pt x="172" y="84"/>
                  </a:lnTo>
                  <a:lnTo>
                    <a:pt x="170" y="84"/>
                  </a:lnTo>
                  <a:lnTo>
                    <a:pt x="170" y="86"/>
                  </a:lnTo>
                  <a:lnTo>
                    <a:pt x="170" y="89"/>
                  </a:lnTo>
                  <a:lnTo>
                    <a:pt x="170" y="94"/>
                  </a:lnTo>
                  <a:lnTo>
                    <a:pt x="170" y="98"/>
                  </a:lnTo>
                  <a:lnTo>
                    <a:pt x="170" y="101"/>
                  </a:lnTo>
                  <a:lnTo>
                    <a:pt x="168" y="103"/>
                  </a:lnTo>
                  <a:lnTo>
                    <a:pt x="163" y="108"/>
                  </a:lnTo>
                  <a:lnTo>
                    <a:pt x="163" y="110"/>
                  </a:lnTo>
                  <a:lnTo>
                    <a:pt x="163" y="113"/>
                  </a:lnTo>
                  <a:lnTo>
                    <a:pt x="160" y="113"/>
                  </a:lnTo>
                  <a:lnTo>
                    <a:pt x="153" y="115"/>
                  </a:lnTo>
                  <a:lnTo>
                    <a:pt x="148" y="117"/>
                  </a:lnTo>
                  <a:lnTo>
                    <a:pt x="151" y="120"/>
                  </a:lnTo>
                  <a:lnTo>
                    <a:pt x="148" y="122"/>
                  </a:lnTo>
                  <a:lnTo>
                    <a:pt x="146" y="122"/>
                  </a:lnTo>
                  <a:lnTo>
                    <a:pt x="144" y="120"/>
                  </a:lnTo>
                  <a:lnTo>
                    <a:pt x="141" y="117"/>
                  </a:lnTo>
                  <a:lnTo>
                    <a:pt x="129" y="110"/>
                  </a:lnTo>
                  <a:lnTo>
                    <a:pt x="124" y="108"/>
                  </a:lnTo>
                  <a:lnTo>
                    <a:pt x="122" y="108"/>
                  </a:lnTo>
                  <a:lnTo>
                    <a:pt x="120" y="106"/>
                  </a:lnTo>
                  <a:lnTo>
                    <a:pt x="117" y="103"/>
                  </a:lnTo>
                  <a:lnTo>
                    <a:pt x="117" y="101"/>
                  </a:lnTo>
                  <a:lnTo>
                    <a:pt x="115" y="101"/>
                  </a:lnTo>
                  <a:lnTo>
                    <a:pt x="113" y="101"/>
                  </a:lnTo>
                  <a:lnTo>
                    <a:pt x="110" y="103"/>
                  </a:lnTo>
                  <a:lnTo>
                    <a:pt x="108" y="106"/>
                  </a:lnTo>
                  <a:lnTo>
                    <a:pt x="105" y="106"/>
                  </a:lnTo>
                  <a:lnTo>
                    <a:pt x="98" y="101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3" y="101"/>
                  </a:lnTo>
                  <a:lnTo>
                    <a:pt x="91" y="101"/>
                  </a:lnTo>
                  <a:lnTo>
                    <a:pt x="86" y="98"/>
                  </a:lnTo>
                  <a:lnTo>
                    <a:pt x="84" y="98"/>
                  </a:lnTo>
                  <a:lnTo>
                    <a:pt x="84" y="101"/>
                  </a:lnTo>
                  <a:lnTo>
                    <a:pt x="84" y="103"/>
                  </a:lnTo>
                  <a:lnTo>
                    <a:pt x="84" y="106"/>
                  </a:lnTo>
                  <a:lnTo>
                    <a:pt x="81" y="110"/>
                  </a:lnTo>
                  <a:lnTo>
                    <a:pt x="79" y="110"/>
                  </a:lnTo>
                  <a:lnTo>
                    <a:pt x="77" y="108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69" y="103"/>
                  </a:lnTo>
                  <a:lnTo>
                    <a:pt x="65" y="108"/>
                  </a:lnTo>
                  <a:lnTo>
                    <a:pt x="62" y="108"/>
                  </a:lnTo>
                  <a:lnTo>
                    <a:pt x="65" y="110"/>
                  </a:lnTo>
                  <a:lnTo>
                    <a:pt x="65" y="113"/>
                  </a:lnTo>
                  <a:lnTo>
                    <a:pt x="65" y="117"/>
                  </a:lnTo>
                  <a:lnTo>
                    <a:pt x="62" y="127"/>
                  </a:lnTo>
                  <a:lnTo>
                    <a:pt x="60" y="129"/>
                  </a:lnTo>
                  <a:lnTo>
                    <a:pt x="60" y="134"/>
                  </a:lnTo>
                  <a:lnTo>
                    <a:pt x="62" y="132"/>
                  </a:lnTo>
                  <a:lnTo>
                    <a:pt x="65" y="132"/>
                  </a:lnTo>
                  <a:lnTo>
                    <a:pt x="67" y="132"/>
                  </a:lnTo>
                  <a:lnTo>
                    <a:pt x="67" y="134"/>
                  </a:lnTo>
                  <a:lnTo>
                    <a:pt x="65" y="134"/>
                  </a:lnTo>
                  <a:lnTo>
                    <a:pt x="65" y="137"/>
                  </a:lnTo>
                  <a:lnTo>
                    <a:pt x="62" y="137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7" y="139"/>
                  </a:lnTo>
                  <a:lnTo>
                    <a:pt x="69" y="141"/>
                  </a:lnTo>
                  <a:lnTo>
                    <a:pt x="69" y="144"/>
                  </a:lnTo>
                  <a:lnTo>
                    <a:pt x="69" y="146"/>
                  </a:lnTo>
                  <a:lnTo>
                    <a:pt x="69" y="149"/>
                  </a:lnTo>
                  <a:lnTo>
                    <a:pt x="67" y="149"/>
                  </a:lnTo>
                  <a:lnTo>
                    <a:pt x="65" y="149"/>
                  </a:lnTo>
                  <a:lnTo>
                    <a:pt x="60" y="14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35" name="Freeform 1141"/>
            <p:cNvSpPr>
              <a:spLocks/>
            </p:cNvSpPr>
            <p:nvPr/>
          </p:nvSpPr>
          <p:spPr bwMode="gray">
            <a:xfrm>
              <a:off x="2333598" y="2445957"/>
              <a:ext cx="1072942" cy="705428"/>
            </a:xfrm>
            <a:custGeom>
              <a:avLst/>
              <a:gdLst/>
              <a:ahLst/>
              <a:cxnLst>
                <a:cxn ang="0">
                  <a:pos x="352" y="435"/>
                </a:cxn>
                <a:cxn ang="0">
                  <a:pos x="311" y="416"/>
                </a:cxn>
                <a:cxn ang="0">
                  <a:pos x="290" y="411"/>
                </a:cxn>
                <a:cxn ang="0">
                  <a:pos x="244" y="414"/>
                </a:cxn>
                <a:cxn ang="0">
                  <a:pos x="228" y="423"/>
                </a:cxn>
                <a:cxn ang="0">
                  <a:pos x="184" y="404"/>
                </a:cxn>
                <a:cxn ang="0">
                  <a:pos x="168" y="385"/>
                </a:cxn>
                <a:cxn ang="0">
                  <a:pos x="139" y="378"/>
                </a:cxn>
                <a:cxn ang="0">
                  <a:pos x="134" y="414"/>
                </a:cxn>
                <a:cxn ang="0">
                  <a:pos x="118" y="416"/>
                </a:cxn>
                <a:cxn ang="0">
                  <a:pos x="91" y="416"/>
                </a:cxn>
                <a:cxn ang="0">
                  <a:pos x="55" y="414"/>
                </a:cxn>
                <a:cxn ang="0">
                  <a:pos x="46" y="418"/>
                </a:cxn>
                <a:cxn ang="0">
                  <a:pos x="24" y="437"/>
                </a:cxn>
                <a:cxn ang="0">
                  <a:pos x="17" y="425"/>
                </a:cxn>
                <a:cxn ang="0">
                  <a:pos x="15" y="404"/>
                </a:cxn>
                <a:cxn ang="0">
                  <a:pos x="10" y="370"/>
                </a:cxn>
                <a:cxn ang="0">
                  <a:pos x="27" y="354"/>
                </a:cxn>
                <a:cxn ang="0">
                  <a:pos x="43" y="315"/>
                </a:cxn>
                <a:cxn ang="0">
                  <a:pos x="89" y="299"/>
                </a:cxn>
                <a:cxn ang="0">
                  <a:pos x="106" y="263"/>
                </a:cxn>
                <a:cxn ang="0">
                  <a:pos x="115" y="210"/>
                </a:cxn>
                <a:cxn ang="0">
                  <a:pos x="72" y="227"/>
                </a:cxn>
                <a:cxn ang="0">
                  <a:pos x="62" y="205"/>
                </a:cxn>
                <a:cxn ang="0">
                  <a:pos x="91" y="177"/>
                </a:cxn>
                <a:cxn ang="0">
                  <a:pos x="89" y="148"/>
                </a:cxn>
                <a:cxn ang="0">
                  <a:pos x="96" y="126"/>
                </a:cxn>
                <a:cxn ang="0">
                  <a:pos x="82" y="100"/>
                </a:cxn>
                <a:cxn ang="0">
                  <a:pos x="110" y="88"/>
                </a:cxn>
                <a:cxn ang="0">
                  <a:pos x="170" y="122"/>
                </a:cxn>
                <a:cxn ang="0">
                  <a:pos x="225" y="117"/>
                </a:cxn>
                <a:cxn ang="0">
                  <a:pos x="216" y="55"/>
                </a:cxn>
                <a:cxn ang="0">
                  <a:pos x="323" y="9"/>
                </a:cxn>
                <a:cxn ang="0">
                  <a:pos x="350" y="0"/>
                </a:cxn>
                <a:cxn ang="0">
                  <a:pos x="426" y="47"/>
                </a:cxn>
                <a:cxn ang="0">
                  <a:pos x="522" y="90"/>
                </a:cxn>
                <a:cxn ang="0">
                  <a:pos x="584" y="117"/>
                </a:cxn>
                <a:cxn ang="0">
                  <a:pos x="634" y="95"/>
                </a:cxn>
                <a:cxn ang="0">
                  <a:pos x="658" y="86"/>
                </a:cxn>
                <a:cxn ang="0">
                  <a:pos x="670" y="76"/>
                </a:cxn>
                <a:cxn ang="0">
                  <a:pos x="692" y="64"/>
                </a:cxn>
                <a:cxn ang="0">
                  <a:pos x="711" y="57"/>
                </a:cxn>
                <a:cxn ang="0">
                  <a:pos x="708" y="93"/>
                </a:cxn>
                <a:cxn ang="0">
                  <a:pos x="725" y="102"/>
                </a:cxn>
                <a:cxn ang="0">
                  <a:pos x="718" y="114"/>
                </a:cxn>
                <a:cxn ang="0">
                  <a:pos x="711" y="134"/>
                </a:cxn>
                <a:cxn ang="0">
                  <a:pos x="677" y="157"/>
                </a:cxn>
                <a:cxn ang="0">
                  <a:pos x="649" y="167"/>
                </a:cxn>
                <a:cxn ang="0">
                  <a:pos x="610" y="179"/>
                </a:cxn>
                <a:cxn ang="0">
                  <a:pos x="596" y="193"/>
                </a:cxn>
                <a:cxn ang="0">
                  <a:pos x="567" y="208"/>
                </a:cxn>
                <a:cxn ang="0">
                  <a:pos x="539" y="220"/>
                </a:cxn>
                <a:cxn ang="0">
                  <a:pos x="510" y="241"/>
                </a:cxn>
                <a:cxn ang="0">
                  <a:pos x="491" y="232"/>
                </a:cxn>
                <a:cxn ang="0">
                  <a:pos x="467" y="253"/>
                </a:cxn>
                <a:cxn ang="0">
                  <a:pos x="460" y="272"/>
                </a:cxn>
                <a:cxn ang="0">
                  <a:pos x="455" y="294"/>
                </a:cxn>
                <a:cxn ang="0">
                  <a:pos x="433" y="320"/>
                </a:cxn>
                <a:cxn ang="0">
                  <a:pos x="417" y="344"/>
                </a:cxn>
                <a:cxn ang="0">
                  <a:pos x="409" y="368"/>
                </a:cxn>
                <a:cxn ang="0">
                  <a:pos x="407" y="394"/>
                </a:cxn>
                <a:cxn ang="0">
                  <a:pos x="385" y="423"/>
                </a:cxn>
              </a:cxnLst>
              <a:rect l="0" t="0" r="r" b="b"/>
              <a:pathLst>
                <a:path w="725" h="440">
                  <a:moveTo>
                    <a:pt x="381" y="435"/>
                  </a:moveTo>
                  <a:lnTo>
                    <a:pt x="378" y="435"/>
                  </a:lnTo>
                  <a:lnTo>
                    <a:pt x="373" y="435"/>
                  </a:lnTo>
                  <a:lnTo>
                    <a:pt x="371" y="435"/>
                  </a:lnTo>
                  <a:lnTo>
                    <a:pt x="366" y="437"/>
                  </a:lnTo>
                  <a:lnTo>
                    <a:pt x="366" y="440"/>
                  </a:lnTo>
                  <a:lnTo>
                    <a:pt x="359" y="440"/>
                  </a:lnTo>
                  <a:lnTo>
                    <a:pt x="359" y="437"/>
                  </a:lnTo>
                  <a:lnTo>
                    <a:pt x="354" y="437"/>
                  </a:lnTo>
                  <a:lnTo>
                    <a:pt x="352" y="435"/>
                  </a:lnTo>
                  <a:lnTo>
                    <a:pt x="345" y="433"/>
                  </a:lnTo>
                  <a:lnTo>
                    <a:pt x="340" y="430"/>
                  </a:lnTo>
                  <a:lnTo>
                    <a:pt x="335" y="428"/>
                  </a:lnTo>
                  <a:lnTo>
                    <a:pt x="333" y="428"/>
                  </a:lnTo>
                  <a:lnTo>
                    <a:pt x="328" y="425"/>
                  </a:lnTo>
                  <a:lnTo>
                    <a:pt x="321" y="423"/>
                  </a:lnTo>
                  <a:lnTo>
                    <a:pt x="316" y="421"/>
                  </a:lnTo>
                  <a:lnTo>
                    <a:pt x="314" y="418"/>
                  </a:lnTo>
                  <a:lnTo>
                    <a:pt x="311" y="418"/>
                  </a:lnTo>
                  <a:lnTo>
                    <a:pt x="311" y="416"/>
                  </a:lnTo>
                  <a:lnTo>
                    <a:pt x="309" y="416"/>
                  </a:lnTo>
                  <a:lnTo>
                    <a:pt x="309" y="418"/>
                  </a:lnTo>
                  <a:lnTo>
                    <a:pt x="309" y="416"/>
                  </a:lnTo>
                  <a:lnTo>
                    <a:pt x="304" y="416"/>
                  </a:lnTo>
                  <a:lnTo>
                    <a:pt x="302" y="414"/>
                  </a:lnTo>
                  <a:lnTo>
                    <a:pt x="297" y="409"/>
                  </a:lnTo>
                  <a:lnTo>
                    <a:pt x="295" y="409"/>
                  </a:lnTo>
                  <a:lnTo>
                    <a:pt x="292" y="409"/>
                  </a:lnTo>
                  <a:lnTo>
                    <a:pt x="292" y="411"/>
                  </a:lnTo>
                  <a:lnTo>
                    <a:pt x="290" y="411"/>
                  </a:lnTo>
                  <a:lnTo>
                    <a:pt x="285" y="411"/>
                  </a:lnTo>
                  <a:lnTo>
                    <a:pt x="280" y="416"/>
                  </a:lnTo>
                  <a:lnTo>
                    <a:pt x="280" y="418"/>
                  </a:lnTo>
                  <a:lnTo>
                    <a:pt x="275" y="423"/>
                  </a:lnTo>
                  <a:lnTo>
                    <a:pt x="271" y="418"/>
                  </a:lnTo>
                  <a:lnTo>
                    <a:pt x="263" y="414"/>
                  </a:lnTo>
                  <a:lnTo>
                    <a:pt x="261" y="418"/>
                  </a:lnTo>
                  <a:lnTo>
                    <a:pt x="256" y="423"/>
                  </a:lnTo>
                  <a:lnTo>
                    <a:pt x="254" y="421"/>
                  </a:lnTo>
                  <a:lnTo>
                    <a:pt x="244" y="414"/>
                  </a:lnTo>
                  <a:lnTo>
                    <a:pt x="242" y="414"/>
                  </a:lnTo>
                  <a:lnTo>
                    <a:pt x="242" y="416"/>
                  </a:lnTo>
                  <a:lnTo>
                    <a:pt x="240" y="418"/>
                  </a:lnTo>
                  <a:lnTo>
                    <a:pt x="237" y="421"/>
                  </a:lnTo>
                  <a:lnTo>
                    <a:pt x="237" y="418"/>
                  </a:lnTo>
                  <a:lnTo>
                    <a:pt x="235" y="418"/>
                  </a:lnTo>
                  <a:lnTo>
                    <a:pt x="232" y="418"/>
                  </a:lnTo>
                  <a:lnTo>
                    <a:pt x="232" y="421"/>
                  </a:lnTo>
                  <a:lnTo>
                    <a:pt x="230" y="423"/>
                  </a:lnTo>
                  <a:lnTo>
                    <a:pt x="228" y="423"/>
                  </a:lnTo>
                  <a:lnTo>
                    <a:pt x="228" y="425"/>
                  </a:lnTo>
                  <a:lnTo>
                    <a:pt x="211" y="411"/>
                  </a:lnTo>
                  <a:lnTo>
                    <a:pt x="204" y="406"/>
                  </a:lnTo>
                  <a:lnTo>
                    <a:pt x="199" y="402"/>
                  </a:lnTo>
                  <a:lnTo>
                    <a:pt x="196" y="402"/>
                  </a:lnTo>
                  <a:lnTo>
                    <a:pt x="194" y="404"/>
                  </a:lnTo>
                  <a:lnTo>
                    <a:pt x="192" y="409"/>
                  </a:lnTo>
                  <a:lnTo>
                    <a:pt x="187" y="406"/>
                  </a:lnTo>
                  <a:lnTo>
                    <a:pt x="187" y="404"/>
                  </a:lnTo>
                  <a:lnTo>
                    <a:pt x="184" y="404"/>
                  </a:lnTo>
                  <a:lnTo>
                    <a:pt x="184" y="402"/>
                  </a:lnTo>
                  <a:lnTo>
                    <a:pt x="180" y="399"/>
                  </a:lnTo>
                  <a:lnTo>
                    <a:pt x="180" y="397"/>
                  </a:lnTo>
                  <a:lnTo>
                    <a:pt x="184" y="394"/>
                  </a:lnTo>
                  <a:lnTo>
                    <a:pt x="184" y="392"/>
                  </a:lnTo>
                  <a:lnTo>
                    <a:pt x="184" y="390"/>
                  </a:lnTo>
                  <a:lnTo>
                    <a:pt x="180" y="387"/>
                  </a:lnTo>
                  <a:lnTo>
                    <a:pt x="177" y="385"/>
                  </a:lnTo>
                  <a:lnTo>
                    <a:pt x="173" y="380"/>
                  </a:lnTo>
                  <a:lnTo>
                    <a:pt x="168" y="385"/>
                  </a:lnTo>
                  <a:lnTo>
                    <a:pt x="165" y="387"/>
                  </a:lnTo>
                  <a:lnTo>
                    <a:pt x="158" y="382"/>
                  </a:lnTo>
                  <a:lnTo>
                    <a:pt x="158" y="380"/>
                  </a:lnTo>
                  <a:lnTo>
                    <a:pt x="156" y="380"/>
                  </a:lnTo>
                  <a:lnTo>
                    <a:pt x="153" y="382"/>
                  </a:lnTo>
                  <a:lnTo>
                    <a:pt x="151" y="385"/>
                  </a:lnTo>
                  <a:lnTo>
                    <a:pt x="151" y="387"/>
                  </a:lnTo>
                  <a:lnTo>
                    <a:pt x="149" y="387"/>
                  </a:lnTo>
                  <a:lnTo>
                    <a:pt x="144" y="382"/>
                  </a:lnTo>
                  <a:lnTo>
                    <a:pt x="139" y="378"/>
                  </a:lnTo>
                  <a:lnTo>
                    <a:pt x="137" y="378"/>
                  </a:lnTo>
                  <a:lnTo>
                    <a:pt x="132" y="382"/>
                  </a:lnTo>
                  <a:lnTo>
                    <a:pt x="129" y="385"/>
                  </a:lnTo>
                  <a:lnTo>
                    <a:pt x="125" y="392"/>
                  </a:lnTo>
                  <a:lnTo>
                    <a:pt x="127" y="394"/>
                  </a:lnTo>
                  <a:lnTo>
                    <a:pt x="134" y="402"/>
                  </a:lnTo>
                  <a:lnTo>
                    <a:pt x="132" y="406"/>
                  </a:lnTo>
                  <a:lnTo>
                    <a:pt x="134" y="409"/>
                  </a:lnTo>
                  <a:lnTo>
                    <a:pt x="137" y="411"/>
                  </a:lnTo>
                  <a:lnTo>
                    <a:pt x="134" y="414"/>
                  </a:lnTo>
                  <a:lnTo>
                    <a:pt x="134" y="416"/>
                  </a:lnTo>
                  <a:lnTo>
                    <a:pt x="132" y="416"/>
                  </a:lnTo>
                  <a:lnTo>
                    <a:pt x="129" y="421"/>
                  </a:lnTo>
                  <a:lnTo>
                    <a:pt x="127" y="416"/>
                  </a:lnTo>
                  <a:lnTo>
                    <a:pt x="125" y="416"/>
                  </a:lnTo>
                  <a:lnTo>
                    <a:pt x="125" y="414"/>
                  </a:lnTo>
                  <a:lnTo>
                    <a:pt x="122" y="414"/>
                  </a:lnTo>
                  <a:lnTo>
                    <a:pt x="120" y="414"/>
                  </a:lnTo>
                  <a:lnTo>
                    <a:pt x="118" y="414"/>
                  </a:lnTo>
                  <a:lnTo>
                    <a:pt x="118" y="416"/>
                  </a:lnTo>
                  <a:lnTo>
                    <a:pt x="115" y="418"/>
                  </a:lnTo>
                  <a:lnTo>
                    <a:pt x="108" y="423"/>
                  </a:lnTo>
                  <a:lnTo>
                    <a:pt x="98" y="425"/>
                  </a:lnTo>
                  <a:lnTo>
                    <a:pt x="98" y="428"/>
                  </a:lnTo>
                  <a:lnTo>
                    <a:pt x="96" y="428"/>
                  </a:lnTo>
                  <a:lnTo>
                    <a:pt x="94" y="425"/>
                  </a:lnTo>
                  <a:lnTo>
                    <a:pt x="94" y="423"/>
                  </a:lnTo>
                  <a:lnTo>
                    <a:pt x="94" y="421"/>
                  </a:lnTo>
                  <a:lnTo>
                    <a:pt x="91" y="418"/>
                  </a:lnTo>
                  <a:lnTo>
                    <a:pt x="91" y="416"/>
                  </a:lnTo>
                  <a:lnTo>
                    <a:pt x="89" y="414"/>
                  </a:lnTo>
                  <a:lnTo>
                    <a:pt x="86" y="414"/>
                  </a:lnTo>
                  <a:lnTo>
                    <a:pt x="84" y="414"/>
                  </a:lnTo>
                  <a:lnTo>
                    <a:pt x="82" y="416"/>
                  </a:lnTo>
                  <a:lnTo>
                    <a:pt x="74" y="421"/>
                  </a:lnTo>
                  <a:lnTo>
                    <a:pt x="72" y="421"/>
                  </a:lnTo>
                  <a:lnTo>
                    <a:pt x="65" y="416"/>
                  </a:lnTo>
                  <a:lnTo>
                    <a:pt x="60" y="416"/>
                  </a:lnTo>
                  <a:lnTo>
                    <a:pt x="60" y="414"/>
                  </a:lnTo>
                  <a:lnTo>
                    <a:pt x="55" y="414"/>
                  </a:lnTo>
                  <a:lnTo>
                    <a:pt x="55" y="416"/>
                  </a:lnTo>
                  <a:lnTo>
                    <a:pt x="53" y="416"/>
                  </a:lnTo>
                  <a:lnTo>
                    <a:pt x="53" y="418"/>
                  </a:lnTo>
                  <a:lnTo>
                    <a:pt x="51" y="416"/>
                  </a:lnTo>
                  <a:lnTo>
                    <a:pt x="48" y="414"/>
                  </a:lnTo>
                  <a:lnTo>
                    <a:pt x="46" y="414"/>
                  </a:lnTo>
                  <a:lnTo>
                    <a:pt x="46" y="411"/>
                  </a:lnTo>
                  <a:lnTo>
                    <a:pt x="43" y="414"/>
                  </a:lnTo>
                  <a:lnTo>
                    <a:pt x="43" y="416"/>
                  </a:lnTo>
                  <a:lnTo>
                    <a:pt x="46" y="418"/>
                  </a:lnTo>
                  <a:lnTo>
                    <a:pt x="43" y="418"/>
                  </a:lnTo>
                  <a:lnTo>
                    <a:pt x="41" y="418"/>
                  </a:lnTo>
                  <a:lnTo>
                    <a:pt x="39" y="416"/>
                  </a:lnTo>
                  <a:lnTo>
                    <a:pt x="36" y="416"/>
                  </a:lnTo>
                  <a:lnTo>
                    <a:pt x="36" y="418"/>
                  </a:lnTo>
                  <a:lnTo>
                    <a:pt x="34" y="421"/>
                  </a:lnTo>
                  <a:lnTo>
                    <a:pt x="31" y="423"/>
                  </a:lnTo>
                  <a:lnTo>
                    <a:pt x="31" y="425"/>
                  </a:lnTo>
                  <a:lnTo>
                    <a:pt x="27" y="433"/>
                  </a:lnTo>
                  <a:lnTo>
                    <a:pt x="24" y="437"/>
                  </a:lnTo>
                  <a:lnTo>
                    <a:pt x="22" y="440"/>
                  </a:lnTo>
                  <a:lnTo>
                    <a:pt x="19" y="440"/>
                  </a:lnTo>
                  <a:lnTo>
                    <a:pt x="17" y="440"/>
                  </a:lnTo>
                  <a:lnTo>
                    <a:pt x="15" y="437"/>
                  </a:lnTo>
                  <a:lnTo>
                    <a:pt x="15" y="435"/>
                  </a:lnTo>
                  <a:lnTo>
                    <a:pt x="15" y="433"/>
                  </a:lnTo>
                  <a:lnTo>
                    <a:pt x="17" y="430"/>
                  </a:lnTo>
                  <a:lnTo>
                    <a:pt x="19" y="428"/>
                  </a:lnTo>
                  <a:lnTo>
                    <a:pt x="19" y="425"/>
                  </a:lnTo>
                  <a:lnTo>
                    <a:pt x="17" y="425"/>
                  </a:lnTo>
                  <a:lnTo>
                    <a:pt x="17" y="423"/>
                  </a:lnTo>
                  <a:lnTo>
                    <a:pt x="15" y="423"/>
                  </a:lnTo>
                  <a:lnTo>
                    <a:pt x="15" y="421"/>
                  </a:lnTo>
                  <a:lnTo>
                    <a:pt x="15" y="418"/>
                  </a:lnTo>
                  <a:lnTo>
                    <a:pt x="12" y="414"/>
                  </a:lnTo>
                  <a:lnTo>
                    <a:pt x="10" y="414"/>
                  </a:lnTo>
                  <a:lnTo>
                    <a:pt x="7" y="414"/>
                  </a:lnTo>
                  <a:lnTo>
                    <a:pt x="10" y="409"/>
                  </a:lnTo>
                  <a:lnTo>
                    <a:pt x="12" y="409"/>
                  </a:lnTo>
                  <a:lnTo>
                    <a:pt x="15" y="404"/>
                  </a:lnTo>
                  <a:lnTo>
                    <a:pt x="15" y="402"/>
                  </a:lnTo>
                  <a:lnTo>
                    <a:pt x="12" y="402"/>
                  </a:lnTo>
                  <a:lnTo>
                    <a:pt x="12" y="399"/>
                  </a:lnTo>
                  <a:lnTo>
                    <a:pt x="3" y="394"/>
                  </a:lnTo>
                  <a:lnTo>
                    <a:pt x="0" y="392"/>
                  </a:lnTo>
                  <a:lnTo>
                    <a:pt x="0" y="390"/>
                  </a:lnTo>
                  <a:lnTo>
                    <a:pt x="0" y="387"/>
                  </a:lnTo>
                  <a:lnTo>
                    <a:pt x="3" y="385"/>
                  </a:lnTo>
                  <a:lnTo>
                    <a:pt x="5" y="380"/>
                  </a:lnTo>
                  <a:lnTo>
                    <a:pt x="10" y="370"/>
                  </a:lnTo>
                  <a:lnTo>
                    <a:pt x="12" y="366"/>
                  </a:lnTo>
                  <a:lnTo>
                    <a:pt x="15" y="363"/>
                  </a:lnTo>
                  <a:lnTo>
                    <a:pt x="15" y="361"/>
                  </a:lnTo>
                  <a:lnTo>
                    <a:pt x="17" y="361"/>
                  </a:lnTo>
                  <a:lnTo>
                    <a:pt x="19" y="361"/>
                  </a:lnTo>
                  <a:lnTo>
                    <a:pt x="24" y="358"/>
                  </a:lnTo>
                  <a:lnTo>
                    <a:pt x="27" y="358"/>
                  </a:lnTo>
                  <a:lnTo>
                    <a:pt x="29" y="356"/>
                  </a:lnTo>
                  <a:lnTo>
                    <a:pt x="29" y="354"/>
                  </a:lnTo>
                  <a:lnTo>
                    <a:pt x="27" y="354"/>
                  </a:lnTo>
                  <a:lnTo>
                    <a:pt x="24" y="351"/>
                  </a:lnTo>
                  <a:lnTo>
                    <a:pt x="27" y="342"/>
                  </a:lnTo>
                  <a:lnTo>
                    <a:pt x="29" y="342"/>
                  </a:lnTo>
                  <a:lnTo>
                    <a:pt x="31" y="342"/>
                  </a:lnTo>
                  <a:lnTo>
                    <a:pt x="31" y="339"/>
                  </a:lnTo>
                  <a:lnTo>
                    <a:pt x="36" y="325"/>
                  </a:lnTo>
                  <a:lnTo>
                    <a:pt x="36" y="323"/>
                  </a:lnTo>
                  <a:lnTo>
                    <a:pt x="39" y="318"/>
                  </a:lnTo>
                  <a:lnTo>
                    <a:pt x="41" y="315"/>
                  </a:lnTo>
                  <a:lnTo>
                    <a:pt x="43" y="315"/>
                  </a:lnTo>
                  <a:lnTo>
                    <a:pt x="43" y="313"/>
                  </a:lnTo>
                  <a:lnTo>
                    <a:pt x="46" y="313"/>
                  </a:lnTo>
                  <a:lnTo>
                    <a:pt x="48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7" y="315"/>
                  </a:lnTo>
                  <a:lnTo>
                    <a:pt x="72" y="318"/>
                  </a:lnTo>
                  <a:lnTo>
                    <a:pt x="74" y="318"/>
                  </a:lnTo>
                  <a:lnTo>
                    <a:pt x="82" y="308"/>
                  </a:lnTo>
                  <a:lnTo>
                    <a:pt x="89" y="299"/>
                  </a:lnTo>
                  <a:lnTo>
                    <a:pt x="94" y="296"/>
                  </a:lnTo>
                  <a:lnTo>
                    <a:pt x="86" y="289"/>
                  </a:lnTo>
                  <a:lnTo>
                    <a:pt x="82" y="287"/>
                  </a:lnTo>
                  <a:lnTo>
                    <a:pt x="82" y="284"/>
                  </a:lnTo>
                  <a:lnTo>
                    <a:pt x="84" y="282"/>
                  </a:lnTo>
                  <a:lnTo>
                    <a:pt x="86" y="282"/>
                  </a:lnTo>
                  <a:lnTo>
                    <a:pt x="101" y="263"/>
                  </a:lnTo>
                  <a:lnTo>
                    <a:pt x="103" y="260"/>
                  </a:lnTo>
                  <a:lnTo>
                    <a:pt x="106" y="260"/>
                  </a:lnTo>
                  <a:lnTo>
                    <a:pt x="106" y="263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3" y="258"/>
                  </a:lnTo>
                  <a:lnTo>
                    <a:pt x="122" y="246"/>
                  </a:lnTo>
                  <a:lnTo>
                    <a:pt x="125" y="241"/>
                  </a:lnTo>
                  <a:lnTo>
                    <a:pt x="127" y="239"/>
                  </a:lnTo>
                  <a:lnTo>
                    <a:pt x="137" y="229"/>
                  </a:lnTo>
                  <a:lnTo>
                    <a:pt x="129" y="222"/>
                  </a:lnTo>
                  <a:lnTo>
                    <a:pt x="118" y="213"/>
                  </a:lnTo>
                  <a:lnTo>
                    <a:pt x="115" y="210"/>
                  </a:lnTo>
                  <a:lnTo>
                    <a:pt x="108" y="217"/>
                  </a:lnTo>
                  <a:lnTo>
                    <a:pt x="106" y="217"/>
                  </a:lnTo>
                  <a:lnTo>
                    <a:pt x="103" y="215"/>
                  </a:lnTo>
                  <a:lnTo>
                    <a:pt x="101" y="210"/>
                  </a:lnTo>
                  <a:lnTo>
                    <a:pt x="89" y="224"/>
                  </a:lnTo>
                  <a:lnTo>
                    <a:pt x="86" y="224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4" y="234"/>
                  </a:lnTo>
                  <a:lnTo>
                    <a:pt x="72" y="227"/>
                  </a:lnTo>
                  <a:lnTo>
                    <a:pt x="70" y="227"/>
                  </a:lnTo>
                  <a:lnTo>
                    <a:pt x="67" y="224"/>
                  </a:lnTo>
                  <a:lnTo>
                    <a:pt x="65" y="224"/>
                  </a:lnTo>
                  <a:lnTo>
                    <a:pt x="62" y="229"/>
                  </a:lnTo>
                  <a:lnTo>
                    <a:pt x="60" y="232"/>
                  </a:lnTo>
                  <a:lnTo>
                    <a:pt x="55" y="227"/>
                  </a:lnTo>
                  <a:lnTo>
                    <a:pt x="60" y="220"/>
                  </a:lnTo>
                  <a:lnTo>
                    <a:pt x="58" y="217"/>
                  </a:lnTo>
                  <a:lnTo>
                    <a:pt x="55" y="215"/>
                  </a:lnTo>
                  <a:lnTo>
                    <a:pt x="62" y="205"/>
                  </a:lnTo>
                  <a:lnTo>
                    <a:pt x="65" y="201"/>
                  </a:lnTo>
                  <a:lnTo>
                    <a:pt x="67" y="198"/>
                  </a:lnTo>
                  <a:lnTo>
                    <a:pt x="67" y="193"/>
                  </a:lnTo>
                  <a:lnTo>
                    <a:pt x="70" y="184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82" y="184"/>
                  </a:lnTo>
                  <a:lnTo>
                    <a:pt x="84" y="181"/>
                  </a:lnTo>
                  <a:lnTo>
                    <a:pt x="89" y="179"/>
                  </a:lnTo>
                  <a:lnTo>
                    <a:pt x="91" y="177"/>
                  </a:lnTo>
                  <a:lnTo>
                    <a:pt x="94" y="174"/>
                  </a:lnTo>
                  <a:lnTo>
                    <a:pt x="91" y="172"/>
                  </a:lnTo>
                  <a:lnTo>
                    <a:pt x="89" y="169"/>
                  </a:lnTo>
                  <a:lnTo>
                    <a:pt x="89" y="167"/>
                  </a:lnTo>
                  <a:lnTo>
                    <a:pt x="89" y="165"/>
                  </a:lnTo>
                  <a:lnTo>
                    <a:pt x="86" y="165"/>
                  </a:lnTo>
                  <a:lnTo>
                    <a:pt x="86" y="162"/>
                  </a:lnTo>
                  <a:lnTo>
                    <a:pt x="84" y="160"/>
                  </a:lnTo>
                  <a:lnTo>
                    <a:pt x="84" y="153"/>
                  </a:lnTo>
                  <a:lnTo>
                    <a:pt x="89" y="148"/>
                  </a:lnTo>
                  <a:lnTo>
                    <a:pt x="89" y="146"/>
                  </a:lnTo>
                  <a:lnTo>
                    <a:pt x="91" y="146"/>
                  </a:lnTo>
                  <a:lnTo>
                    <a:pt x="91" y="143"/>
                  </a:lnTo>
                  <a:lnTo>
                    <a:pt x="94" y="143"/>
                  </a:lnTo>
                  <a:lnTo>
                    <a:pt x="94" y="141"/>
                  </a:lnTo>
                  <a:lnTo>
                    <a:pt x="96" y="138"/>
                  </a:lnTo>
                  <a:lnTo>
                    <a:pt x="96" y="136"/>
                  </a:lnTo>
                  <a:lnTo>
                    <a:pt x="96" y="134"/>
                  </a:lnTo>
                  <a:lnTo>
                    <a:pt x="96" y="129"/>
                  </a:lnTo>
                  <a:lnTo>
                    <a:pt x="96" y="126"/>
                  </a:lnTo>
                  <a:lnTo>
                    <a:pt x="94" y="122"/>
                  </a:lnTo>
                  <a:lnTo>
                    <a:pt x="94" y="119"/>
                  </a:lnTo>
                  <a:lnTo>
                    <a:pt x="91" y="117"/>
                  </a:lnTo>
                  <a:lnTo>
                    <a:pt x="91" y="114"/>
                  </a:lnTo>
                  <a:lnTo>
                    <a:pt x="91" y="112"/>
                  </a:lnTo>
                  <a:lnTo>
                    <a:pt x="89" y="110"/>
                  </a:lnTo>
                  <a:lnTo>
                    <a:pt x="84" y="105"/>
                  </a:lnTo>
                  <a:lnTo>
                    <a:pt x="84" y="102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79" y="100"/>
                  </a:lnTo>
                  <a:lnTo>
                    <a:pt x="79" y="98"/>
                  </a:lnTo>
                  <a:lnTo>
                    <a:pt x="74" y="88"/>
                  </a:lnTo>
                  <a:lnTo>
                    <a:pt x="74" y="79"/>
                  </a:lnTo>
                  <a:lnTo>
                    <a:pt x="77" y="79"/>
                  </a:lnTo>
                  <a:lnTo>
                    <a:pt x="82" y="79"/>
                  </a:lnTo>
                  <a:lnTo>
                    <a:pt x="91" y="79"/>
                  </a:lnTo>
                  <a:lnTo>
                    <a:pt x="101" y="88"/>
                  </a:lnTo>
                  <a:lnTo>
                    <a:pt x="103" y="88"/>
                  </a:lnTo>
                  <a:lnTo>
                    <a:pt x="110" y="88"/>
                  </a:lnTo>
                  <a:lnTo>
                    <a:pt x="132" y="100"/>
                  </a:lnTo>
                  <a:lnTo>
                    <a:pt x="149" y="110"/>
                  </a:lnTo>
                  <a:lnTo>
                    <a:pt x="151" y="112"/>
                  </a:lnTo>
                  <a:lnTo>
                    <a:pt x="149" y="114"/>
                  </a:lnTo>
                  <a:lnTo>
                    <a:pt x="149" y="117"/>
                  </a:lnTo>
                  <a:lnTo>
                    <a:pt x="149" y="119"/>
                  </a:lnTo>
                  <a:lnTo>
                    <a:pt x="153" y="124"/>
                  </a:lnTo>
                  <a:lnTo>
                    <a:pt x="161" y="117"/>
                  </a:lnTo>
                  <a:lnTo>
                    <a:pt x="165" y="119"/>
                  </a:lnTo>
                  <a:lnTo>
                    <a:pt x="170" y="122"/>
                  </a:lnTo>
                  <a:lnTo>
                    <a:pt x="177" y="114"/>
                  </a:lnTo>
                  <a:lnTo>
                    <a:pt x="189" y="124"/>
                  </a:lnTo>
                  <a:lnTo>
                    <a:pt x="189" y="126"/>
                  </a:lnTo>
                  <a:lnTo>
                    <a:pt x="199" y="119"/>
                  </a:lnTo>
                  <a:lnTo>
                    <a:pt x="206" y="126"/>
                  </a:lnTo>
                  <a:lnTo>
                    <a:pt x="213" y="136"/>
                  </a:lnTo>
                  <a:lnTo>
                    <a:pt x="216" y="134"/>
                  </a:lnTo>
                  <a:lnTo>
                    <a:pt x="225" y="122"/>
                  </a:lnTo>
                  <a:lnTo>
                    <a:pt x="228" y="119"/>
                  </a:lnTo>
                  <a:lnTo>
                    <a:pt x="225" y="117"/>
                  </a:lnTo>
                  <a:lnTo>
                    <a:pt x="220" y="112"/>
                  </a:lnTo>
                  <a:lnTo>
                    <a:pt x="220" y="110"/>
                  </a:lnTo>
                  <a:lnTo>
                    <a:pt x="220" y="102"/>
                  </a:lnTo>
                  <a:lnTo>
                    <a:pt x="223" y="93"/>
                  </a:lnTo>
                  <a:lnTo>
                    <a:pt x="223" y="83"/>
                  </a:lnTo>
                  <a:lnTo>
                    <a:pt x="223" y="76"/>
                  </a:lnTo>
                  <a:lnTo>
                    <a:pt x="218" y="74"/>
                  </a:lnTo>
                  <a:lnTo>
                    <a:pt x="208" y="71"/>
                  </a:lnTo>
                  <a:lnTo>
                    <a:pt x="206" y="71"/>
                  </a:lnTo>
                  <a:lnTo>
                    <a:pt x="216" y="55"/>
                  </a:lnTo>
                  <a:lnTo>
                    <a:pt x="225" y="35"/>
                  </a:lnTo>
                  <a:lnTo>
                    <a:pt x="237" y="16"/>
                  </a:lnTo>
                  <a:lnTo>
                    <a:pt x="256" y="16"/>
                  </a:lnTo>
                  <a:lnTo>
                    <a:pt x="266" y="16"/>
                  </a:lnTo>
                  <a:lnTo>
                    <a:pt x="285" y="14"/>
                  </a:lnTo>
                  <a:lnTo>
                    <a:pt x="297" y="14"/>
                  </a:lnTo>
                  <a:lnTo>
                    <a:pt x="309" y="12"/>
                  </a:lnTo>
                  <a:lnTo>
                    <a:pt x="318" y="12"/>
                  </a:lnTo>
                  <a:lnTo>
                    <a:pt x="323" y="12"/>
                  </a:lnTo>
                  <a:lnTo>
                    <a:pt x="323" y="9"/>
                  </a:lnTo>
                  <a:lnTo>
                    <a:pt x="323" y="7"/>
                  </a:lnTo>
                  <a:lnTo>
                    <a:pt x="326" y="2"/>
                  </a:lnTo>
                  <a:lnTo>
                    <a:pt x="328" y="2"/>
                  </a:lnTo>
                  <a:lnTo>
                    <a:pt x="330" y="2"/>
                  </a:lnTo>
                  <a:lnTo>
                    <a:pt x="330" y="4"/>
                  </a:lnTo>
                  <a:lnTo>
                    <a:pt x="333" y="4"/>
                  </a:lnTo>
                  <a:lnTo>
                    <a:pt x="340" y="2"/>
                  </a:lnTo>
                  <a:lnTo>
                    <a:pt x="345" y="2"/>
                  </a:lnTo>
                  <a:lnTo>
                    <a:pt x="347" y="0"/>
                  </a:lnTo>
                  <a:lnTo>
                    <a:pt x="350" y="0"/>
                  </a:lnTo>
                  <a:lnTo>
                    <a:pt x="354" y="4"/>
                  </a:lnTo>
                  <a:lnTo>
                    <a:pt x="359" y="7"/>
                  </a:lnTo>
                  <a:lnTo>
                    <a:pt x="369" y="14"/>
                  </a:lnTo>
                  <a:lnTo>
                    <a:pt x="381" y="23"/>
                  </a:lnTo>
                  <a:lnTo>
                    <a:pt x="385" y="28"/>
                  </a:lnTo>
                  <a:lnTo>
                    <a:pt x="388" y="28"/>
                  </a:lnTo>
                  <a:lnTo>
                    <a:pt x="393" y="31"/>
                  </a:lnTo>
                  <a:lnTo>
                    <a:pt x="397" y="33"/>
                  </a:lnTo>
                  <a:lnTo>
                    <a:pt x="417" y="43"/>
                  </a:lnTo>
                  <a:lnTo>
                    <a:pt x="426" y="47"/>
                  </a:lnTo>
                  <a:lnTo>
                    <a:pt x="440" y="55"/>
                  </a:lnTo>
                  <a:lnTo>
                    <a:pt x="443" y="55"/>
                  </a:lnTo>
                  <a:lnTo>
                    <a:pt x="452" y="59"/>
                  </a:lnTo>
                  <a:lnTo>
                    <a:pt x="462" y="64"/>
                  </a:lnTo>
                  <a:lnTo>
                    <a:pt x="479" y="71"/>
                  </a:lnTo>
                  <a:lnTo>
                    <a:pt x="493" y="79"/>
                  </a:lnTo>
                  <a:lnTo>
                    <a:pt x="498" y="81"/>
                  </a:lnTo>
                  <a:lnTo>
                    <a:pt x="503" y="83"/>
                  </a:lnTo>
                  <a:lnTo>
                    <a:pt x="512" y="88"/>
                  </a:lnTo>
                  <a:lnTo>
                    <a:pt x="522" y="90"/>
                  </a:lnTo>
                  <a:lnTo>
                    <a:pt x="524" y="93"/>
                  </a:lnTo>
                  <a:lnTo>
                    <a:pt x="539" y="100"/>
                  </a:lnTo>
                  <a:lnTo>
                    <a:pt x="541" y="102"/>
                  </a:lnTo>
                  <a:lnTo>
                    <a:pt x="543" y="102"/>
                  </a:lnTo>
                  <a:lnTo>
                    <a:pt x="546" y="102"/>
                  </a:lnTo>
                  <a:lnTo>
                    <a:pt x="548" y="102"/>
                  </a:lnTo>
                  <a:lnTo>
                    <a:pt x="555" y="105"/>
                  </a:lnTo>
                  <a:lnTo>
                    <a:pt x="570" y="112"/>
                  </a:lnTo>
                  <a:lnTo>
                    <a:pt x="582" y="117"/>
                  </a:lnTo>
                  <a:lnTo>
                    <a:pt x="584" y="117"/>
                  </a:lnTo>
                  <a:lnTo>
                    <a:pt x="586" y="117"/>
                  </a:lnTo>
                  <a:lnTo>
                    <a:pt x="586" y="119"/>
                  </a:lnTo>
                  <a:lnTo>
                    <a:pt x="589" y="117"/>
                  </a:lnTo>
                  <a:lnTo>
                    <a:pt x="591" y="117"/>
                  </a:lnTo>
                  <a:lnTo>
                    <a:pt x="596" y="112"/>
                  </a:lnTo>
                  <a:lnTo>
                    <a:pt x="615" y="107"/>
                  </a:lnTo>
                  <a:lnTo>
                    <a:pt x="629" y="105"/>
                  </a:lnTo>
                  <a:lnTo>
                    <a:pt x="629" y="102"/>
                  </a:lnTo>
                  <a:lnTo>
                    <a:pt x="629" y="100"/>
                  </a:lnTo>
                  <a:lnTo>
                    <a:pt x="634" y="95"/>
                  </a:lnTo>
                  <a:lnTo>
                    <a:pt x="634" y="93"/>
                  </a:lnTo>
                  <a:lnTo>
                    <a:pt x="634" y="90"/>
                  </a:lnTo>
                  <a:lnTo>
                    <a:pt x="637" y="90"/>
                  </a:lnTo>
                  <a:lnTo>
                    <a:pt x="644" y="88"/>
                  </a:lnTo>
                  <a:lnTo>
                    <a:pt x="649" y="88"/>
                  </a:lnTo>
                  <a:lnTo>
                    <a:pt x="649" y="86"/>
                  </a:lnTo>
                  <a:lnTo>
                    <a:pt x="651" y="86"/>
                  </a:lnTo>
                  <a:lnTo>
                    <a:pt x="653" y="86"/>
                  </a:lnTo>
                  <a:lnTo>
                    <a:pt x="656" y="86"/>
                  </a:lnTo>
                  <a:lnTo>
                    <a:pt x="658" y="86"/>
                  </a:lnTo>
                  <a:lnTo>
                    <a:pt x="658" y="88"/>
                  </a:lnTo>
                  <a:lnTo>
                    <a:pt x="660" y="88"/>
                  </a:lnTo>
                  <a:lnTo>
                    <a:pt x="660" y="86"/>
                  </a:lnTo>
                  <a:lnTo>
                    <a:pt x="663" y="86"/>
                  </a:lnTo>
                  <a:lnTo>
                    <a:pt x="665" y="86"/>
                  </a:lnTo>
                  <a:lnTo>
                    <a:pt x="668" y="86"/>
                  </a:lnTo>
                  <a:lnTo>
                    <a:pt x="668" y="83"/>
                  </a:lnTo>
                  <a:lnTo>
                    <a:pt x="670" y="83"/>
                  </a:lnTo>
                  <a:lnTo>
                    <a:pt x="670" y="81"/>
                  </a:lnTo>
                  <a:lnTo>
                    <a:pt x="670" y="76"/>
                  </a:lnTo>
                  <a:lnTo>
                    <a:pt x="670" y="74"/>
                  </a:lnTo>
                  <a:lnTo>
                    <a:pt x="670" y="71"/>
                  </a:lnTo>
                  <a:lnTo>
                    <a:pt x="672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80" y="69"/>
                  </a:lnTo>
                  <a:lnTo>
                    <a:pt x="684" y="69"/>
                  </a:lnTo>
                  <a:lnTo>
                    <a:pt x="687" y="67"/>
                  </a:lnTo>
                  <a:lnTo>
                    <a:pt x="689" y="64"/>
                  </a:lnTo>
                  <a:lnTo>
                    <a:pt x="692" y="64"/>
                  </a:lnTo>
                  <a:lnTo>
                    <a:pt x="692" y="67"/>
                  </a:lnTo>
                  <a:lnTo>
                    <a:pt x="694" y="67"/>
                  </a:lnTo>
                  <a:lnTo>
                    <a:pt x="694" y="64"/>
                  </a:lnTo>
                  <a:lnTo>
                    <a:pt x="694" y="62"/>
                  </a:lnTo>
                  <a:lnTo>
                    <a:pt x="694" y="57"/>
                  </a:lnTo>
                  <a:lnTo>
                    <a:pt x="696" y="57"/>
                  </a:lnTo>
                  <a:lnTo>
                    <a:pt x="696" y="55"/>
                  </a:lnTo>
                  <a:lnTo>
                    <a:pt x="699" y="55"/>
                  </a:lnTo>
                  <a:lnTo>
                    <a:pt x="704" y="55"/>
                  </a:lnTo>
                  <a:lnTo>
                    <a:pt x="711" y="57"/>
                  </a:lnTo>
                  <a:lnTo>
                    <a:pt x="713" y="57"/>
                  </a:lnTo>
                  <a:lnTo>
                    <a:pt x="720" y="59"/>
                  </a:lnTo>
                  <a:lnTo>
                    <a:pt x="723" y="59"/>
                  </a:lnTo>
                  <a:lnTo>
                    <a:pt x="720" y="62"/>
                  </a:lnTo>
                  <a:lnTo>
                    <a:pt x="713" y="69"/>
                  </a:lnTo>
                  <a:lnTo>
                    <a:pt x="713" y="71"/>
                  </a:lnTo>
                  <a:lnTo>
                    <a:pt x="711" y="74"/>
                  </a:lnTo>
                  <a:lnTo>
                    <a:pt x="711" y="79"/>
                  </a:lnTo>
                  <a:lnTo>
                    <a:pt x="708" y="86"/>
                  </a:lnTo>
                  <a:lnTo>
                    <a:pt x="708" y="93"/>
                  </a:lnTo>
                  <a:lnTo>
                    <a:pt x="711" y="93"/>
                  </a:lnTo>
                  <a:lnTo>
                    <a:pt x="713" y="93"/>
                  </a:lnTo>
                  <a:lnTo>
                    <a:pt x="716" y="95"/>
                  </a:lnTo>
                  <a:lnTo>
                    <a:pt x="718" y="95"/>
                  </a:lnTo>
                  <a:lnTo>
                    <a:pt x="718" y="98"/>
                  </a:lnTo>
                  <a:lnTo>
                    <a:pt x="720" y="95"/>
                  </a:lnTo>
                  <a:lnTo>
                    <a:pt x="723" y="95"/>
                  </a:lnTo>
                  <a:lnTo>
                    <a:pt x="725" y="98"/>
                  </a:lnTo>
                  <a:lnTo>
                    <a:pt x="725" y="100"/>
                  </a:lnTo>
                  <a:lnTo>
                    <a:pt x="725" y="102"/>
                  </a:lnTo>
                  <a:lnTo>
                    <a:pt x="723" y="102"/>
                  </a:lnTo>
                  <a:lnTo>
                    <a:pt x="723" y="105"/>
                  </a:lnTo>
                  <a:lnTo>
                    <a:pt x="720" y="107"/>
                  </a:lnTo>
                  <a:lnTo>
                    <a:pt x="723" y="110"/>
                  </a:lnTo>
                  <a:lnTo>
                    <a:pt x="725" y="112"/>
                  </a:lnTo>
                  <a:lnTo>
                    <a:pt x="725" y="114"/>
                  </a:lnTo>
                  <a:lnTo>
                    <a:pt x="723" y="117"/>
                  </a:lnTo>
                  <a:lnTo>
                    <a:pt x="720" y="119"/>
                  </a:lnTo>
                  <a:lnTo>
                    <a:pt x="718" y="117"/>
                  </a:lnTo>
                  <a:lnTo>
                    <a:pt x="718" y="114"/>
                  </a:lnTo>
                  <a:lnTo>
                    <a:pt x="713" y="114"/>
                  </a:lnTo>
                  <a:lnTo>
                    <a:pt x="713" y="117"/>
                  </a:lnTo>
                  <a:lnTo>
                    <a:pt x="711" y="119"/>
                  </a:lnTo>
                  <a:lnTo>
                    <a:pt x="711" y="122"/>
                  </a:lnTo>
                  <a:lnTo>
                    <a:pt x="713" y="122"/>
                  </a:lnTo>
                  <a:lnTo>
                    <a:pt x="716" y="122"/>
                  </a:lnTo>
                  <a:lnTo>
                    <a:pt x="716" y="126"/>
                  </a:lnTo>
                  <a:lnTo>
                    <a:pt x="716" y="129"/>
                  </a:lnTo>
                  <a:lnTo>
                    <a:pt x="713" y="134"/>
                  </a:lnTo>
                  <a:lnTo>
                    <a:pt x="711" y="134"/>
                  </a:lnTo>
                  <a:lnTo>
                    <a:pt x="708" y="134"/>
                  </a:lnTo>
                  <a:lnTo>
                    <a:pt x="706" y="134"/>
                  </a:lnTo>
                  <a:lnTo>
                    <a:pt x="704" y="136"/>
                  </a:lnTo>
                  <a:lnTo>
                    <a:pt x="701" y="136"/>
                  </a:lnTo>
                  <a:lnTo>
                    <a:pt x="701" y="138"/>
                  </a:lnTo>
                  <a:lnTo>
                    <a:pt x="694" y="141"/>
                  </a:lnTo>
                  <a:lnTo>
                    <a:pt x="689" y="141"/>
                  </a:lnTo>
                  <a:lnTo>
                    <a:pt x="684" y="146"/>
                  </a:lnTo>
                  <a:lnTo>
                    <a:pt x="677" y="153"/>
                  </a:lnTo>
                  <a:lnTo>
                    <a:pt x="677" y="157"/>
                  </a:lnTo>
                  <a:lnTo>
                    <a:pt x="677" y="160"/>
                  </a:lnTo>
                  <a:lnTo>
                    <a:pt x="675" y="160"/>
                  </a:lnTo>
                  <a:lnTo>
                    <a:pt x="672" y="160"/>
                  </a:lnTo>
                  <a:lnTo>
                    <a:pt x="672" y="162"/>
                  </a:lnTo>
                  <a:lnTo>
                    <a:pt x="670" y="162"/>
                  </a:lnTo>
                  <a:lnTo>
                    <a:pt x="660" y="162"/>
                  </a:lnTo>
                  <a:lnTo>
                    <a:pt x="658" y="162"/>
                  </a:lnTo>
                  <a:lnTo>
                    <a:pt x="658" y="165"/>
                  </a:lnTo>
                  <a:lnTo>
                    <a:pt x="653" y="165"/>
                  </a:lnTo>
                  <a:lnTo>
                    <a:pt x="649" y="167"/>
                  </a:lnTo>
                  <a:lnTo>
                    <a:pt x="644" y="167"/>
                  </a:lnTo>
                  <a:lnTo>
                    <a:pt x="641" y="165"/>
                  </a:lnTo>
                  <a:lnTo>
                    <a:pt x="639" y="165"/>
                  </a:lnTo>
                  <a:lnTo>
                    <a:pt x="634" y="169"/>
                  </a:lnTo>
                  <a:lnTo>
                    <a:pt x="634" y="172"/>
                  </a:lnTo>
                  <a:lnTo>
                    <a:pt x="632" y="172"/>
                  </a:lnTo>
                  <a:lnTo>
                    <a:pt x="625" y="174"/>
                  </a:lnTo>
                  <a:lnTo>
                    <a:pt x="620" y="174"/>
                  </a:lnTo>
                  <a:lnTo>
                    <a:pt x="613" y="179"/>
                  </a:lnTo>
                  <a:lnTo>
                    <a:pt x="610" y="179"/>
                  </a:lnTo>
                  <a:lnTo>
                    <a:pt x="610" y="181"/>
                  </a:lnTo>
                  <a:lnTo>
                    <a:pt x="613" y="181"/>
                  </a:lnTo>
                  <a:lnTo>
                    <a:pt x="613" y="184"/>
                  </a:lnTo>
                  <a:lnTo>
                    <a:pt x="613" y="186"/>
                  </a:lnTo>
                  <a:lnTo>
                    <a:pt x="610" y="186"/>
                  </a:lnTo>
                  <a:lnTo>
                    <a:pt x="608" y="184"/>
                  </a:lnTo>
                  <a:lnTo>
                    <a:pt x="605" y="184"/>
                  </a:lnTo>
                  <a:lnTo>
                    <a:pt x="603" y="184"/>
                  </a:lnTo>
                  <a:lnTo>
                    <a:pt x="603" y="186"/>
                  </a:lnTo>
                  <a:lnTo>
                    <a:pt x="596" y="193"/>
                  </a:lnTo>
                  <a:lnTo>
                    <a:pt x="594" y="196"/>
                  </a:lnTo>
                  <a:lnTo>
                    <a:pt x="594" y="198"/>
                  </a:lnTo>
                  <a:lnTo>
                    <a:pt x="591" y="201"/>
                  </a:lnTo>
                  <a:lnTo>
                    <a:pt x="591" y="205"/>
                  </a:lnTo>
                  <a:lnTo>
                    <a:pt x="589" y="205"/>
                  </a:lnTo>
                  <a:lnTo>
                    <a:pt x="586" y="205"/>
                  </a:lnTo>
                  <a:lnTo>
                    <a:pt x="584" y="205"/>
                  </a:lnTo>
                  <a:lnTo>
                    <a:pt x="582" y="205"/>
                  </a:lnTo>
                  <a:lnTo>
                    <a:pt x="579" y="205"/>
                  </a:lnTo>
                  <a:lnTo>
                    <a:pt x="567" y="208"/>
                  </a:lnTo>
                  <a:lnTo>
                    <a:pt x="565" y="208"/>
                  </a:lnTo>
                  <a:lnTo>
                    <a:pt x="562" y="208"/>
                  </a:lnTo>
                  <a:lnTo>
                    <a:pt x="558" y="208"/>
                  </a:lnTo>
                  <a:lnTo>
                    <a:pt x="558" y="210"/>
                  </a:lnTo>
                  <a:lnTo>
                    <a:pt x="555" y="210"/>
                  </a:lnTo>
                  <a:lnTo>
                    <a:pt x="550" y="213"/>
                  </a:lnTo>
                  <a:lnTo>
                    <a:pt x="548" y="213"/>
                  </a:lnTo>
                  <a:lnTo>
                    <a:pt x="548" y="215"/>
                  </a:lnTo>
                  <a:lnTo>
                    <a:pt x="543" y="217"/>
                  </a:lnTo>
                  <a:lnTo>
                    <a:pt x="539" y="220"/>
                  </a:lnTo>
                  <a:lnTo>
                    <a:pt x="539" y="222"/>
                  </a:lnTo>
                  <a:lnTo>
                    <a:pt x="536" y="222"/>
                  </a:lnTo>
                  <a:lnTo>
                    <a:pt x="536" y="224"/>
                  </a:lnTo>
                  <a:lnTo>
                    <a:pt x="531" y="227"/>
                  </a:lnTo>
                  <a:lnTo>
                    <a:pt x="531" y="232"/>
                  </a:lnTo>
                  <a:lnTo>
                    <a:pt x="529" y="234"/>
                  </a:lnTo>
                  <a:lnTo>
                    <a:pt x="527" y="234"/>
                  </a:lnTo>
                  <a:lnTo>
                    <a:pt x="519" y="239"/>
                  </a:lnTo>
                  <a:lnTo>
                    <a:pt x="517" y="241"/>
                  </a:lnTo>
                  <a:lnTo>
                    <a:pt x="510" y="241"/>
                  </a:lnTo>
                  <a:lnTo>
                    <a:pt x="505" y="246"/>
                  </a:lnTo>
                  <a:lnTo>
                    <a:pt x="503" y="246"/>
                  </a:lnTo>
                  <a:lnTo>
                    <a:pt x="500" y="236"/>
                  </a:lnTo>
                  <a:lnTo>
                    <a:pt x="503" y="234"/>
                  </a:lnTo>
                  <a:lnTo>
                    <a:pt x="503" y="232"/>
                  </a:lnTo>
                  <a:lnTo>
                    <a:pt x="500" y="232"/>
                  </a:lnTo>
                  <a:lnTo>
                    <a:pt x="498" y="229"/>
                  </a:lnTo>
                  <a:lnTo>
                    <a:pt x="495" y="229"/>
                  </a:lnTo>
                  <a:lnTo>
                    <a:pt x="493" y="229"/>
                  </a:lnTo>
                  <a:lnTo>
                    <a:pt x="491" y="232"/>
                  </a:lnTo>
                  <a:lnTo>
                    <a:pt x="486" y="234"/>
                  </a:lnTo>
                  <a:lnTo>
                    <a:pt x="479" y="239"/>
                  </a:lnTo>
                  <a:lnTo>
                    <a:pt x="476" y="239"/>
                  </a:lnTo>
                  <a:lnTo>
                    <a:pt x="476" y="241"/>
                  </a:lnTo>
                  <a:lnTo>
                    <a:pt x="474" y="241"/>
                  </a:lnTo>
                  <a:lnTo>
                    <a:pt x="472" y="244"/>
                  </a:lnTo>
                  <a:lnTo>
                    <a:pt x="472" y="246"/>
                  </a:lnTo>
                  <a:lnTo>
                    <a:pt x="472" y="248"/>
                  </a:lnTo>
                  <a:lnTo>
                    <a:pt x="469" y="251"/>
                  </a:lnTo>
                  <a:lnTo>
                    <a:pt x="467" y="253"/>
                  </a:lnTo>
                  <a:lnTo>
                    <a:pt x="462" y="256"/>
                  </a:lnTo>
                  <a:lnTo>
                    <a:pt x="462" y="258"/>
                  </a:lnTo>
                  <a:lnTo>
                    <a:pt x="460" y="258"/>
                  </a:lnTo>
                  <a:lnTo>
                    <a:pt x="460" y="260"/>
                  </a:lnTo>
                  <a:lnTo>
                    <a:pt x="462" y="260"/>
                  </a:lnTo>
                  <a:lnTo>
                    <a:pt x="464" y="263"/>
                  </a:lnTo>
                  <a:lnTo>
                    <a:pt x="462" y="263"/>
                  </a:lnTo>
                  <a:lnTo>
                    <a:pt x="462" y="270"/>
                  </a:lnTo>
                  <a:lnTo>
                    <a:pt x="460" y="270"/>
                  </a:lnTo>
                  <a:lnTo>
                    <a:pt x="460" y="272"/>
                  </a:lnTo>
                  <a:lnTo>
                    <a:pt x="457" y="272"/>
                  </a:lnTo>
                  <a:lnTo>
                    <a:pt x="457" y="275"/>
                  </a:lnTo>
                  <a:lnTo>
                    <a:pt x="457" y="277"/>
                  </a:lnTo>
                  <a:lnTo>
                    <a:pt x="457" y="282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7"/>
                  </a:lnTo>
                  <a:lnTo>
                    <a:pt x="460" y="289"/>
                  </a:lnTo>
                  <a:lnTo>
                    <a:pt x="457" y="294"/>
                  </a:lnTo>
                  <a:lnTo>
                    <a:pt x="455" y="294"/>
                  </a:lnTo>
                  <a:lnTo>
                    <a:pt x="452" y="294"/>
                  </a:lnTo>
                  <a:lnTo>
                    <a:pt x="450" y="294"/>
                  </a:lnTo>
                  <a:lnTo>
                    <a:pt x="448" y="296"/>
                  </a:lnTo>
                  <a:lnTo>
                    <a:pt x="448" y="299"/>
                  </a:lnTo>
                  <a:lnTo>
                    <a:pt x="445" y="301"/>
                  </a:lnTo>
                  <a:lnTo>
                    <a:pt x="440" y="308"/>
                  </a:lnTo>
                  <a:lnTo>
                    <a:pt x="438" y="313"/>
                  </a:lnTo>
                  <a:lnTo>
                    <a:pt x="436" y="315"/>
                  </a:lnTo>
                  <a:lnTo>
                    <a:pt x="436" y="318"/>
                  </a:lnTo>
                  <a:lnTo>
                    <a:pt x="433" y="320"/>
                  </a:lnTo>
                  <a:lnTo>
                    <a:pt x="431" y="323"/>
                  </a:lnTo>
                  <a:lnTo>
                    <a:pt x="428" y="323"/>
                  </a:lnTo>
                  <a:lnTo>
                    <a:pt x="428" y="325"/>
                  </a:lnTo>
                  <a:lnTo>
                    <a:pt x="426" y="325"/>
                  </a:lnTo>
                  <a:lnTo>
                    <a:pt x="426" y="327"/>
                  </a:lnTo>
                  <a:lnTo>
                    <a:pt x="424" y="330"/>
                  </a:lnTo>
                  <a:lnTo>
                    <a:pt x="424" y="332"/>
                  </a:lnTo>
                  <a:lnTo>
                    <a:pt x="424" y="335"/>
                  </a:lnTo>
                  <a:lnTo>
                    <a:pt x="419" y="342"/>
                  </a:lnTo>
                  <a:lnTo>
                    <a:pt x="417" y="344"/>
                  </a:lnTo>
                  <a:lnTo>
                    <a:pt x="414" y="344"/>
                  </a:lnTo>
                  <a:lnTo>
                    <a:pt x="414" y="347"/>
                  </a:lnTo>
                  <a:lnTo>
                    <a:pt x="414" y="349"/>
                  </a:lnTo>
                  <a:lnTo>
                    <a:pt x="414" y="354"/>
                  </a:lnTo>
                  <a:lnTo>
                    <a:pt x="417" y="356"/>
                  </a:lnTo>
                  <a:lnTo>
                    <a:pt x="417" y="358"/>
                  </a:lnTo>
                  <a:lnTo>
                    <a:pt x="417" y="361"/>
                  </a:lnTo>
                  <a:lnTo>
                    <a:pt x="414" y="366"/>
                  </a:lnTo>
                  <a:lnTo>
                    <a:pt x="412" y="368"/>
                  </a:lnTo>
                  <a:lnTo>
                    <a:pt x="409" y="368"/>
                  </a:lnTo>
                  <a:lnTo>
                    <a:pt x="409" y="370"/>
                  </a:lnTo>
                  <a:lnTo>
                    <a:pt x="409" y="378"/>
                  </a:lnTo>
                  <a:lnTo>
                    <a:pt x="409" y="380"/>
                  </a:lnTo>
                  <a:lnTo>
                    <a:pt x="409" y="382"/>
                  </a:lnTo>
                  <a:lnTo>
                    <a:pt x="409" y="385"/>
                  </a:lnTo>
                  <a:lnTo>
                    <a:pt x="412" y="385"/>
                  </a:lnTo>
                  <a:lnTo>
                    <a:pt x="412" y="387"/>
                  </a:lnTo>
                  <a:lnTo>
                    <a:pt x="409" y="387"/>
                  </a:lnTo>
                  <a:lnTo>
                    <a:pt x="409" y="390"/>
                  </a:lnTo>
                  <a:lnTo>
                    <a:pt x="407" y="394"/>
                  </a:lnTo>
                  <a:lnTo>
                    <a:pt x="405" y="397"/>
                  </a:lnTo>
                  <a:lnTo>
                    <a:pt x="402" y="397"/>
                  </a:lnTo>
                  <a:lnTo>
                    <a:pt x="402" y="399"/>
                  </a:lnTo>
                  <a:lnTo>
                    <a:pt x="395" y="406"/>
                  </a:lnTo>
                  <a:lnTo>
                    <a:pt x="393" y="409"/>
                  </a:lnTo>
                  <a:lnTo>
                    <a:pt x="393" y="411"/>
                  </a:lnTo>
                  <a:lnTo>
                    <a:pt x="393" y="416"/>
                  </a:lnTo>
                  <a:lnTo>
                    <a:pt x="390" y="421"/>
                  </a:lnTo>
                  <a:lnTo>
                    <a:pt x="388" y="421"/>
                  </a:lnTo>
                  <a:lnTo>
                    <a:pt x="385" y="423"/>
                  </a:lnTo>
                  <a:lnTo>
                    <a:pt x="383" y="425"/>
                  </a:lnTo>
                  <a:lnTo>
                    <a:pt x="383" y="428"/>
                  </a:lnTo>
                  <a:lnTo>
                    <a:pt x="383" y="430"/>
                  </a:lnTo>
                  <a:lnTo>
                    <a:pt x="383" y="433"/>
                  </a:lnTo>
                  <a:lnTo>
                    <a:pt x="381" y="43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6" name="Freeform 1144"/>
            <p:cNvSpPr>
              <a:spLocks/>
            </p:cNvSpPr>
            <p:nvPr/>
          </p:nvSpPr>
          <p:spPr bwMode="gray">
            <a:xfrm>
              <a:off x="2528947" y="2088434"/>
              <a:ext cx="887952" cy="548310"/>
            </a:xfrm>
            <a:custGeom>
              <a:avLst/>
              <a:gdLst/>
              <a:ahLst/>
              <a:cxnLst>
                <a:cxn ang="0">
                  <a:pos x="24" y="89"/>
                </a:cxn>
                <a:cxn ang="0">
                  <a:pos x="57" y="60"/>
                </a:cxn>
                <a:cxn ang="0">
                  <a:pos x="74" y="26"/>
                </a:cxn>
                <a:cxn ang="0">
                  <a:pos x="72" y="2"/>
                </a:cxn>
                <a:cxn ang="0">
                  <a:pos x="100" y="29"/>
                </a:cxn>
                <a:cxn ang="0">
                  <a:pos x="117" y="72"/>
                </a:cxn>
                <a:cxn ang="0">
                  <a:pos x="115" y="96"/>
                </a:cxn>
                <a:cxn ang="0">
                  <a:pos x="86" y="89"/>
                </a:cxn>
                <a:cxn ang="0">
                  <a:pos x="64" y="93"/>
                </a:cxn>
                <a:cxn ang="0">
                  <a:pos x="62" y="124"/>
                </a:cxn>
                <a:cxn ang="0">
                  <a:pos x="69" y="158"/>
                </a:cxn>
                <a:cxn ang="0">
                  <a:pos x="81" y="165"/>
                </a:cxn>
                <a:cxn ang="0">
                  <a:pos x="112" y="158"/>
                </a:cxn>
                <a:cxn ang="0">
                  <a:pos x="136" y="132"/>
                </a:cxn>
                <a:cxn ang="0">
                  <a:pos x="160" y="146"/>
                </a:cxn>
                <a:cxn ang="0">
                  <a:pos x="163" y="122"/>
                </a:cxn>
                <a:cxn ang="0">
                  <a:pos x="191" y="134"/>
                </a:cxn>
                <a:cxn ang="0">
                  <a:pos x="201" y="132"/>
                </a:cxn>
                <a:cxn ang="0">
                  <a:pos x="232" y="127"/>
                </a:cxn>
                <a:cxn ang="0">
                  <a:pos x="265" y="134"/>
                </a:cxn>
                <a:cxn ang="0">
                  <a:pos x="273" y="144"/>
                </a:cxn>
                <a:cxn ang="0">
                  <a:pos x="280" y="129"/>
                </a:cxn>
                <a:cxn ang="0">
                  <a:pos x="296" y="124"/>
                </a:cxn>
                <a:cxn ang="0">
                  <a:pos x="337" y="129"/>
                </a:cxn>
                <a:cxn ang="0">
                  <a:pos x="316" y="129"/>
                </a:cxn>
                <a:cxn ang="0">
                  <a:pos x="306" y="146"/>
                </a:cxn>
                <a:cxn ang="0">
                  <a:pos x="296" y="160"/>
                </a:cxn>
                <a:cxn ang="0">
                  <a:pos x="294" y="168"/>
                </a:cxn>
                <a:cxn ang="0">
                  <a:pos x="316" y="175"/>
                </a:cxn>
                <a:cxn ang="0">
                  <a:pos x="325" y="182"/>
                </a:cxn>
                <a:cxn ang="0">
                  <a:pos x="356" y="170"/>
                </a:cxn>
                <a:cxn ang="0">
                  <a:pos x="378" y="182"/>
                </a:cxn>
                <a:cxn ang="0">
                  <a:pos x="397" y="187"/>
                </a:cxn>
                <a:cxn ang="0">
                  <a:pos x="421" y="191"/>
                </a:cxn>
                <a:cxn ang="0">
                  <a:pos x="442" y="180"/>
                </a:cxn>
                <a:cxn ang="0">
                  <a:pos x="447" y="196"/>
                </a:cxn>
                <a:cxn ang="0">
                  <a:pos x="433" y="223"/>
                </a:cxn>
                <a:cxn ang="0">
                  <a:pos x="454" y="211"/>
                </a:cxn>
                <a:cxn ang="0">
                  <a:pos x="483" y="208"/>
                </a:cxn>
                <a:cxn ang="0">
                  <a:pos x="488" y="187"/>
                </a:cxn>
                <a:cxn ang="0">
                  <a:pos x="490" y="148"/>
                </a:cxn>
                <a:cxn ang="0">
                  <a:pos x="512" y="141"/>
                </a:cxn>
                <a:cxn ang="0">
                  <a:pos x="533" y="156"/>
                </a:cxn>
                <a:cxn ang="0">
                  <a:pos x="564" y="172"/>
                </a:cxn>
                <a:cxn ang="0">
                  <a:pos x="595" y="208"/>
                </a:cxn>
                <a:cxn ang="0">
                  <a:pos x="591" y="227"/>
                </a:cxn>
                <a:cxn ang="0">
                  <a:pos x="588" y="251"/>
                </a:cxn>
                <a:cxn ang="0">
                  <a:pos x="595" y="280"/>
                </a:cxn>
                <a:cxn ang="0">
                  <a:pos x="562" y="287"/>
                </a:cxn>
                <a:cxn ang="0">
                  <a:pos x="538" y="297"/>
                </a:cxn>
                <a:cxn ang="0">
                  <a:pos x="524" y="309"/>
                </a:cxn>
                <a:cxn ang="0">
                  <a:pos x="497" y="328"/>
                </a:cxn>
                <a:cxn ang="0">
                  <a:pos x="414" y="325"/>
                </a:cxn>
                <a:cxn ang="0">
                  <a:pos x="320" y="282"/>
                </a:cxn>
                <a:cxn ang="0">
                  <a:pos x="222" y="227"/>
                </a:cxn>
                <a:cxn ang="0">
                  <a:pos x="191" y="235"/>
                </a:cxn>
                <a:cxn ang="0">
                  <a:pos x="74" y="230"/>
                </a:cxn>
                <a:cxn ang="0">
                  <a:pos x="50" y="232"/>
                </a:cxn>
                <a:cxn ang="0">
                  <a:pos x="19" y="187"/>
                </a:cxn>
                <a:cxn ang="0">
                  <a:pos x="0" y="151"/>
                </a:cxn>
                <a:cxn ang="0">
                  <a:pos x="17" y="129"/>
                </a:cxn>
              </a:cxnLst>
              <a:rect l="0" t="0" r="r" b="b"/>
              <a:pathLst>
                <a:path w="600" h="342">
                  <a:moveTo>
                    <a:pt x="26" y="115"/>
                  </a:moveTo>
                  <a:lnTo>
                    <a:pt x="26" y="113"/>
                  </a:lnTo>
                  <a:lnTo>
                    <a:pt x="26" y="110"/>
                  </a:lnTo>
                  <a:lnTo>
                    <a:pt x="26" y="105"/>
                  </a:lnTo>
                  <a:lnTo>
                    <a:pt x="26" y="103"/>
                  </a:lnTo>
                  <a:lnTo>
                    <a:pt x="26" y="101"/>
                  </a:lnTo>
                  <a:lnTo>
                    <a:pt x="24" y="101"/>
                  </a:lnTo>
                  <a:lnTo>
                    <a:pt x="21" y="101"/>
                  </a:lnTo>
                  <a:lnTo>
                    <a:pt x="19" y="96"/>
                  </a:lnTo>
                  <a:lnTo>
                    <a:pt x="21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6" y="86"/>
                  </a:lnTo>
                  <a:lnTo>
                    <a:pt x="29" y="84"/>
                  </a:lnTo>
                  <a:lnTo>
                    <a:pt x="33" y="81"/>
                  </a:lnTo>
                  <a:lnTo>
                    <a:pt x="38" y="77"/>
                  </a:lnTo>
                  <a:lnTo>
                    <a:pt x="43" y="72"/>
                  </a:lnTo>
                  <a:lnTo>
                    <a:pt x="45" y="72"/>
                  </a:lnTo>
                  <a:lnTo>
                    <a:pt x="48" y="72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2" y="62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7" y="57"/>
                  </a:lnTo>
                  <a:lnTo>
                    <a:pt x="60" y="53"/>
                  </a:lnTo>
                  <a:lnTo>
                    <a:pt x="64" y="48"/>
                  </a:lnTo>
                  <a:lnTo>
                    <a:pt x="69" y="43"/>
                  </a:lnTo>
                  <a:lnTo>
                    <a:pt x="72" y="43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4" y="29"/>
                  </a:lnTo>
                  <a:lnTo>
                    <a:pt x="74" y="26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69" y="22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4"/>
                  </a:lnTo>
                  <a:lnTo>
                    <a:pt x="67" y="5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4" y="7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9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4" y="22"/>
                  </a:lnTo>
                  <a:lnTo>
                    <a:pt x="91" y="24"/>
                  </a:lnTo>
                  <a:lnTo>
                    <a:pt x="96" y="26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5" y="34"/>
                  </a:lnTo>
                  <a:lnTo>
                    <a:pt x="108" y="36"/>
                  </a:lnTo>
                  <a:lnTo>
                    <a:pt x="110" y="36"/>
                  </a:lnTo>
                  <a:lnTo>
                    <a:pt x="112" y="38"/>
                  </a:lnTo>
                  <a:lnTo>
                    <a:pt x="112" y="41"/>
                  </a:lnTo>
                  <a:lnTo>
                    <a:pt x="119" y="50"/>
                  </a:lnTo>
                  <a:lnTo>
                    <a:pt x="119" y="53"/>
                  </a:lnTo>
                  <a:lnTo>
                    <a:pt x="117" y="53"/>
                  </a:lnTo>
                  <a:lnTo>
                    <a:pt x="117" y="55"/>
                  </a:lnTo>
                  <a:lnTo>
                    <a:pt x="117" y="60"/>
                  </a:lnTo>
                  <a:lnTo>
                    <a:pt x="117" y="62"/>
                  </a:lnTo>
                  <a:lnTo>
                    <a:pt x="117" y="72"/>
                  </a:lnTo>
                  <a:lnTo>
                    <a:pt x="117" y="74"/>
                  </a:lnTo>
                  <a:lnTo>
                    <a:pt x="119" y="72"/>
                  </a:lnTo>
                  <a:lnTo>
                    <a:pt x="119" y="74"/>
                  </a:lnTo>
                  <a:lnTo>
                    <a:pt x="119" y="79"/>
                  </a:lnTo>
                  <a:lnTo>
                    <a:pt x="119" y="81"/>
                  </a:lnTo>
                  <a:lnTo>
                    <a:pt x="119" y="84"/>
                  </a:lnTo>
                  <a:lnTo>
                    <a:pt x="117" y="84"/>
                  </a:lnTo>
                  <a:lnTo>
                    <a:pt x="117" y="86"/>
                  </a:lnTo>
                  <a:lnTo>
                    <a:pt x="117" y="89"/>
                  </a:lnTo>
                  <a:lnTo>
                    <a:pt x="115" y="89"/>
                  </a:lnTo>
                  <a:lnTo>
                    <a:pt x="115" y="93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2" y="101"/>
                  </a:lnTo>
                  <a:lnTo>
                    <a:pt x="112" y="103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3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1" y="93"/>
                  </a:lnTo>
                  <a:lnTo>
                    <a:pt x="88" y="91"/>
                  </a:lnTo>
                  <a:lnTo>
                    <a:pt x="86" y="91"/>
                  </a:lnTo>
                  <a:lnTo>
                    <a:pt x="86" y="89"/>
                  </a:lnTo>
                  <a:lnTo>
                    <a:pt x="84" y="89"/>
                  </a:lnTo>
                  <a:lnTo>
                    <a:pt x="81" y="89"/>
                  </a:lnTo>
                  <a:lnTo>
                    <a:pt x="79" y="89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6" y="91"/>
                  </a:lnTo>
                  <a:lnTo>
                    <a:pt x="74" y="93"/>
                  </a:lnTo>
                  <a:lnTo>
                    <a:pt x="72" y="96"/>
                  </a:lnTo>
                  <a:lnTo>
                    <a:pt x="69" y="96"/>
                  </a:lnTo>
                  <a:lnTo>
                    <a:pt x="69" y="93"/>
                  </a:lnTo>
                  <a:lnTo>
                    <a:pt x="67" y="93"/>
                  </a:lnTo>
                  <a:lnTo>
                    <a:pt x="64" y="93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57" y="98"/>
                  </a:lnTo>
                  <a:lnTo>
                    <a:pt x="55" y="101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5" y="113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0" y="122"/>
                  </a:lnTo>
                  <a:lnTo>
                    <a:pt x="62" y="124"/>
                  </a:lnTo>
                  <a:lnTo>
                    <a:pt x="62" y="127"/>
                  </a:lnTo>
                  <a:lnTo>
                    <a:pt x="60" y="129"/>
                  </a:lnTo>
                  <a:lnTo>
                    <a:pt x="60" y="132"/>
                  </a:lnTo>
                  <a:lnTo>
                    <a:pt x="60" y="136"/>
                  </a:lnTo>
                  <a:lnTo>
                    <a:pt x="57" y="136"/>
                  </a:lnTo>
                  <a:lnTo>
                    <a:pt x="57" y="139"/>
                  </a:lnTo>
                  <a:lnTo>
                    <a:pt x="57" y="146"/>
                  </a:lnTo>
                  <a:lnTo>
                    <a:pt x="57" y="153"/>
                  </a:lnTo>
                  <a:lnTo>
                    <a:pt x="60" y="153"/>
                  </a:lnTo>
                  <a:lnTo>
                    <a:pt x="64" y="156"/>
                  </a:lnTo>
                  <a:lnTo>
                    <a:pt x="67" y="156"/>
                  </a:lnTo>
                  <a:lnTo>
                    <a:pt x="69" y="158"/>
                  </a:lnTo>
                  <a:lnTo>
                    <a:pt x="72" y="158"/>
                  </a:lnTo>
                  <a:lnTo>
                    <a:pt x="74" y="158"/>
                  </a:lnTo>
                  <a:lnTo>
                    <a:pt x="74" y="160"/>
                  </a:lnTo>
                  <a:lnTo>
                    <a:pt x="72" y="160"/>
                  </a:lnTo>
                  <a:lnTo>
                    <a:pt x="69" y="160"/>
                  </a:lnTo>
                  <a:lnTo>
                    <a:pt x="64" y="163"/>
                  </a:lnTo>
                  <a:lnTo>
                    <a:pt x="67" y="163"/>
                  </a:lnTo>
                  <a:lnTo>
                    <a:pt x="69" y="163"/>
                  </a:lnTo>
                  <a:lnTo>
                    <a:pt x="72" y="163"/>
                  </a:lnTo>
                  <a:lnTo>
                    <a:pt x="74" y="163"/>
                  </a:lnTo>
                  <a:lnTo>
                    <a:pt x="76" y="163"/>
                  </a:lnTo>
                  <a:lnTo>
                    <a:pt x="81" y="165"/>
                  </a:lnTo>
                  <a:lnTo>
                    <a:pt x="86" y="165"/>
                  </a:lnTo>
                  <a:lnTo>
                    <a:pt x="88" y="168"/>
                  </a:lnTo>
                  <a:lnTo>
                    <a:pt x="91" y="168"/>
                  </a:lnTo>
                  <a:lnTo>
                    <a:pt x="93" y="168"/>
                  </a:lnTo>
                  <a:lnTo>
                    <a:pt x="96" y="168"/>
                  </a:lnTo>
                  <a:lnTo>
                    <a:pt x="98" y="170"/>
                  </a:lnTo>
                  <a:lnTo>
                    <a:pt x="100" y="170"/>
                  </a:lnTo>
                  <a:lnTo>
                    <a:pt x="105" y="168"/>
                  </a:lnTo>
                  <a:lnTo>
                    <a:pt x="108" y="168"/>
                  </a:lnTo>
                  <a:lnTo>
                    <a:pt x="108" y="165"/>
                  </a:lnTo>
                  <a:lnTo>
                    <a:pt x="110" y="160"/>
                  </a:lnTo>
                  <a:lnTo>
                    <a:pt x="112" y="158"/>
                  </a:lnTo>
                  <a:lnTo>
                    <a:pt x="112" y="156"/>
                  </a:lnTo>
                  <a:lnTo>
                    <a:pt x="122" y="146"/>
                  </a:lnTo>
                  <a:lnTo>
                    <a:pt x="124" y="146"/>
                  </a:lnTo>
                  <a:lnTo>
                    <a:pt x="127" y="144"/>
                  </a:lnTo>
                  <a:lnTo>
                    <a:pt x="129" y="144"/>
                  </a:lnTo>
                  <a:lnTo>
                    <a:pt x="129" y="141"/>
                  </a:lnTo>
                  <a:lnTo>
                    <a:pt x="129" y="139"/>
                  </a:lnTo>
                  <a:lnTo>
                    <a:pt x="129" y="136"/>
                  </a:lnTo>
                  <a:lnTo>
                    <a:pt x="129" y="134"/>
                  </a:lnTo>
                  <a:lnTo>
                    <a:pt x="129" y="132"/>
                  </a:lnTo>
                  <a:lnTo>
                    <a:pt x="131" y="132"/>
                  </a:lnTo>
                  <a:lnTo>
                    <a:pt x="136" y="132"/>
                  </a:lnTo>
                  <a:lnTo>
                    <a:pt x="139" y="134"/>
                  </a:lnTo>
                  <a:lnTo>
                    <a:pt x="143" y="134"/>
                  </a:lnTo>
                  <a:lnTo>
                    <a:pt x="146" y="134"/>
                  </a:lnTo>
                  <a:lnTo>
                    <a:pt x="146" y="136"/>
                  </a:lnTo>
                  <a:lnTo>
                    <a:pt x="148" y="136"/>
                  </a:lnTo>
                  <a:lnTo>
                    <a:pt x="151" y="139"/>
                  </a:lnTo>
                  <a:lnTo>
                    <a:pt x="151" y="136"/>
                  </a:lnTo>
                  <a:lnTo>
                    <a:pt x="153" y="136"/>
                  </a:lnTo>
                  <a:lnTo>
                    <a:pt x="155" y="136"/>
                  </a:lnTo>
                  <a:lnTo>
                    <a:pt x="158" y="141"/>
                  </a:lnTo>
                  <a:lnTo>
                    <a:pt x="160" y="144"/>
                  </a:lnTo>
                  <a:lnTo>
                    <a:pt x="160" y="146"/>
                  </a:lnTo>
                  <a:lnTo>
                    <a:pt x="160" y="148"/>
                  </a:lnTo>
                  <a:lnTo>
                    <a:pt x="163" y="148"/>
                  </a:lnTo>
                  <a:lnTo>
                    <a:pt x="163" y="146"/>
                  </a:lnTo>
                  <a:lnTo>
                    <a:pt x="163" y="144"/>
                  </a:lnTo>
                  <a:lnTo>
                    <a:pt x="160" y="139"/>
                  </a:lnTo>
                  <a:lnTo>
                    <a:pt x="160" y="132"/>
                  </a:lnTo>
                  <a:lnTo>
                    <a:pt x="163" y="132"/>
                  </a:lnTo>
                  <a:lnTo>
                    <a:pt x="163" y="129"/>
                  </a:lnTo>
                  <a:lnTo>
                    <a:pt x="160" y="127"/>
                  </a:lnTo>
                  <a:lnTo>
                    <a:pt x="160" y="124"/>
                  </a:lnTo>
                  <a:lnTo>
                    <a:pt x="160" y="122"/>
                  </a:lnTo>
                  <a:lnTo>
                    <a:pt x="163" y="122"/>
                  </a:lnTo>
                  <a:lnTo>
                    <a:pt x="163" y="124"/>
                  </a:lnTo>
                  <a:lnTo>
                    <a:pt x="163" y="127"/>
                  </a:lnTo>
                  <a:lnTo>
                    <a:pt x="163" y="129"/>
                  </a:lnTo>
                  <a:lnTo>
                    <a:pt x="165" y="129"/>
                  </a:lnTo>
                  <a:lnTo>
                    <a:pt x="165" y="132"/>
                  </a:lnTo>
                  <a:lnTo>
                    <a:pt x="167" y="132"/>
                  </a:lnTo>
                  <a:lnTo>
                    <a:pt x="170" y="134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86" y="134"/>
                  </a:lnTo>
                  <a:lnTo>
                    <a:pt x="189" y="134"/>
                  </a:lnTo>
                  <a:lnTo>
                    <a:pt x="191" y="134"/>
                  </a:lnTo>
                  <a:lnTo>
                    <a:pt x="191" y="132"/>
                  </a:lnTo>
                  <a:lnTo>
                    <a:pt x="194" y="132"/>
                  </a:lnTo>
                  <a:lnTo>
                    <a:pt x="196" y="132"/>
                  </a:lnTo>
                  <a:lnTo>
                    <a:pt x="198" y="132"/>
                  </a:lnTo>
                  <a:lnTo>
                    <a:pt x="201" y="132"/>
                  </a:lnTo>
                  <a:lnTo>
                    <a:pt x="198" y="132"/>
                  </a:lnTo>
                  <a:lnTo>
                    <a:pt x="198" y="134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6" y="134"/>
                  </a:lnTo>
                  <a:lnTo>
                    <a:pt x="198" y="134"/>
                  </a:lnTo>
                  <a:lnTo>
                    <a:pt x="201" y="132"/>
                  </a:lnTo>
                  <a:lnTo>
                    <a:pt x="203" y="129"/>
                  </a:lnTo>
                  <a:lnTo>
                    <a:pt x="208" y="129"/>
                  </a:lnTo>
                  <a:lnTo>
                    <a:pt x="210" y="129"/>
                  </a:lnTo>
                  <a:lnTo>
                    <a:pt x="213" y="129"/>
                  </a:lnTo>
                  <a:lnTo>
                    <a:pt x="218" y="127"/>
                  </a:lnTo>
                  <a:lnTo>
                    <a:pt x="220" y="127"/>
                  </a:lnTo>
                  <a:lnTo>
                    <a:pt x="222" y="127"/>
                  </a:lnTo>
                  <a:lnTo>
                    <a:pt x="225" y="127"/>
                  </a:lnTo>
                  <a:lnTo>
                    <a:pt x="227" y="124"/>
                  </a:lnTo>
                  <a:lnTo>
                    <a:pt x="229" y="124"/>
                  </a:lnTo>
                  <a:lnTo>
                    <a:pt x="229" y="127"/>
                  </a:lnTo>
                  <a:lnTo>
                    <a:pt x="232" y="127"/>
                  </a:lnTo>
                  <a:lnTo>
                    <a:pt x="234" y="129"/>
                  </a:lnTo>
                  <a:lnTo>
                    <a:pt x="246" y="129"/>
                  </a:lnTo>
                  <a:lnTo>
                    <a:pt x="249" y="129"/>
                  </a:lnTo>
                  <a:lnTo>
                    <a:pt x="249" y="127"/>
                  </a:lnTo>
                  <a:lnTo>
                    <a:pt x="251" y="127"/>
                  </a:lnTo>
                  <a:lnTo>
                    <a:pt x="253" y="127"/>
                  </a:lnTo>
                  <a:lnTo>
                    <a:pt x="253" y="129"/>
                  </a:lnTo>
                  <a:lnTo>
                    <a:pt x="256" y="129"/>
                  </a:lnTo>
                  <a:lnTo>
                    <a:pt x="263" y="129"/>
                  </a:lnTo>
                  <a:lnTo>
                    <a:pt x="265" y="129"/>
                  </a:lnTo>
                  <a:lnTo>
                    <a:pt x="268" y="129"/>
                  </a:lnTo>
                  <a:lnTo>
                    <a:pt x="265" y="134"/>
                  </a:lnTo>
                  <a:lnTo>
                    <a:pt x="268" y="136"/>
                  </a:lnTo>
                  <a:lnTo>
                    <a:pt x="270" y="136"/>
                  </a:lnTo>
                  <a:lnTo>
                    <a:pt x="265" y="141"/>
                  </a:lnTo>
                  <a:lnTo>
                    <a:pt x="263" y="141"/>
                  </a:lnTo>
                  <a:lnTo>
                    <a:pt x="261" y="139"/>
                  </a:lnTo>
                  <a:lnTo>
                    <a:pt x="261" y="141"/>
                  </a:lnTo>
                  <a:lnTo>
                    <a:pt x="261" y="146"/>
                  </a:lnTo>
                  <a:lnTo>
                    <a:pt x="265" y="146"/>
                  </a:lnTo>
                  <a:lnTo>
                    <a:pt x="268" y="146"/>
                  </a:lnTo>
                  <a:lnTo>
                    <a:pt x="270" y="146"/>
                  </a:lnTo>
                  <a:lnTo>
                    <a:pt x="270" y="144"/>
                  </a:lnTo>
                  <a:lnTo>
                    <a:pt x="273" y="144"/>
                  </a:lnTo>
                  <a:lnTo>
                    <a:pt x="273" y="146"/>
                  </a:lnTo>
                  <a:lnTo>
                    <a:pt x="275" y="146"/>
                  </a:lnTo>
                  <a:lnTo>
                    <a:pt x="275" y="144"/>
                  </a:lnTo>
                  <a:lnTo>
                    <a:pt x="277" y="144"/>
                  </a:lnTo>
                  <a:lnTo>
                    <a:pt x="277" y="141"/>
                  </a:lnTo>
                  <a:lnTo>
                    <a:pt x="277" y="139"/>
                  </a:lnTo>
                  <a:lnTo>
                    <a:pt x="275" y="136"/>
                  </a:lnTo>
                  <a:lnTo>
                    <a:pt x="275" y="132"/>
                  </a:lnTo>
                  <a:lnTo>
                    <a:pt x="277" y="129"/>
                  </a:lnTo>
                  <a:lnTo>
                    <a:pt x="280" y="132"/>
                  </a:lnTo>
                  <a:lnTo>
                    <a:pt x="282" y="129"/>
                  </a:lnTo>
                  <a:lnTo>
                    <a:pt x="280" y="129"/>
                  </a:lnTo>
                  <a:lnTo>
                    <a:pt x="277" y="129"/>
                  </a:lnTo>
                  <a:lnTo>
                    <a:pt x="275" y="129"/>
                  </a:lnTo>
                  <a:lnTo>
                    <a:pt x="275" y="132"/>
                  </a:lnTo>
                  <a:lnTo>
                    <a:pt x="273" y="129"/>
                  </a:lnTo>
                  <a:lnTo>
                    <a:pt x="273" y="127"/>
                  </a:lnTo>
                  <a:lnTo>
                    <a:pt x="275" y="127"/>
                  </a:lnTo>
                  <a:lnTo>
                    <a:pt x="280" y="127"/>
                  </a:lnTo>
                  <a:lnTo>
                    <a:pt x="282" y="127"/>
                  </a:lnTo>
                  <a:lnTo>
                    <a:pt x="287" y="124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4"/>
                  </a:lnTo>
                  <a:lnTo>
                    <a:pt x="299" y="124"/>
                  </a:lnTo>
                  <a:lnTo>
                    <a:pt x="301" y="122"/>
                  </a:lnTo>
                  <a:lnTo>
                    <a:pt x="306" y="122"/>
                  </a:lnTo>
                  <a:lnTo>
                    <a:pt x="308" y="122"/>
                  </a:lnTo>
                  <a:lnTo>
                    <a:pt x="311" y="122"/>
                  </a:lnTo>
                  <a:lnTo>
                    <a:pt x="316" y="122"/>
                  </a:lnTo>
                  <a:lnTo>
                    <a:pt x="318" y="122"/>
                  </a:lnTo>
                  <a:lnTo>
                    <a:pt x="320" y="122"/>
                  </a:lnTo>
                  <a:lnTo>
                    <a:pt x="325" y="124"/>
                  </a:lnTo>
                  <a:lnTo>
                    <a:pt x="328" y="124"/>
                  </a:lnTo>
                  <a:lnTo>
                    <a:pt x="335" y="127"/>
                  </a:lnTo>
                  <a:lnTo>
                    <a:pt x="337" y="129"/>
                  </a:lnTo>
                  <a:lnTo>
                    <a:pt x="340" y="129"/>
                  </a:lnTo>
                  <a:lnTo>
                    <a:pt x="337" y="132"/>
                  </a:lnTo>
                  <a:lnTo>
                    <a:pt x="332" y="129"/>
                  </a:lnTo>
                  <a:lnTo>
                    <a:pt x="328" y="129"/>
                  </a:lnTo>
                  <a:lnTo>
                    <a:pt x="323" y="127"/>
                  </a:lnTo>
                  <a:lnTo>
                    <a:pt x="320" y="127"/>
                  </a:lnTo>
                  <a:lnTo>
                    <a:pt x="318" y="127"/>
                  </a:lnTo>
                  <a:lnTo>
                    <a:pt x="318" y="124"/>
                  </a:lnTo>
                  <a:lnTo>
                    <a:pt x="313" y="124"/>
                  </a:lnTo>
                  <a:lnTo>
                    <a:pt x="313" y="127"/>
                  </a:lnTo>
                  <a:lnTo>
                    <a:pt x="313" y="129"/>
                  </a:lnTo>
                  <a:lnTo>
                    <a:pt x="316" y="129"/>
                  </a:lnTo>
                  <a:lnTo>
                    <a:pt x="313" y="127"/>
                  </a:lnTo>
                  <a:lnTo>
                    <a:pt x="316" y="127"/>
                  </a:lnTo>
                  <a:lnTo>
                    <a:pt x="318" y="129"/>
                  </a:lnTo>
                  <a:lnTo>
                    <a:pt x="320" y="132"/>
                  </a:lnTo>
                  <a:lnTo>
                    <a:pt x="320" y="134"/>
                  </a:lnTo>
                  <a:lnTo>
                    <a:pt x="318" y="134"/>
                  </a:lnTo>
                  <a:lnTo>
                    <a:pt x="313" y="139"/>
                  </a:lnTo>
                  <a:lnTo>
                    <a:pt x="311" y="141"/>
                  </a:lnTo>
                  <a:lnTo>
                    <a:pt x="308" y="141"/>
                  </a:lnTo>
                  <a:lnTo>
                    <a:pt x="308" y="144"/>
                  </a:lnTo>
                  <a:lnTo>
                    <a:pt x="306" y="144"/>
                  </a:lnTo>
                  <a:lnTo>
                    <a:pt x="306" y="146"/>
                  </a:lnTo>
                  <a:lnTo>
                    <a:pt x="306" y="148"/>
                  </a:lnTo>
                  <a:lnTo>
                    <a:pt x="306" y="151"/>
                  </a:lnTo>
                  <a:lnTo>
                    <a:pt x="306" y="153"/>
                  </a:lnTo>
                  <a:lnTo>
                    <a:pt x="306" y="156"/>
                  </a:lnTo>
                  <a:lnTo>
                    <a:pt x="306" y="158"/>
                  </a:lnTo>
                  <a:lnTo>
                    <a:pt x="304" y="160"/>
                  </a:lnTo>
                  <a:lnTo>
                    <a:pt x="304" y="163"/>
                  </a:lnTo>
                  <a:lnTo>
                    <a:pt x="299" y="163"/>
                  </a:lnTo>
                  <a:lnTo>
                    <a:pt x="299" y="160"/>
                  </a:lnTo>
                  <a:lnTo>
                    <a:pt x="299" y="158"/>
                  </a:lnTo>
                  <a:lnTo>
                    <a:pt x="296" y="158"/>
                  </a:lnTo>
                  <a:lnTo>
                    <a:pt x="296" y="160"/>
                  </a:lnTo>
                  <a:lnTo>
                    <a:pt x="296" y="163"/>
                  </a:lnTo>
                  <a:lnTo>
                    <a:pt x="294" y="163"/>
                  </a:lnTo>
                  <a:lnTo>
                    <a:pt x="294" y="160"/>
                  </a:lnTo>
                  <a:lnTo>
                    <a:pt x="292" y="158"/>
                  </a:lnTo>
                  <a:lnTo>
                    <a:pt x="289" y="158"/>
                  </a:lnTo>
                  <a:lnTo>
                    <a:pt x="287" y="158"/>
                  </a:lnTo>
                  <a:lnTo>
                    <a:pt x="282" y="160"/>
                  </a:lnTo>
                  <a:lnTo>
                    <a:pt x="282" y="163"/>
                  </a:lnTo>
                  <a:lnTo>
                    <a:pt x="285" y="165"/>
                  </a:lnTo>
                  <a:lnTo>
                    <a:pt x="287" y="165"/>
                  </a:lnTo>
                  <a:lnTo>
                    <a:pt x="289" y="165"/>
                  </a:lnTo>
                  <a:lnTo>
                    <a:pt x="294" y="168"/>
                  </a:lnTo>
                  <a:lnTo>
                    <a:pt x="296" y="170"/>
                  </a:lnTo>
                  <a:lnTo>
                    <a:pt x="296" y="172"/>
                  </a:lnTo>
                  <a:lnTo>
                    <a:pt x="299" y="175"/>
                  </a:lnTo>
                  <a:lnTo>
                    <a:pt x="301" y="175"/>
                  </a:lnTo>
                  <a:lnTo>
                    <a:pt x="304" y="175"/>
                  </a:lnTo>
                  <a:lnTo>
                    <a:pt x="304" y="172"/>
                  </a:lnTo>
                  <a:lnTo>
                    <a:pt x="306" y="175"/>
                  </a:lnTo>
                  <a:lnTo>
                    <a:pt x="304" y="177"/>
                  </a:lnTo>
                  <a:lnTo>
                    <a:pt x="306" y="177"/>
                  </a:lnTo>
                  <a:lnTo>
                    <a:pt x="311" y="177"/>
                  </a:lnTo>
                  <a:lnTo>
                    <a:pt x="313" y="175"/>
                  </a:lnTo>
                  <a:lnTo>
                    <a:pt x="316" y="175"/>
                  </a:lnTo>
                  <a:lnTo>
                    <a:pt x="316" y="177"/>
                  </a:lnTo>
                  <a:lnTo>
                    <a:pt x="316" y="180"/>
                  </a:lnTo>
                  <a:lnTo>
                    <a:pt x="316" y="182"/>
                  </a:lnTo>
                  <a:lnTo>
                    <a:pt x="316" y="184"/>
                  </a:lnTo>
                  <a:lnTo>
                    <a:pt x="313" y="184"/>
                  </a:lnTo>
                  <a:lnTo>
                    <a:pt x="316" y="184"/>
                  </a:lnTo>
                  <a:lnTo>
                    <a:pt x="316" y="187"/>
                  </a:lnTo>
                  <a:lnTo>
                    <a:pt x="318" y="187"/>
                  </a:lnTo>
                  <a:lnTo>
                    <a:pt x="320" y="187"/>
                  </a:lnTo>
                  <a:lnTo>
                    <a:pt x="323" y="184"/>
                  </a:lnTo>
                  <a:lnTo>
                    <a:pt x="323" y="182"/>
                  </a:lnTo>
                  <a:lnTo>
                    <a:pt x="325" y="182"/>
                  </a:lnTo>
                  <a:lnTo>
                    <a:pt x="325" y="180"/>
                  </a:lnTo>
                  <a:lnTo>
                    <a:pt x="323" y="180"/>
                  </a:lnTo>
                  <a:lnTo>
                    <a:pt x="323" y="177"/>
                  </a:lnTo>
                  <a:lnTo>
                    <a:pt x="328" y="175"/>
                  </a:lnTo>
                  <a:lnTo>
                    <a:pt x="330" y="172"/>
                  </a:lnTo>
                  <a:lnTo>
                    <a:pt x="340" y="170"/>
                  </a:lnTo>
                  <a:lnTo>
                    <a:pt x="342" y="168"/>
                  </a:lnTo>
                  <a:lnTo>
                    <a:pt x="347" y="170"/>
                  </a:lnTo>
                  <a:lnTo>
                    <a:pt x="349" y="170"/>
                  </a:lnTo>
                  <a:lnTo>
                    <a:pt x="351" y="172"/>
                  </a:lnTo>
                  <a:lnTo>
                    <a:pt x="356" y="172"/>
                  </a:lnTo>
                  <a:lnTo>
                    <a:pt x="356" y="170"/>
                  </a:lnTo>
                  <a:lnTo>
                    <a:pt x="359" y="170"/>
                  </a:lnTo>
                  <a:lnTo>
                    <a:pt x="361" y="170"/>
                  </a:lnTo>
                  <a:lnTo>
                    <a:pt x="363" y="170"/>
                  </a:lnTo>
                  <a:lnTo>
                    <a:pt x="363" y="172"/>
                  </a:lnTo>
                  <a:lnTo>
                    <a:pt x="366" y="175"/>
                  </a:lnTo>
                  <a:lnTo>
                    <a:pt x="368" y="177"/>
                  </a:lnTo>
                  <a:lnTo>
                    <a:pt x="371" y="177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8" y="177"/>
                  </a:lnTo>
                  <a:lnTo>
                    <a:pt x="378" y="180"/>
                  </a:lnTo>
                  <a:lnTo>
                    <a:pt x="378" y="182"/>
                  </a:lnTo>
                  <a:lnTo>
                    <a:pt x="380" y="182"/>
                  </a:lnTo>
                  <a:lnTo>
                    <a:pt x="380" y="184"/>
                  </a:lnTo>
                  <a:lnTo>
                    <a:pt x="380" y="187"/>
                  </a:lnTo>
                  <a:lnTo>
                    <a:pt x="383" y="189"/>
                  </a:lnTo>
                  <a:lnTo>
                    <a:pt x="385" y="189"/>
                  </a:lnTo>
                  <a:lnTo>
                    <a:pt x="387" y="189"/>
                  </a:lnTo>
                  <a:lnTo>
                    <a:pt x="390" y="191"/>
                  </a:lnTo>
                  <a:lnTo>
                    <a:pt x="392" y="191"/>
                  </a:lnTo>
                  <a:lnTo>
                    <a:pt x="395" y="191"/>
                  </a:lnTo>
                  <a:lnTo>
                    <a:pt x="395" y="189"/>
                  </a:lnTo>
                  <a:lnTo>
                    <a:pt x="395" y="187"/>
                  </a:lnTo>
                  <a:lnTo>
                    <a:pt x="397" y="187"/>
                  </a:lnTo>
                  <a:lnTo>
                    <a:pt x="402" y="182"/>
                  </a:lnTo>
                  <a:lnTo>
                    <a:pt x="404" y="182"/>
                  </a:lnTo>
                  <a:lnTo>
                    <a:pt x="407" y="184"/>
                  </a:lnTo>
                  <a:lnTo>
                    <a:pt x="411" y="184"/>
                  </a:lnTo>
                  <a:lnTo>
                    <a:pt x="414" y="184"/>
                  </a:lnTo>
                  <a:lnTo>
                    <a:pt x="414" y="182"/>
                  </a:lnTo>
                  <a:lnTo>
                    <a:pt x="414" y="180"/>
                  </a:lnTo>
                  <a:lnTo>
                    <a:pt x="416" y="180"/>
                  </a:lnTo>
                  <a:lnTo>
                    <a:pt x="421" y="180"/>
                  </a:lnTo>
                  <a:lnTo>
                    <a:pt x="423" y="180"/>
                  </a:lnTo>
                  <a:lnTo>
                    <a:pt x="421" y="182"/>
                  </a:lnTo>
                  <a:lnTo>
                    <a:pt x="421" y="191"/>
                  </a:lnTo>
                  <a:lnTo>
                    <a:pt x="423" y="191"/>
                  </a:lnTo>
                  <a:lnTo>
                    <a:pt x="423" y="189"/>
                  </a:lnTo>
                  <a:lnTo>
                    <a:pt x="423" y="187"/>
                  </a:lnTo>
                  <a:lnTo>
                    <a:pt x="421" y="187"/>
                  </a:lnTo>
                  <a:lnTo>
                    <a:pt x="423" y="184"/>
                  </a:lnTo>
                  <a:lnTo>
                    <a:pt x="423" y="182"/>
                  </a:lnTo>
                  <a:lnTo>
                    <a:pt x="423" y="180"/>
                  </a:lnTo>
                  <a:lnTo>
                    <a:pt x="426" y="180"/>
                  </a:lnTo>
                  <a:lnTo>
                    <a:pt x="430" y="177"/>
                  </a:lnTo>
                  <a:lnTo>
                    <a:pt x="435" y="177"/>
                  </a:lnTo>
                  <a:lnTo>
                    <a:pt x="440" y="177"/>
                  </a:lnTo>
                  <a:lnTo>
                    <a:pt x="442" y="180"/>
                  </a:lnTo>
                  <a:lnTo>
                    <a:pt x="450" y="182"/>
                  </a:lnTo>
                  <a:lnTo>
                    <a:pt x="450" y="184"/>
                  </a:lnTo>
                  <a:lnTo>
                    <a:pt x="450" y="182"/>
                  </a:lnTo>
                  <a:lnTo>
                    <a:pt x="447" y="182"/>
                  </a:lnTo>
                  <a:lnTo>
                    <a:pt x="445" y="182"/>
                  </a:lnTo>
                  <a:lnTo>
                    <a:pt x="442" y="182"/>
                  </a:lnTo>
                  <a:lnTo>
                    <a:pt x="440" y="182"/>
                  </a:lnTo>
                  <a:lnTo>
                    <a:pt x="440" y="184"/>
                  </a:lnTo>
                  <a:lnTo>
                    <a:pt x="442" y="184"/>
                  </a:lnTo>
                  <a:lnTo>
                    <a:pt x="445" y="187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50" y="201"/>
                  </a:lnTo>
                  <a:lnTo>
                    <a:pt x="447" y="201"/>
                  </a:lnTo>
                  <a:lnTo>
                    <a:pt x="447" y="203"/>
                  </a:lnTo>
                  <a:lnTo>
                    <a:pt x="445" y="203"/>
                  </a:lnTo>
                  <a:lnTo>
                    <a:pt x="442" y="203"/>
                  </a:lnTo>
                  <a:lnTo>
                    <a:pt x="442" y="201"/>
                  </a:lnTo>
                  <a:lnTo>
                    <a:pt x="440" y="201"/>
                  </a:lnTo>
                  <a:lnTo>
                    <a:pt x="435" y="206"/>
                  </a:lnTo>
                  <a:lnTo>
                    <a:pt x="435" y="208"/>
                  </a:lnTo>
                  <a:lnTo>
                    <a:pt x="430" y="218"/>
                  </a:lnTo>
                  <a:lnTo>
                    <a:pt x="430" y="220"/>
                  </a:lnTo>
                  <a:lnTo>
                    <a:pt x="433" y="223"/>
                  </a:lnTo>
                  <a:lnTo>
                    <a:pt x="438" y="230"/>
                  </a:lnTo>
                  <a:lnTo>
                    <a:pt x="440" y="230"/>
                  </a:lnTo>
                  <a:lnTo>
                    <a:pt x="442" y="232"/>
                  </a:lnTo>
                  <a:lnTo>
                    <a:pt x="447" y="232"/>
                  </a:lnTo>
                  <a:lnTo>
                    <a:pt x="450" y="230"/>
                  </a:lnTo>
                  <a:lnTo>
                    <a:pt x="452" y="227"/>
                  </a:lnTo>
                  <a:lnTo>
                    <a:pt x="454" y="225"/>
                  </a:lnTo>
                  <a:lnTo>
                    <a:pt x="454" y="223"/>
                  </a:lnTo>
                  <a:lnTo>
                    <a:pt x="454" y="218"/>
                  </a:lnTo>
                  <a:lnTo>
                    <a:pt x="454" y="215"/>
                  </a:lnTo>
                  <a:lnTo>
                    <a:pt x="452" y="213"/>
                  </a:lnTo>
                  <a:lnTo>
                    <a:pt x="454" y="211"/>
                  </a:lnTo>
                  <a:lnTo>
                    <a:pt x="457" y="211"/>
                  </a:lnTo>
                  <a:lnTo>
                    <a:pt x="457" y="208"/>
                  </a:lnTo>
                  <a:lnTo>
                    <a:pt x="459" y="208"/>
                  </a:lnTo>
                  <a:lnTo>
                    <a:pt x="462" y="211"/>
                  </a:lnTo>
                  <a:lnTo>
                    <a:pt x="462" y="213"/>
                  </a:lnTo>
                  <a:lnTo>
                    <a:pt x="464" y="213"/>
                  </a:lnTo>
                  <a:lnTo>
                    <a:pt x="466" y="213"/>
                  </a:lnTo>
                  <a:lnTo>
                    <a:pt x="471" y="215"/>
                  </a:lnTo>
                  <a:lnTo>
                    <a:pt x="473" y="215"/>
                  </a:lnTo>
                  <a:lnTo>
                    <a:pt x="476" y="213"/>
                  </a:lnTo>
                  <a:lnTo>
                    <a:pt x="481" y="211"/>
                  </a:lnTo>
                  <a:lnTo>
                    <a:pt x="483" y="208"/>
                  </a:lnTo>
                  <a:lnTo>
                    <a:pt x="485" y="206"/>
                  </a:lnTo>
                  <a:lnTo>
                    <a:pt x="488" y="206"/>
                  </a:lnTo>
                  <a:lnTo>
                    <a:pt x="490" y="203"/>
                  </a:lnTo>
                  <a:lnTo>
                    <a:pt x="493" y="201"/>
                  </a:lnTo>
                  <a:lnTo>
                    <a:pt x="495" y="194"/>
                  </a:lnTo>
                  <a:lnTo>
                    <a:pt x="495" y="191"/>
                  </a:lnTo>
                  <a:lnTo>
                    <a:pt x="495" y="189"/>
                  </a:lnTo>
                  <a:lnTo>
                    <a:pt x="493" y="187"/>
                  </a:lnTo>
                  <a:lnTo>
                    <a:pt x="490" y="189"/>
                  </a:lnTo>
                  <a:lnTo>
                    <a:pt x="490" y="191"/>
                  </a:lnTo>
                  <a:lnTo>
                    <a:pt x="488" y="189"/>
                  </a:lnTo>
                  <a:lnTo>
                    <a:pt x="488" y="187"/>
                  </a:lnTo>
                  <a:lnTo>
                    <a:pt x="488" y="184"/>
                  </a:lnTo>
                  <a:lnTo>
                    <a:pt x="490" y="182"/>
                  </a:lnTo>
                  <a:lnTo>
                    <a:pt x="490" y="180"/>
                  </a:lnTo>
                  <a:lnTo>
                    <a:pt x="490" y="177"/>
                  </a:lnTo>
                  <a:lnTo>
                    <a:pt x="493" y="175"/>
                  </a:lnTo>
                  <a:lnTo>
                    <a:pt x="490" y="175"/>
                  </a:lnTo>
                  <a:lnTo>
                    <a:pt x="490" y="170"/>
                  </a:lnTo>
                  <a:lnTo>
                    <a:pt x="490" y="163"/>
                  </a:lnTo>
                  <a:lnTo>
                    <a:pt x="490" y="160"/>
                  </a:lnTo>
                  <a:lnTo>
                    <a:pt x="490" y="156"/>
                  </a:lnTo>
                  <a:lnTo>
                    <a:pt x="490" y="153"/>
                  </a:lnTo>
                  <a:lnTo>
                    <a:pt x="490" y="148"/>
                  </a:lnTo>
                  <a:lnTo>
                    <a:pt x="493" y="148"/>
                  </a:lnTo>
                  <a:lnTo>
                    <a:pt x="495" y="148"/>
                  </a:lnTo>
                  <a:lnTo>
                    <a:pt x="497" y="148"/>
                  </a:lnTo>
                  <a:lnTo>
                    <a:pt x="500" y="148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5" y="151"/>
                  </a:lnTo>
                  <a:lnTo>
                    <a:pt x="505" y="148"/>
                  </a:lnTo>
                  <a:lnTo>
                    <a:pt x="507" y="146"/>
                  </a:lnTo>
                  <a:lnTo>
                    <a:pt x="509" y="144"/>
                  </a:lnTo>
                  <a:lnTo>
                    <a:pt x="509" y="141"/>
                  </a:lnTo>
                  <a:lnTo>
                    <a:pt x="512" y="141"/>
                  </a:lnTo>
                  <a:lnTo>
                    <a:pt x="512" y="139"/>
                  </a:lnTo>
                  <a:lnTo>
                    <a:pt x="514" y="139"/>
                  </a:lnTo>
                  <a:lnTo>
                    <a:pt x="517" y="141"/>
                  </a:lnTo>
                  <a:lnTo>
                    <a:pt x="519" y="144"/>
                  </a:lnTo>
                  <a:lnTo>
                    <a:pt x="521" y="144"/>
                  </a:lnTo>
                  <a:lnTo>
                    <a:pt x="524" y="146"/>
                  </a:lnTo>
                  <a:lnTo>
                    <a:pt x="524" y="148"/>
                  </a:lnTo>
                  <a:lnTo>
                    <a:pt x="526" y="151"/>
                  </a:lnTo>
                  <a:lnTo>
                    <a:pt x="528" y="153"/>
                  </a:lnTo>
                  <a:lnTo>
                    <a:pt x="531" y="153"/>
                  </a:lnTo>
                  <a:lnTo>
                    <a:pt x="533" y="153"/>
                  </a:lnTo>
                  <a:lnTo>
                    <a:pt x="533" y="156"/>
                  </a:lnTo>
                  <a:lnTo>
                    <a:pt x="536" y="158"/>
                  </a:lnTo>
                  <a:lnTo>
                    <a:pt x="538" y="158"/>
                  </a:lnTo>
                  <a:lnTo>
                    <a:pt x="540" y="160"/>
                  </a:lnTo>
                  <a:lnTo>
                    <a:pt x="543" y="160"/>
                  </a:lnTo>
                  <a:lnTo>
                    <a:pt x="548" y="163"/>
                  </a:lnTo>
                  <a:lnTo>
                    <a:pt x="550" y="163"/>
                  </a:lnTo>
                  <a:lnTo>
                    <a:pt x="552" y="165"/>
                  </a:lnTo>
                  <a:lnTo>
                    <a:pt x="555" y="168"/>
                  </a:lnTo>
                  <a:lnTo>
                    <a:pt x="557" y="168"/>
                  </a:lnTo>
                  <a:lnTo>
                    <a:pt x="560" y="170"/>
                  </a:lnTo>
                  <a:lnTo>
                    <a:pt x="562" y="170"/>
                  </a:lnTo>
                  <a:lnTo>
                    <a:pt x="564" y="172"/>
                  </a:lnTo>
                  <a:lnTo>
                    <a:pt x="567" y="175"/>
                  </a:lnTo>
                  <a:lnTo>
                    <a:pt x="572" y="177"/>
                  </a:lnTo>
                  <a:lnTo>
                    <a:pt x="572" y="180"/>
                  </a:lnTo>
                  <a:lnTo>
                    <a:pt x="574" y="182"/>
                  </a:lnTo>
                  <a:lnTo>
                    <a:pt x="586" y="194"/>
                  </a:lnTo>
                  <a:lnTo>
                    <a:pt x="588" y="196"/>
                  </a:lnTo>
                  <a:lnTo>
                    <a:pt x="588" y="199"/>
                  </a:lnTo>
                  <a:lnTo>
                    <a:pt x="591" y="201"/>
                  </a:lnTo>
                  <a:lnTo>
                    <a:pt x="593" y="201"/>
                  </a:lnTo>
                  <a:lnTo>
                    <a:pt x="593" y="203"/>
                  </a:lnTo>
                  <a:lnTo>
                    <a:pt x="593" y="208"/>
                  </a:lnTo>
                  <a:lnTo>
                    <a:pt x="595" y="208"/>
                  </a:lnTo>
                  <a:lnTo>
                    <a:pt x="595" y="211"/>
                  </a:lnTo>
                  <a:lnTo>
                    <a:pt x="598" y="213"/>
                  </a:lnTo>
                  <a:lnTo>
                    <a:pt x="600" y="215"/>
                  </a:lnTo>
                  <a:lnTo>
                    <a:pt x="600" y="218"/>
                  </a:lnTo>
                  <a:lnTo>
                    <a:pt x="598" y="218"/>
                  </a:lnTo>
                  <a:lnTo>
                    <a:pt x="595" y="218"/>
                  </a:lnTo>
                  <a:lnTo>
                    <a:pt x="593" y="220"/>
                  </a:lnTo>
                  <a:lnTo>
                    <a:pt x="591" y="223"/>
                  </a:lnTo>
                  <a:lnTo>
                    <a:pt x="591" y="225"/>
                  </a:lnTo>
                  <a:lnTo>
                    <a:pt x="591" y="227"/>
                  </a:lnTo>
                  <a:lnTo>
                    <a:pt x="593" y="227"/>
                  </a:lnTo>
                  <a:lnTo>
                    <a:pt x="591" y="227"/>
                  </a:lnTo>
                  <a:lnTo>
                    <a:pt x="586" y="230"/>
                  </a:lnTo>
                  <a:lnTo>
                    <a:pt x="584" y="232"/>
                  </a:lnTo>
                  <a:lnTo>
                    <a:pt x="581" y="232"/>
                  </a:lnTo>
                  <a:lnTo>
                    <a:pt x="581" y="235"/>
                  </a:lnTo>
                  <a:lnTo>
                    <a:pt x="579" y="242"/>
                  </a:lnTo>
                  <a:lnTo>
                    <a:pt x="579" y="244"/>
                  </a:lnTo>
                  <a:lnTo>
                    <a:pt x="581" y="246"/>
                  </a:lnTo>
                  <a:lnTo>
                    <a:pt x="584" y="246"/>
                  </a:lnTo>
                  <a:lnTo>
                    <a:pt x="584" y="244"/>
                  </a:lnTo>
                  <a:lnTo>
                    <a:pt x="586" y="244"/>
                  </a:lnTo>
                  <a:lnTo>
                    <a:pt x="588" y="249"/>
                  </a:lnTo>
                  <a:lnTo>
                    <a:pt x="588" y="251"/>
                  </a:lnTo>
                  <a:lnTo>
                    <a:pt x="591" y="251"/>
                  </a:lnTo>
                  <a:lnTo>
                    <a:pt x="591" y="254"/>
                  </a:lnTo>
                  <a:lnTo>
                    <a:pt x="593" y="251"/>
                  </a:lnTo>
                  <a:lnTo>
                    <a:pt x="595" y="254"/>
                  </a:lnTo>
                  <a:lnTo>
                    <a:pt x="595" y="256"/>
                  </a:lnTo>
                  <a:lnTo>
                    <a:pt x="595" y="261"/>
                  </a:lnTo>
                  <a:lnTo>
                    <a:pt x="595" y="263"/>
                  </a:lnTo>
                  <a:lnTo>
                    <a:pt x="595" y="270"/>
                  </a:lnTo>
                  <a:lnTo>
                    <a:pt x="595" y="273"/>
                  </a:lnTo>
                  <a:lnTo>
                    <a:pt x="598" y="273"/>
                  </a:lnTo>
                  <a:lnTo>
                    <a:pt x="598" y="275"/>
                  </a:lnTo>
                  <a:lnTo>
                    <a:pt x="595" y="280"/>
                  </a:lnTo>
                  <a:lnTo>
                    <a:pt x="593" y="280"/>
                  </a:lnTo>
                  <a:lnTo>
                    <a:pt x="591" y="282"/>
                  </a:lnTo>
                  <a:lnTo>
                    <a:pt x="588" y="282"/>
                  </a:lnTo>
                  <a:lnTo>
                    <a:pt x="581" y="280"/>
                  </a:lnTo>
                  <a:lnTo>
                    <a:pt x="579" y="280"/>
                  </a:lnTo>
                  <a:lnTo>
                    <a:pt x="572" y="278"/>
                  </a:lnTo>
                  <a:lnTo>
                    <a:pt x="567" y="278"/>
                  </a:lnTo>
                  <a:lnTo>
                    <a:pt x="564" y="278"/>
                  </a:lnTo>
                  <a:lnTo>
                    <a:pt x="564" y="280"/>
                  </a:lnTo>
                  <a:lnTo>
                    <a:pt x="562" y="280"/>
                  </a:lnTo>
                  <a:lnTo>
                    <a:pt x="562" y="285"/>
                  </a:lnTo>
                  <a:lnTo>
                    <a:pt x="562" y="287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60" y="287"/>
                  </a:lnTo>
                  <a:lnTo>
                    <a:pt x="557" y="287"/>
                  </a:lnTo>
                  <a:lnTo>
                    <a:pt x="555" y="290"/>
                  </a:lnTo>
                  <a:lnTo>
                    <a:pt x="552" y="292"/>
                  </a:lnTo>
                  <a:lnTo>
                    <a:pt x="548" y="292"/>
                  </a:lnTo>
                  <a:lnTo>
                    <a:pt x="545" y="292"/>
                  </a:lnTo>
                  <a:lnTo>
                    <a:pt x="545" y="294"/>
                  </a:lnTo>
                  <a:lnTo>
                    <a:pt x="540" y="294"/>
                  </a:lnTo>
                  <a:lnTo>
                    <a:pt x="538" y="294"/>
                  </a:lnTo>
                  <a:lnTo>
                    <a:pt x="538" y="297"/>
                  </a:lnTo>
                  <a:lnTo>
                    <a:pt x="538" y="299"/>
                  </a:lnTo>
                  <a:lnTo>
                    <a:pt x="538" y="304"/>
                  </a:lnTo>
                  <a:lnTo>
                    <a:pt x="538" y="306"/>
                  </a:lnTo>
                  <a:lnTo>
                    <a:pt x="536" y="306"/>
                  </a:lnTo>
                  <a:lnTo>
                    <a:pt x="536" y="309"/>
                  </a:lnTo>
                  <a:lnTo>
                    <a:pt x="533" y="309"/>
                  </a:lnTo>
                  <a:lnTo>
                    <a:pt x="531" y="309"/>
                  </a:lnTo>
                  <a:lnTo>
                    <a:pt x="528" y="309"/>
                  </a:lnTo>
                  <a:lnTo>
                    <a:pt x="528" y="311"/>
                  </a:lnTo>
                  <a:lnTo>
                    <a:pt x="526" y="311"/>
                  </a:lnTo>
                  <a:lnTo>
                    <a:pt x="526" y="309"/>
                  </a:lnTo>
                  <a:lnTo>
                    <a:pt x="524" y="309"/>
                  </a:lnTo>
                  <a:lnTo>
                    <a:pt x="521" y="309"/>
                  </a:lnTo>
                  <a:lnTo>
                    <a:pt x="519" y="309"/>
                  </a:lnTo>
                  <a:lnTo>
                    <a:pt x="517" y="309"/>
                  </a:lnTo>
                  <a:lnTo>
                    <a:pt x="517" y="311"/>
                  </a:lnTo>
                  <a:lnTo>
                    <a:pt x="512" y="311"/>
                  </a:lnTo>
                  <a:lnTo>
                    <a:pt x="505" y="313"/>
                  </a:lnTo>
                  <a:lnTo>
                    <a:pt x="502" y="313"/>
                  </a:lnTo>
                  <a:lnTo>
                    <a:pt x="502" y="316"/>
                  </a:lnTo>
                  <a:lnTo>
                    <a:pt x="502" y="318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8"/>
                  </a:lnTo>
                  <a:lnTo>
                    <a:pt x="483" y="330"/>
                  </a:lnTo>
                  <a:lnTo>
                    <a:pt x="464" y="335"/>
                  </a:lnTo>
                  <a:lnTo>
                    <a:pt x="459" y="340"/>
                  </a:lnTo>
                  <a:lnTo>
                    <a:pt x="457" y="340"/>
                  </a:lnTo>
                  <a:lnTo>
                    <a:pt x="454" y="342"/>
                  </a:lnTo>
                  <a:lnTo>
                    <a:pt x="454" y="340"/>
                  </a:lnTo>
                  <a:lnTo>
                    <a:pt x="452" y="340"/>
                  </a:lnTo>
                  <a:lnTo>
                    <a:pt x="450" y="340"/>
                  </a:lnTo>
                  <a:lnTo>
                    <a:pt x="438" y="335"/>
                  </a:lnTo>
                  <a:lnTo>
                    <a:pt x="423" y="328"/>
                  </a:lnTo>
                  <a:lnTo>
                    <a:pt x="416" y="325"/>
                  </a:lnTo>
                  <a:lnTo>
                    <a:pt x="414" y="325"/>
                  </a:lnTo>
                  <a:lnTo>
                    <a:pt x="411" y="325"/>
                  </a:lnTo>
                  <a:lnTo>
                    <a:pt x="409" y="325"/>
                  </a:lnTo>
                  <a:lnTo>
                    <a:pt x="407" y="323"/>
                  </a:lnTo>
                  <a:lnTo>
                    <a:pt x="392" y="316"/>
                  </a:lnTo>
                  <a:lnTo>
                    <a:pt x="390" y="313"/>
                  </a:lnTo>
                  <a:lnTo>
                    <a:pt x="380" y="311"/>
                  </a:lnTo>
                  <a:lnTo>
                    <a:pt x="371" y="306"/>
                  </a:lnTo>
                  <a:lnTo>
                    <a:pt x="366" y="304"/>
                  </a:lnTo>
                  <a:lnTo>
                    <a:pt x="361" y="302"/>
                  </a:lnTo>
                  <a:lnTo>
                    <a:pt x="347" y="294"/>
                  </a:lnTo>
                  <a:lnTo>
                    <a:pt x="330" y="287"/>
                  </a:lnTo>
                  <a:lnTo>
                    <a:pt x="320" y="282"/>
                  </a:lnTo>
                  <a:lnTo>
                    <a:pt x="311" y="278"/>
                  </a:lnTo>
                  <a:lnTo>
                    <a:pt x="308" y="278"/>
                  </a:lnTo>
                  <a:lnTo>
                    <a:pt x="294" y="270"/>
                  </a:lnTo>
                  <a:lnTo>
                    <a:pt x="285" y="266"/>
                  </a:lnTo>
                  <a:lnTo>
                    <a:pt x="265" y="256"/>
                  </a:lnTo>
                  <a:lnTo>
                    <a:pt x="261" y="254"/>
                  </a:lnTo>
                  <a:lnTo>
                    <a:pt x="256" y="251"/>
                  </a:lnTo>
                  <a:lnTo>
                    <a:pt x="253" y="251"/>
                  </a:lnTo>
                  <a:lnTo>
                    <a:pt x="249" y="246"/>
                  </a:lnTo>
                  <a:lnTo>
                    <a:pt x="237" y="237"/>
                  </a:lnTo>
                  <a:lnTo>
                    <a:pt x="227" y="230"/>
                  </a:lnTo>
                  <a:lnTo>
                    <a:pt x="222" y="227"/>
                  </a:lnTo>
                  <a:lnTo>
                    <a:pt x="218" y="223"/>
                  </a:lnTo>
                  <a:lnTo>
                    <a:pt x="215" y="223"/>
                  </a:lnTo>
                  <a:lnTo>
                    <a:pt x="213" y="225"/>
                  </a:lnTo>
                  <a:lnTo>
                    <a:pt x="208" y="225"/>
                  </a:lnTo>
                  <a:lnTo>
                    <a:pt x="201" y="227"/>
                  </a:lnTo>
                  <a:lnTo>
                    <a:pt x="198" y="227"/>
                  </a:lnTo>
                  <a:lnTo>
                    <a:pt x="198" y="225"/>
                  </a:lnTo>
                  <a:lnTo>
                    <a:pt x="196" y="225"/>
                  </a:lnTo>
                  <a:lnTo>
                    <a:pt x="194" y="225"/>
                  </a:lnTo>
                  <a:lnTo>
                    <a:pt x="191" y="230"/>
                  </a:lnTo>
                  <a:lnTo>
                    <a:pt x="191" y="232"/>
                  </a:lnTo>
                  <a:lnTo>
                    <a:pt x="191" y="235"/>
                  </a:lnTo>
                  <a:lnTo>
                    <a:pt x="186" y="235"/>
                  </a:lnTo>
                  <a:lnTo>
                    <a:pt x="177" y="235"/>
                  </a:lnTo>
                  <a:lnTo>
                    <a:pt x="165" y="237"/>
                  </a:lnTo>
                  <a:lnTo>
                    <a:pt x="153" y="237"/>
                  </a:lnTo>
                  <a:lnTo>
                    <a:pt x="134" y="239"/>
                  </a:lnTo>
                  <a:lnTo>
                    <a:pt x="124" y="239"/>
                  </a:lnTo>
                  <a:lnTo>
                    <a:pt x="105" y="239"/>
                  </a:lnTo>
                  <a:lnTo>
                    <a:pt x="103" y="239"/>
                  </a:lnTo>
                  <a:lnTo>
                    <a:pt x="93" y="232"/>
                  </a:lnTo>
                  <a:lnTo>
                    <a:pt x="84" y="227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2" y="230"/>
                  </a:lnTo>
                  <a:lnTo>
                    <a:pt x="67" y="232"/>
                  </a:lnTo>
                  <a:lnTo>
                    <a:pt x="67" y="235"/>
                  </a:lnTo>
                  <a:lnTo>
                    <a:pt x="64" y="235"/>
                  </a:lnTo>
                  <a:lnTo>
                    <a:pt x="64" y="237"/>
                  </a:lnTo>
                  <a:lnTo>
                    <a:pt x="64" y="239"/>
                  </a:lnTo>
                  <a:lnTo>
                    <a:pt x="62" y="239"/>
                  </a:lnTo>
                  <a:lnTo>
                    <a:pt x="60" y="239"/>
                  </a:lnTo>
                  <a:lnTo>
                    <a:pt x="57" y="237"/>
                  </a:lnTo>
                  <a:lnTo>
                    <a:pt x="55" y="235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8" y="232"/>
                  </a:lnTo>
                  <a:lnTo>
                    <a:pt x="48" y="230"/>
                  </a:lnTo>
                  <a:lnTo>
                    <a:pt x="43" y="218"/>
                  </a:lnTo>
                  <a:lnTo>
                    <a:pt x="38" y="211"/>
                  </a:lnTo>
                  <a:lnTo>
                    <a:pt x="36" y="206"/>
                  </a:lnTo>
                  <a:lnTo>
                    <a:pt x="33" y="203"/>
                  </a:lnTo>
                  <a:lnTo>
                    <a:pt x="29" y="199"/>
                  </a:lnTo>
                  <a:lnTo>
                    <a:pt x="29" y="196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1" y="194"/>
                  </a:lnTo>
                  <a:lnTo>
                    <a:pt x="19" y="187"/>
                  </a:lnTo>
                  <a:lnTo>
                    <a:pt x="14" y="182"/>
                  </a:lnTo>
                  <a:lnTo>
                    <a:pt x="14" y="177"/>
                  </a:lnTo>
                  <a:lnTo>
                    <a:pt x="12" y="175"/>
                  </a:lnTo>
                  <a:lnTo>
                    <a:pt x="9" y="172"/>
                  </a:lnTo>
                  <a:lnTo>
                    <a:pt x="7" y="170"/>
                  </a:lnTo>
                  <a:lnTo>
                    <a:pt x="5" y="163"/>
                  </a:lnTo>
                  <a:lnTo>
                    <a:pt x="5" y="160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2" y="153"/>
                  </a:lnTo>
                  <a:lnTo>
                    <a:pt x="2" y="151"/>
                  </a:lnTo>
                  <a:lnTo>
                    <a:pt x="0" y="151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5" y="146"/>
                  </a:lnTo>
                  <a:lnTo>
                    <a:pt x="5" y="148"/>
                  </a:lnTo>
                  <a:lnTo>
                    <a:pt x="7" y="146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12" y="139"/>
                  </a:lnTo>
                  <a:lnTo>
                    <a:pt x="14" y="139"/>
                  </a:lnTo>
                  <a:lnTo>
                    <a:pt x="17" y="139"/>
                  </a:lnTo>
                  <a:lnTo>
                    <a:pt x="17" y="136"/>
                  </a:lnTo>
                  <a:lnTo>
                    <a:pt x="17" y="129"/>
                  </a:lnTo>
                  <a:lnTo>
                    <a:pt x="19" y="129"/>
                  </a:lnTo>
                  <a:lnTo>
                    <a:pt x="21" y="129"/>
                  </a:lnTo>
                  <a:lnTo>
                    <a:pt x="26" y="124"/>
                  </a:lnTo>
                  <a:lnTo>
                    <a:pt x="26" y="122"/>
                  </a:lnTo>
                  <a:lnTo>
                    <a:pt x="26" y="117"/>
                  </a:lnTo>
                  <a:lnTo>
                    <a:pt x="26" y="11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7" name="Freeform 1147"/>
            <p:cNvSpPr>
              <a:spLocks/>
            </p:cNvSpPr>
            <p:nvPr/>
          </p:nvSpPr>
          <p:spPr bwMode="gray">
            <a:xfrm>
              <a:off x="3236348" y="1543330"/>
              <a:ext cx="581609" cy="327062"/>
            </a:xfrm>
            <a:custGeom>
              <a:avLst/>
              <a:gdLst/>
              <a:ahLst/>
              <a:cxnLst>
                <a:cxn ang="0">
                  <a:pos x="41" y="196"/>
                </a:cxn>
                <a:cxn ang="0">
                  <a:pos x="39" y="187"/>
                </a:cxn>
                <a:cxn ang="0">
                  <a:pos x="24" y="182"/>
                </a:cxn>
                <a:cxn ang="0">
                  <a:pos x="3" y="173"/>
                </a:cxn>
                <a:cxn ang="0">
                  <a:pos x="17" y="156"/>
                </a:cxn>
                <a:cxn ang="0">
                  <a:pos x="17" y="149"/>
                </a:cxn>
                <a:cxn ang="0">
                  <a:pos x="5" y="137"/>
                </a:cxn>
                <a:cxn ang="0">
                  <a:pos x="22" y="129"/>
                </a:cxn>
                <a:cxn ang="0">
                  <a:pos x="39" y="125"/>
                </a:cxn>
                <a:cxn ang="0">
                  <a:pos x="60" y="129"/>
                </a:cxn>
                <a:cxn ang="0">
                  <a:pos x="58" y="115"/>
                </a:cxn>
                <a:cxn ang="0">
                  <a:pos x="62" y="106"/>
                </a:cxn>
                <a:cxn ang="0">
                  <a:pos x="79" y="106"/>
                </a:cxn>
                <a:cxn ang="0">
                  <a:pos x="77" y="89"/>
                </a:cxn>
                <a:cxn ang="0">
                  <a:pos x="96" y="98"/>
                </a:cxn>
                <a:cxn ang="0">
                  <a:pos x="94" y="86"/>
                </a:cxn>
                <a:cxn ang="0">
                  <a:pos x="103" y="79"/>
                </a:cxn>
                <a:cxn ang="0">
                  <a:pos x="101" y="70"/>
                </a:cxn>
                <a:cxn ang="0">
                  <a:pos x="98" y="55"/>
                </a:cxn>
                <a:cxn ang="0">
                  <a:pos x="108" y="60"/>
                </a:cxn>
                <a:cxn ang="0">
                  <a:pos x="122" y="60"/>
                </a:cxn>
                <a:cxn ang="0">
                  <a:pos x="137" y="58"/>
                </a:cxn>
                <a:cxn ang="0">
                  <a:pos x="156" y="46"/>
                </a:cxn>
                <a:cxn ang="0">
                  <a:pos x="170" y="34"/>
                </a:cxn>
                <a:cxn ang="0">
                  <a:pos x="196" y="31"/>
                </a:cxn>
                <a:cxn ang="0">
                  <a:pos x="206" y="24"/>
                </a:cxn>
                <a:cxn ang="0">
                  <a:pos x="213" y="31"/>
                </a:cxn>
                <a:cxn ang="0">
                  <a:pos x="230" y="24"/>
                </a:cxn>
                <a:cxn ang="0">
                  <a:pos x="247" y="17"/>
                </a:cxn>
                <a:cxn ang="0">
                  <a:pos x="263" y="29"/>
                </a:cxn>
                <a:cxn ang="0">
                  <a:pos x="290" y="31"/>
                </a:cxn>
                <a:cxn ang="0">
                  <a:pos x="314" y="29"/>
                </a:cxn>
                <a:cxn ang="0">
                  <a:pos x="333" y="27"/>
                </a:cxn>
                <a:cxn ang="0">
                  <a:pos x="340" y="12"/>
                </a:cxn>
                <a:cxn ang="0">
                  <a:pos x="364" y="3"/>
                </a:cxn>
                <a:cxn ang="0">
                  <a:pos x="390" y="10"/>
                </a:cxn>
                <a:cxn ang="0">
                  <a:pos x="373" y="58"/>
                </a:cxn>
                <a:cxn ang="0">
                  <a:pos x="345" y="70"/>
                </a:cxn>
                <a:cxn ang="0">
                  <a:pos x="311" y="74"/>
                </a:cxn>
                <a:cxn ang="0">
                  <a:pos x="275" y="79"/>
                </a:cxn>
                <a:cxn ang="0">
                  <a:pos x="254" y="84"/>
                </a:cxn>
                <a:cxn ang="0">
                  <a:pos x="230" y="89"/>
                </a:cxn>
                <a:cxn ang="0">
                  <a:pos x="206" y="96"/>
                </a:cxn>
                <a:cxn ang="0">
                  <a:pos x="196" y="98"/>
                </a:cxn>
                <a:cxn ang="0">
                  <a:pos x="184" y="103"/>
                </a:cxn>
                <a:cxn ang="0">
                  <a:pos x="172" y="106"/>
                </a:cxn>
                <a:cxn ang="0">
                  <a:pos x="175" y="118"/>
                </a:cxn>
                <a:cxn ang="0">
                  <a:pos x="158" y="115"/>
                </a:cxn>
                <a:cxn ang="0">
                  <a:pos x="151" y="127"/>
                </a:cxn>
                <a:cxn ang="0">
                  <a:pos x="139" y="134"/>
                </a:cxn>
                <a:cxn ang="0">
                  <a:pos x="127" y="122"/>
                </a:cxn>
                <a:cxn ang="0">
                  <a:pos x="125" y="141"/>
                </a:cxn>
                <a:cxn ang="0">
                  <a:pos x="113" y="149"/>
                </a:cxn>
                <a:cxn ang="0">
                  <a:pos x="103" y="163"/>
                </a:cxn>
                <a:cxn ang="0">
                  <a:pos x="94" y="144"/>
                </a:cxn>
                <a:cxn ang="0">
                  <a:pos x="94" y="161"/>
                </a:cxn>
                <a:cxn ang="0">
                  <a:pos x="84" y="173"/>
                </a:cxn>
                <a:cxn ang="0">
                  <a:pos x="67" y="156"/>
                </a:cxn>
                <a:cxn ang="0">
                  <a:pos x="82" y="180"/>
                </a:cxn>
                <a:cxn ang="0">
                  <a:pos x="65" y="182"/>
                </a:cxn>
              </a:cxnLst>
              <a:rect l="0" t="0" r="r" b="b"/>
              <a:pathLst>
                <a:path w="393" h="204">
                  <a:moveTo>
                    <a:pt x="55" y="199"/>
                  </a:moveTo>
                  <a:lnTo>
                    <a:pt x="55" y="196"/>
                  </a:lnTo>
                  <a:lnTo>
                    <a:pt x="55" y="194"/>
                  </a:lnTo>
                  <a:lnTo>
                    <a:pt x="53" y="194"/>
                  </a:lnTo>
                  <a:lnTo>
                    <a:pt x="53" y="196"/>
                  </a:lnTo>
                  <a:lnTo>
                    <a:pt x="50" y="204"/>
                  </a:lnTo>
                  <a:lnTo>
                    <a:pt x="46" y="201"/>
                  </a:lnTo>
                  <a:lnTo>
                    <a:pt x="46" y="199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9" y="189"/>
                  </a:lnTo>
                  <a:lnTo>
                    <a:pt x="41" y="185"/>
                  </a:lnTo>
                  <a:lnTo>
                    <a:pt x="41" y="182"/>
                  </a:lnTo>
                  <a:lnTo>
                    <a:pt x="39" y="180"/>
                  </a:lnTo>
                  <a:lnTo>
                    <a:pt x="39" y="182"/>
                  </a:lnTo>
                  <a:lnTo>
                    <a:pt x="39" y="185"/>
                  </a:lnTo>
                  <a:lnTo>
                    <a:pt x="39" y="187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4" y="189"/>
                  </a:lnTo>
                  <a:lnTo>
                    <a:pt x="34" y="187"/>
                  </a:lnTo>
                  <a:lnTo>
                    <a:pt x="34" y="185"/>
                  </a:lnTo>
                  <a:lnTo>
                    <a:pt x="31" y="185"/>
                  </a:lnTo>
                  <a:lnTo>
                    <a:pt x="29" y="185"/>
                  </a:lnTo>
                  <a:lnTo>
                    <a:pt x="27" y="185"/>
                  </a:lnTo>
                  <a:lnTo>
                    <a:pt x="27" y="182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2" y="173"/>
                  </a:lnTo>
                  <a:lnTo>
                    <a:pt x="19" y="170"/>
                  </a:lnTo>
                  <a:lnTo>
                    <a:pt x="17" y="170"/>
                  </a:lnTo>
                  <a:lnTo>
                    <a:pt x="10" y="170"/>
                  </a:lnTo>
                  <a:lnTo>
                    <a:pt x="7" y="170"/>
                  </a:lnTo>
                  <a:lnTo>
                    <a:pt x="5" y="173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0" y="168"/>
                  </a:lnTo>
                  <a:lnTo>
                    <a:pt x="0" y="165"/>
                  </a:lnTo>
                  <a:lnTo>
                    <a:pt x="3" y="165"/>
                  </a:lnTo>
                  <a:lnTo>
                    <a:pt x="5" y="165"/>
                  </a:lnTo>
                  <a:lnTo>
                    <a:pt x="7" y="163"/>
                  </a:lnTo>
                  <a:lnTo>
                    <a:pt x="7" y="161"/>
                  </a:lnTo>
                  <a:lnTo>
                    <a:pt x="7" y="158"/>
                  </a:lnTo>
                  <a:lnTo>
                    <a:pt x="12" y="156"/>
                  </a:lnTo>
                  <a:lnTo>
                    <a:pt x="17" y="156"/>
                  </a:lnTo>
                  <a:lnTo>
                    <a:pt x="19" y="156"/>
                  </a:lnTo>
                  <a:lnTo>
                    <a:pt x="22" y="156"/>
                  </a:lnTo>
                  <a:lnTo>
                    <a:pt x="22" y="153"/>
                  </a:lnTo>
                  <a:lnTo>
                    <a:pt x="24" y="153"/>
                  </a:lnTo>
                  <a:lnTo>
                    <a:pt x="34" y="153"/>
                  </a:lnTo>
                  <a:lnTo>
                    <a:pt x="31" y="151"/>
                  </a:lnTo>
                  <a:lnTo>
                    <a:pt x="29" y="149"/>
                  </a:lnTo>
                  <a:lnTo>
                    <a:pt x="22" y="149"/>
                  </a:lnTo>
                  <a:lnTo>
                    <a:pt x="19" y="149"/>
                  </a:lnTo>
                  <a:lnTo>
                    <a:pt x="17" y="149"/>
                  </a:lnTo>
                  <a:lnTo>
                    <a:pt x="17" y="151"/>
                  </a:lnTo>
                  <a:lnTo>
                    <a:pt x="15" y="151"/>
                  </a:lnTo>
                  <a:lnTo>
                    <a:pt x="12" y="153"/>
                  </a:lnTo>
                  <a:lnTo>
                    <a:pt x="10" y="151"/>
                  </a:lnTo>
                  <a:lnTo>
                    <a:pt x="7" y="151"/>
                  </a:lnTo>
                  <a:lnTo>
                    <a:pt x="7" y="149"/>
                  </a:lnTo>
                  <a:lnTo>
                    <a:pt x="7" y="146"/>
                  </a:lnTo>
                  <a:lnTo>
                    <a:pt x="7" y="141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4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4"/>
                  </a:lnTo>
                  <a:lnTo>
                    <a:pt x="17" y="134"/>
                  </a:lnTo>
                  <a:lnTo>
                    <a:pt x="17" y="132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4" y="129"/>
                  </a:lnTo>
                  <a:lnTo>
                    <a:pt x="27" y="129"/>
                  </a:lnTo>
                  <a:lnTo>
                    <a:pt x="29" y="129"/>
                  </a:lnTo>
                  <a:lnTo>
                    <a:pt x="29" y="132"/>
                  </a:lnTo>
                  <a:lnTo>
                    <a:pt x="36" y="132"/>
                  </a:lnTo>
                  <a:lnTo>
                    <a:pt x="36" y="129"/>
                  </a:lnTo>
                  <a:lnTo>
                    <a:pt x="34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9" y="125"/>
                  </a:lnTo>
                  <a:lnTo>
                    <a:pt x="39" y="122"/>
                  </a:lnTo>
                  <a:lnTo>
                    <a:pt x="48" y="120"/>
                  </a:lnTo>
                  <a:lnTo>
                    <a:pt x="50" y="120"/>
                  </a:lnTo>
                  <a:lnTo>
                    <a:pt x="50" y="122"/>
                  </a:lnTo>
                  <a:lnTo>
                    <a:pt x="53" y="125"/>
                  </a:lnTo>
                  <a:lnTo>
                    <a:pt x="58" y="129"/>
                  </a:lnTo>
                  <a:lnTo>
                    <a:pt x="60" y="132"/>
                  </a:lnTo>
                  <a:lnTo>
                    <a:pt x="62" y="132"/>
                  </a:lnTo>
                  <a:lnTo>
                    <a:pt x="62" y="129"/>
                  </a:lnTo>
                  <a:lnTo>
                    <a:pt x="60" y="129"/>
                  </a:lnTo>
                  <a:lnTo>
                    <a:pt x="60" y="127"/>
                  </a:lnTo>
                  <a:lnTo>
                    <a:pt x="58" y="127"/>
                  </a:lnTo>
                  <a:lnTo>
                    <a:pt x="60" y="125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8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55" y="113"/>
                  </a:lnTo>
                  <a:lnTo>
                    <a:pt x="58" y="115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5" y="120"/>
                  </a:lnTo>
                  <a:lnTo>
                    <a:pt x="65" y="118"/>
                  </a:lnTo>
                  <a:lnTo>
                    <a:pt x="65" y="115"/>
                  </a:lnTo>
                  <a:lnTo>
                    <a:pt x="62" y="113"/>
                  </a:lnTo>
                  <a:lnTo>
                    <a:pt x="62" y="110"/>
                  </a:lnTo>
                  <a:lnTo>
                    <a:pt x="60" y="110"/>
                  </a:lnTo>
                  <a:lnTo>
                    <a:pt x="58" y="108"/>
                  </a:lnTo>
                  <a:lnTo>
                    <a:pt x="62" y="106"/>
                  </a:lnTo>
                  <a:lnTo>
                    <a:pt x="62" y="103"/>
                  </a:lnTo>
                  <a:lnTo>
                    <a:pt x="65" y="103"/>
                  </a:lnTo>
                  <a:lnTo>
                    <a:pt x="74" y="108"/>
                  </a:lnTo>
                  <a:lnTo>
                    <a:pt x="77" y="108"/>
                  </a:lnTo>
                  <a:lnTo>
                    <a:pt x="79" y="108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79" y="108"/>
                  </a:lnTo>
                  <a:lnTo>
                    <a:pt x="79" y="106"/>
                  </a:lnTo>
                  <a:lnTo>
                    <a:pt x="77" y="106"/>
                  </a:lnTo>
                  <a:lnTo>
                    <a:pt x="79" y="106"/>
                  </a:lnTo>
                  <a:lnTo>
                    <a:pt x="79" y="103"/>
                  </a:lnTo>
                  <a:lnTo>
                    <a:pt x="77" y="101"/>
                  </a:lnTo>
                  <a:lnTo>
                    <a:pt x="74" y="98"/>
                  </a:lnTo>
                  <a:lnTo>
                    <a:pt x="72" y="96"/>
                  </a:lnTo>
                  <a:lnTo>
                    <a:pt x="70" y="96"/>
                  </a:lnTo>
                  <a:lnTo>
                    <a:pt x="74" y="91"/>
                  </a:lnTo>
                  <a:lnTo>
                    <a:pt x="74" y="89"/>
                  </a:lnTo>
                  <a:lnTo>
                    <a:pt x="77" y="89"/>
                  </a:lnTo>
                  <a:lnTo>
                    <a:pt x="79" y="89"/>
                  </a:lnTo>
                  <a:lnTo>
                    <a:pt x="82" y="89"/>
                  </a:lnTo>
                  <a:lnTo>
                    <a:pt x="82" y="91"/>
                  </a:lnTo>
                  <a:lnTo>
                    <a:pt x="82" y="94"/>
                  </a:lnTo>
                  <a:lnTo>
                    <a:pt x="84" y="94"/>
                  </a:lnTo>
                  <a:lnTo>
                    <a:pt x="89" y="91"/>
                  </a:lnTo>
                  <a:lnTo>
                    <a:pt x="91" y="94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6" y="98"/>
                  </a:lnTo>
                  <a:lnTo>
                    <a:pt x="98" y="98"/>
                  </a:lnTo>
                  <a:lnTo>
                    <a:pt x="98" y="101"/>
                  </a:lnTo>
                  <a:lnTo>
                    <a:pt x="103" y="101"/>
                  </a:lnTo>
                  <a:lnTo>
                    <a:pt x="103" y="98"/>
                  </a:lnTo>
                  <a:lnTo>
                    <a:pt x="101" y="98"/>
                  </a:lnTo>
                  <a:lnTo>
                    <a:pt x="98" y="98"/>
                  </a:lnTo>
                  <a:lnTo>
                    <a:pt x="96" y="96"/>
                  </a:lnTo>
                  <a:lnTo>
                    <a:pt x="96" y="94"/>
                  </a:lnTo>
                  <a:lnTo>
                    <a:pt x="98" y="89"/>
                  </a:lnTo>
                  <a:lnTo>
                    <a:pt x="94" y="86"/>
                  </a:lnTo>
                  <a:lnTo>
                    <a:pt x="91" y="86"/>
                  </a:lnTo>
                  <a:lnTo>
                    <a:pt x="89" y="86"/>
                  </a:lnTo>
                  <a:lnTo>
                    <a:pt x="86" y="84"/>
                  </a:lnTo>
                  <a:lnTo>
                    <a:pt x="84" y="82"/>
                  </a:lnTo>
                  <a:lnTo>
                    <a:pt x="86" y="82"/>
                  </a:lnTo>
                  <a:lnTo>
                    <a:pt x="86" y="79"/>
                  </a:lnTo>
                  <a:lnTo>
                    <a:pt x="89" y="79"/>
                  </a:lnTo>
                  <a:lnTo>
                    <a:pt x="98" y="79"/>
                  </a:lnTo>
                  <a:lnTo>
                    <a:pt x="101" y="79"/>
                  </a:lnTo>
                  <a:lnTo>
                    <a:pt x="103" y="79"/>
                  </a:lnTo>
                  <a:lnTo>
                    <a:pt x="106" y="79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6" y="77"/>
                  </a:lnTo>
                  <a:lnTo>
                    <a:pt x="103" y="77"/>
                  </a:lnTo>
                  <a:lnTo>
                    <a:pt x="101" y="74"/>
                  </a:lnTo>
                  <a:lnTo>
                    <a:pt x="103" y="72"/>
                  </a:lnTo>
                  <a:lnTo>
                    <a:pt x="106" y="72"/>
                  </a:lnTo>
                  <a:lnTo>
                    <a:pt x="106" y="70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4" y="67"/>
                  </a:lnTo>
                  <a:lnTo>
                    <a:pt x="94" y="65"/>
                  </a:lnTo>
                  <a:lnTo>
                    <a:pt x="96" y="62"/>
                  </a:lnTo>
                  <a:lnTo>
                    <a:pt x="96" y="60"/>
                  </a:lnTo>
                  <a:lnTo>
                    <a:pt x="94" y="60"/>
                  </a:lnTo>
                  <a:lnTo>
                    <a:pt x="94" y="58"/>
                  </a:lnTo>
                  <a:lnTo>
                    <a:pt x="96" y="55"/>
                  </a:lnTo>
                  <a:lnTo>
                    <a:pt x="98" y="55"/>
                  </a:lnTo>
                  <a:lnTo>
                    <a:pt x="101" y="53"/>
                  </a:lnTo>
                  <a:lnTo>
                    <a:pt x="103" y="53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3" y="58"/>
                  </a:lnTo>
                  <a:lnTo>
                    <a:pt x="103" y="60"/>
                  </a:lnTo>
                  <a:lnTo>
                    <a:pt x="106" y="60"/>
                  </a:lnTo>
                  <a:lnTo>
                    <a:pt x="108" y="58"/>
                  </a:lnTo>
                  <a:lnTo>
                    <a:pt x="110" y="58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8" y="67"/>
                  </a:lnTo>
                  <a:lnTo>
                    <a:pt x="106" y="67"/>
                  </a:lnTo>
                  <a:lnTo>
                    <a:pt x="108" y="67"/>
                  </a:lnTo>
                  <a:lnTo>
                    <a:pt x="110" y="65"/>
                  </a:lnTo>
                  <a:lnTo>
                    <a:pt x="113" y="65"/>
                  </a:lnTo>
                  <a:lnTo>
                    <a:pt x="117" y="62"/>
                  </a:lnTo>
                  <a:lnTo>
                    <a:pt x="117" y="60"/>
                  </a:lnTo>
                  <a:lnTo>
                    <a:pt x="120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2" y="55"/>
                  </a:lnTo>
                  <a:lnTo>
                    <a:pt x="120" y="55"/>
                  </a:lnTo>
                  <a:lnTo>
                    <a:pt x="120" y="53"/>
                  </a:lnTo>
                  <a:lnTo>
                    <a:pt x="125" y="51"/>
                  </a:lnTo>
                  <a:lnTo>
                    <a:pt x="129" y="48"/>
                  </a:lnTo>
                  <a:lnTo>
                    <a:pt x="129" y="51"/>
                  </a:lnTo>
                  <a:lnTo>
                    <a:pt x="132" y="53"/>
                  </a:lnTo>
                  <a:lnTo>
                    <a:pt x="134" y="55"/>
                  </a:lnTo>
                  <a:lnTo>
                    <a:pt x="137" y="58"/>
                  </a:lnTo>
                  <a:lnTo>
                    <a:pt x="139" y="60"/>
                  </a:lnTo>
                  <a:lnTo>
                    <a:pt x="141" y="58"/>
                  </a:lnTo>
                  <a:lnTo>
                    <a:pt x="141" y="53"/>
                  </a:lnTo>
                  <a:lnTo>
                    <a:pt x="141" y="51"/>
                  </a:lnTo>
                  <a:lnTo>
                    <a:pt x="141" y="48"/>
                  </a:lnTo>
                  <a:lnTo>
                    <a:pt x="141" y="46"/>
                  </a:lnTo>
                  <a:lnTo>
                    <a:pt x="144" y="43"/>
                  </a:lnTo>
                  <a:lnTo>
                    <a:pt x="146" y="43"/>
                  </a:lnTo>
                  <a:lnTo>
                    <a:pt x="151" y="43"/>
                  </a:lnTo>
                  <a:lnTo>
                    <a:pt x="156" y="46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56" y="41"/>
                  </a:lnTo>
                  <a:lnTo>
                    <a:pt x="153" y="41"/>
                  </a:lnTo>
                  <a:lnTo>
                    <a:pt x="153" y="39"/>
                  </a:lnTo>
                  <a:lnTo>
                    <a:pt x="156" y="36"/>
                  </a:lnTo>
                  <a:lnTo>
                    <a:pt x="158" y="36"/>
                  </a:lnTo>
                  <a:lnTo>
                    <a:pt x="161" y="36"/>
                  </a:lnTo>
                  <a:lnTo>
                    <a:pt x="168" y="36"/>
                  </a:lnTo>
                  <a:lnTo>
                    <a:pt x="170" y="34"/>
                  </a:lnTo>
                  <a:lnTo>
                    <a:pt x="177" y="29"/>
                  </a:lnTo>
                  <a:lnTo>
                    <a:pt x="180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84" y="31"/>
                  </a:lnTo>
                  <a:lnTo>
                    <a:pt x="187" y="31"/>
                  </a:lnTo>
                  <a:lnTo>
                    <a:pt x="189" y="29"/>
                  </a:lnTo>
                  <a:lnTo>
                    <a:pt x="192" y="29"/>
                  </a:lnTo>
                  <a:lnTo>
                    <a:pt x="196" y="29"/>
                  </a:lnTo>
                  <a:lnTo>
                    <a:pt x="196" y="31"/>
                  </a:lnTo>
                  <a:lnTo>
                    <a:pt x="199" y="31"/>
                  </a:lnTo>
                  <a:lnTo>
                    <a:pt x="204" y="29"/>
                  </a:lnTo>
                  <a:lnTo>
                    <a:pt x="206" y="29"/>
                  </a:lnTo>
                  <a:lnTo>
                    <a:pt x="208" y="29"/>
                  </a:lnTo>
                  <a:lnTo>
                    <a:pt x="208" y="31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211" y="27"/>
                  </a:lnTo>
                  <a:lnTo>
                    <a:pt x="208" y="27"/>
                  </a:lnTo>
                  <a:lnTo>
                    <a:pt x="206" y="24"/>
                  </a:lnTo>
                  <a:lnTo>
                    <a:pt x="208" y="24"/>
                  </a:lnTo>
                  <a:lnTo>
                    <a:pt x="213" y="22"/>
                  </a:lnTo>
                  <a:lnTo>
                    <a:pt x="218" y="22"/>
                  </a:lnTo>
                  <a:lnTo>
                    <a:pt x="223" y="24"/>
                  </a:lnTo>
                  <a:lnTo>
                    <a:pt x="225" y="24"/>
                  </a:lnTo>
                  <a:lnTo>
                    <a:pt x="223" y="24"/>
                  </a:lnTo>
                  <a:lnTo>
                    <a:pt x="220" y="27"/>
                  </a:lnTo>
                  <a:lnTo>
                    <a:pt x="218" y="27"/>
                  </a:lnTo>
                  <a:lnTo>
                    <a:pt x="213" y="29"/>
                  </a:lnTo>
                  <a:lnTo>
                    <a:pt x="213" y="31"/>
                  </a:lnTo>
                  <a:lnTo>
                    <a:pt x="216" y="31"/>
                  </a:lnTo>
                  <a:lnTo>
                    <a:pt x="218" y="34"/>
                  </a:lnTo>
                  <a:lnTo>
                    <a:pt x="220" y="31"/>
                  </a:lnTo>
                  <a:lnTo>
                    <a:pt x="220" y="29"/>
                  </a:lnTo>
                  <a:lnTo>
                    <a:pt x="223" y="29"/>
                  </a:lnTo>
                  <a:lnTo>
                    <a:pt x="225" y="29"/>
                  </a:lnTo>
                  <a:lnTo>
                    <a:pt x="228" y="31"/>
                  </a:lnTo>
                  <a:lnTo>
                    <a:pt x="228" y="29"/>
                  </a:lnTo>
                  <a:lnTo>
                    <a:pt x="230" y="27"/>
                  </a:lnTo>
                  <a:lnTo>
                    <a:pt x="230" y="24"/>
                  </a:lnTo>
                  <a:lnTo>
                    <a:pt x="228" y="24"/>
                  </a:lnTo>
                  <a:lnTo>
                    <a:pt x="225" y="24"/>
                  </a:lnTo>
                  <a:lnTo>
                    <a:pt x="225" y="22"/>
                  </a:lnTo>
                  <a:lnTo>
                    <a:pt x="230" y="17"/>
                  </a:lnTo>
                  <a:lnTo>
                    <a:pt x="232" y="17"/>
                  </a:lnTo>
                  <a:lnTo>
                    <a:pt x="232" y="15"/>
                  </a:lnTo>
                  <a:lnTo>
                    <a:pt x="235" y="15"/>
                  </a:lnTo>
                  <a:lnTo>
                    <a:pt x="237" y="15"/>
                  </a:lnTo>
                  <a:lnTo>
                    <a:pt x="244" y="17"/>
                  </a:lnTo>
                  <a:lnTo>
                    <a:pt x="247" y="17"/>
                  </a:lnTo>
                  <a:lnTo>
                    <a:pt x="247" y="19"/>
                  </a:lnTo>
                  <a:lnTo>
                    <a:pt x="249" y="22"/>
                  </a:lnTo>
                  <a:lnTo>
                    <a:pt x="251" y="24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9"/>
                  </a:lnTo>
                  <a:lnTo>
                    <a:pt x="256" y="31"/>
                  </a:lnTo>
                  <a:lnTo>
                    <a:pt x="256" y="34"/>
                  </a:lnTo>
                  <a:lnTo>
                    <a:pt x="259" y="31"/>
                  </a:lnTo>
                  <a:lnTo>
                    <a:pt x="263" y="29"/>
                  </a:lnTo>
                  <a:lnTo>
                    <a:pt x="266" y="29"/>
                  </a:lnTo>
                  <a:lnTo>
                    <a:pt x="266" y="31"/>
                  </a:lnTo>
                  <a:lnTo>
                    <a:pt x="266" y="34"/>
                  </a:lnTo>
                  <a:lnTo>
                    <a:pt x="268" y="34"/>
                  </a:lnTo>
                  <a:lnTo>
                    <a:pt x="271" y="34"/>
                  </a:lnTo>
                  <a:lnTo>
                    <a:pt x="275" y="31"/>
                  </a:lnTo>
                  <a:lnTo>
                    <a:pt x="280" y="29"/>
                  </a:lnTo>
                  <a:lnTo>
                    <a:pt x="285" y="29"/>
                  </a:lnTo>
                  <a:lnTo>
                    <a:pt x="287" y="29"/>
                  </a:lnTo>
                  <a:lnTo>
                    <a:pt x="290" y="31"/>
                  </a:lnTo>
                  <a:lnTo>
                    <a:pt x="290" y="34"/>
                  </a:lnTo>
                  <a:lnTo>
                    <a:pt x="292" y="34"/>
                  </a:lnTo>
                  <a:lnTo>
                    <a:pt x="297" y="31"/>
                  </a:lnTo>
                  <a:lnTo>
                    <a:pt x="299" y="29"/>
                  </a:lnTo>
                  <a:lnTo>
                    <a:pt x="304" y="29"/>
                  </a:lnTo>
                  <a:lnTo>
                    <a:pt x="306" y="27"/>
                  </a:lnTo>
                  <a:lnTo>
                    <a:pt x="309" y="27"/>
                  </a:lnTo>
                  <a:lnTo>
                    <a:pt x="311" y="24"/>
                  </a:lnTo>
                  <a:lnTo>
                    <a:pt x="314" y="27"/>
                  </a:lnTo>
                  <a:lnTo>
                    <a:pt x="314" y="29"/>
                  </a:lnTo>
                  <a:lnTo>
                    <a:pt x="318" y="27"/>
                  </a:lnTo>
                  <a:lnTo>
                    <a:pt x="321" y="27"/>
                  </a:lnTo>
                  <a:lnTo>
                    <a:pt x="321" y="24"/>
                  </a:lnTo>
                  <a:lnTo>
                    <a:pt x="321" y="22"/>
                  </a:lnTo>
                  <a:lnTo>
                    <a:pt x="323" y="22"/>
                  </a:lnTo>
                  <a:lnTo>
                    <a:pt x="326" y="22"/>
                  </a:lnTo>
                  <a:lnTo>
                    <a:pt x="326" y="24"/>
                  </a:lnTo>
                  <a:lnTo>
                    <a:pt x="330" y="29"/>
                  </a:lnTo>
                  <a:lnTo>
                    <a:pt x="333" y="29"/>
                  </a:lnTo>
                  <a:lnTo>
                    <a:pt x="333" y="27"/>
                  </a:lnTo>
                  <a:lnTo>
                    <a:pt x="333" y="19"/>
                  </a:lnTo>
                  <a:lnTo>
                    <a:pt x="333" y="17"/>
                  </a:lnTo>
                  <a:lnTo>
                    <a:pt x="330" y="17"/>
                  </a:lnTo>
                  <a:lnTo>
                    <a:pt x="330" y="15"/>
                  </a:lnTo>
                  <a:lnTo>
                    <a:pt x="333" y="15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38" y="10"/>
                  </a:lnTo>
                  <a:lnTo>
                    <a:pt x="338" y="12"/>
                  </a:lnTo>
                  <a:lnTo>
                    <a:pt x="340" y="12"/>
                  </a:lnTo>
                  <a:lnTo>
                    <a:pt x="342" y="12"/>
                  </a:lnTo>
                  <a:lnTo>
                    <a:pt x="347" y="7"/>
                  </a:lnTo>
                  <a:lnTo>
                    <a:pt x="347" y="5"/>
                  </a:lnTo>
                  <a:lnTo>
                    <a:pt x="349" y="5"/>
                  </a:lnTo>
                  <a:lnTo>
                    <a:pt x="352" y="5"/>
                  </a:lnTo>
                  <a:lnTo>
                    <a:pt x="354" y="5"/>
                  </a:lnTo>
                  <a:lnTo>
                    <a:pt x="354" y="3"/>
                  </a:lnTo>
                  <a:lnTo>
                    <a:pt x="361" y="3"/>
                  </a:lnTo>
                  <a:lnTo>
                    <a:pt x="361" y="0"/>
                  </a:lnTo>
                  <a:lnTo>
                    <a:pt x="364" y="3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6" y="0"/>
                  </a:lnTo>
                  <a:lnTo>
                    <a:pt x="381" y="3"/>
                  </a:lnTo>
                  <a:lnTo>
                    <a:pt x="383" y="3"/>
                  </a:lnTo>
                  <a:lnTo>
                    <a:pt x="383" y="5"/>
                  </a:lnTo>
                  <a:lnTo>
                    <a:pt x="383" y="7"/>
                  </a:lnTo>
                  <a:lnTo>
                    <a:pt x="385" y="7"/>
                  </a:lnTo>
                  <a:lnTo>
                    <a:pt x="388" y="10"/>
                  </a:lnTo>
                  <a:lnTo>
                    <a:pt x="390" y="10"/>
                  </a:lnTo>
                  <a:lnTo>
                    <a:pt x="390" y="17"/>
                  </a:lnTo>
                  <a:lnTo>
                    <a:pt x="390" y="22"/>
                  </a:lnTo>
                  <a:lnTo>
                    <a:pt x="393" y="27"/>
                  </a:lnTo>
                  <a:lnTo>
                    <a:pt x="390" y="36"/>
                  </a:lnTo>
                  <a:lnTo>
                    <a:pt x="388" y="36"/>
                  </a:lnTo>
                  <a:lnTo>
                    <a:pt x="385" y="41"/>
                  </a:lnTo>
                  <a:lnTo>
                    <a:pt x="385" y="43"/>
                  </a:lnTo>
                  <a:lnTo>
                    <a:pt x="388" y="43"/>
                  </a:lnTo>
                  <a:lnTo>
                    <a:pt x="385" y="46"/>
                  </a:lnTo>
                  <a:lnTo>
                    <a:pt x="373" y="58"/>
                  </a:lnTo>
                  <a:lnTo>
                    <a:pt x="369" y="58"/>
                  </a:lnTo>
                  <a:lnTo>
                    <a:pt x="369" y="62"/>
                  </a:lnTo>
                  <a:lnTo>
                    <a:pt x="366" y="62"/>
                  </a:lnTo>
                  <a:lnTo>
                    <a:pt x="364" y="62"/>
                  </a:lnTo>
                  <a:lnTo>
                    <a:pt x="361" y="62"/>
                  </a:lnTo>
                  <a:lnTo>
                    <a:pt x="357" y="65"/>
                  </a:lnTo>
                  <a:lnTo>
                    <a:pt x="352" y="65"/>
                  </a:lnTo>
                  <a:lnTo>
                    <a:pt x="349" y="65"/>
                  </a:lnTo>
                  <a:lnTo>
                    <a:pt x="349" y="67"/>
                  </a:lnTo>
                  <a:lnTo>
                    <a:pt x="345" y="70"/>
                  </a:lnTo>
                  <a:lnTo>
                    <a:pt x="340" y="70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5" y="72"/>
                  </a:lnTo>
                  <a:lnTo>
                    <a:pt x="333" y="72"/>
                  </a:lnTo>
                  <a:lnTo>
                    <a:pt x="330" y="72"/>
                  </a:lnTo>
                  <a:lnTo>
                    <a:pt x="326" y="74"/>
                  </a:lnTo>
                  <a:lnTo>
                    <a:pt x="321" y="74"/>
                  </a:lnTo>
                  <a:lnTo>
                    <a:pt x="316" y="74"/>
                  </a:lnTo>
                  <a:lnTo>
                    <a:pt x="311" y="74"/>
                  </a:lnTo>
                  <a:lnTo>
                    <a:pt x="304" y="77"/>
                  </a:lnTo>
                  <a:lnTo>
                    <a:pt x="299" y="77"/>
                  </a:lnTo>
                  <a:lnTo>
                    <a:pt x="297" y="77"/>
                  </a:lnTo>
                  <a:lnTo>
                    <a:pt x="297" y="79"/>
                  </a:lnTo>
                  <a:lnTo>
                    <a:pt x="292" y="79"/>
                  </a:lnTo>
                  <a:lnTo>
                    <a:pt x="290" y="79"/>
                  </a:lnTo>
                  <a:lnTo>
                    <a:pt x="287" y="79"/>
                  </a:lnTo>
                  <a:lnTo>
                    <a:pt x="283" y="79"/>
                  </a:lnTo>
                  <a:lnTo>
                    <a:pt x="280" y="82"/>
                  </a:lnTo>
                  <a:lnTo>
                    <a:pt x="275" y="79"/>
                  </a:lnTo>
                  <a:lnTo>
                    <a:pt x="273" y="79"/>
                  </a:lnTo>
                  <a:lnTo>
                    <a:pt x="268" y="82"/>
                  </a:lnTo>
                  <a:lnTo>
                    <a:pt x="266" y="82"/>
                  </a:lnTo>
                  <a:lnTo>
                    <a:pt x="266" y="79"/>
                  </a:lnTo>
                  <a:lnTo>
                    <a:pt x="266" y="77"/>
                  </a:lnTo>
                  <a:lnTo>
                    <a:pt x="263" y="77"/>
                  </a:lnTo>
                  <a:lnTo>
                    <a:pt x="263" y="79"/>
                  </a:lnTo>
                  <a:lnTo>
                    <a:pt x="261" y="82"/>
                  </a:lnTo>
                  <a:lnTo>
                    <a:pt x="259" y="84"/>
                  </a:lnTo>
                  <a:lnTo>
                    <a:pt x="254" y="84"/>
                  </a:lnTo>
                  <a:lnTo>
                    <a:pt x="251" y="84"/>
                  </a:lnTo>
                  <a:lnTo>
                    <a:pt x="249" y="82"/>
                  </a:lnTo>
                  <a:lnTo>
                    <a:pt x="249" y="84"/>
                  </a:lnTo>
                  <a:lnTo>
                    <a:pt x="247" y="84"/>
                  </a:lnTo>
                  <a:lnTo>
                    <a:pt x="242" y="84"/>
                  </a:lnTo>
                  <a:lnTo>
                    <a:pt x="242" y="86"/>
                  </a:lnTo>
                  <a:lnTo>
                    <a:pt x="237" y="84"/>
                  </a:lnTo>
                  <a:lnTo>
                    <a:pt x="237" y="86"/>
                  </a:lnTo>
                  <a:lnTo>
                    <a:pt x="232" y="86"/>
                  </a:lnTo>
                  <a:lnTo>
                    <a:pt x="230" y="89"/>
                  </a:lnTo>
                  <a:lnTo>
                    <a:pt x="228" y="86"/>
                  </a:lnTo>
                  <a:lnTo>
                    <a:pt x="225" y="86"/>
                  </a:lnTo>
                  <a:lnTo>
                    <a:pt x="220" y="89"/>
                  </a:lnTo>
                  <a:lnTo>
                    <a:pt x="218" y="89"/>
                  </a:lnTo>
                  <a:lnTo>
                    <a:pt x="216" y="91"/>
                  </a:lnTo>
                  <a:lnTo>
                    <a:pt x="216" y="94"/>
                  </a:lnTo>
                  <a:lnTo>
                    <a:pt x="213" y="96"/>
                  </a:lnTo>
                  <a:lnTo>
                    <a:pt x="208" y="98"/>
                  </a:lnTo>
                  <a:lnTo>
                    <a:pt x="206" y="98"/>
                  </a:lnTo>
                  <a:lnTo>
                    <a:pt x="206" y="96"/>
                  </a:lnTo>
                  <a:lnTo>
                    <a:pt x="208" y="96"/>
                  </a:lnTo>
                  <a:lnTo>
                    <a:pt x="208" y="94"/>
                  </a:lnTo>
                  <a:lnTo>
                    <a:pt x="208" y="89"/>
                  </a:lnTo>
                  <a:lnTo>
                    <a:pt x="206" y="89"/>
                  </a:lnTo>
                  <a:lnTo>
                    <a:pt x="208" y="91"/>
                  </a:lnTo>
                  <a:lnTo>
                    <a:pt x="206" y="91"/>
                  </a:lnTo>
                  <a:lnTo>
                    <a:pt x="204" y="94"/>
                  </a:lnTo>
                  <a:lnTo>
                    <a:pt x="201" y="96"/>
                  </a:lnTo>
                  <a:lnTo>
                    <a:pt x="201" y="98"/>
                  </a:lnTo>
                  <a:lnTo>
                    <a:pt x="196" y="98"/>
                  </a:lnTo>
                  <a:lnTo>
                    <a:pt x="194" y="98"/>
                  </a:lnTo>
                  <a:lnTo>
                    <a:pt x="192" y="101"/>
                  </a:lnTo>
                  <a:lnTo>
                    <a:pt x="189" y="101"/>
                  </a:lnTo>
                  <a:lnTo>
                    <a:pt x="189" y="103"/>
                  </a:lnTo>
                  <a:lnTo>
                    <a:pt x="192" y="103"/>
                  </a:lnTo>
                  <a:lnTo>
                    <a:pt x="189" y="106"/>
                  </a:lnTo>
                  <a:lnTo>
                    <a:pt x="189" y="108"/>
                  </a:lnTo>
                  <a:lnTo>
                    <a:pt x="187" y="108"/>
                  </a:lnTo>
                  <a:lnTo>
                    <a:pt x="184" y="106"/>
                  </a:lnTo>
                  <a:lnTo>
                    <a:pt x="184" y="103"/>
                  </a:lnTo>
                  <a:lnTo>
                    <a:pt x="187" y="101"/>
                  </a:lnTo>
                  <a:lnTo>
                    <a:pt x="187" y="98"/>
                  </a:lnTo>
                  <a:lnTo>
                    <a:pt x="184" y="98"/>
                  </a:lnTo>
                  <a:lnTo>
                    <a:pt x="182" y="103"/>
                  </a:lnTo>
                  <a:lnTo>
                    <a:pt x="182" y="106"/>
                  </a:lnTo>
                  <a:lnTo>
                    <a:pt x="177" y="106"/>
                  </a:lnTo>
                  <a:lnTo>
                    <a:pt x="175" y="106"/>
                  </a:lnTo>
                  <a:lnTo>
                    <a:pt x="172" y="103"/>
                  </a:lnTo>
                  <a:lnTo>
                    <a:pt x="170" y="103"/>
                  </a:lnTo>
                  <a:lnTo>
                    <a:pt x="172" y="106"/>
                  </a:lnTo>
                  <a:lnTo>
                    <a:pt x="175" y="108"/>
                  </a:lnTo>
                  <a:lnTo>
                    <a:pt x="177" y="108"/>
                  </a:lnTo>
                  <a:lnTo>
                    <a:pt x="180" y="110"/>
                  </a:lnTo>
                  <a:lnTo>
                    <a:pt x="182" y="110"/>
                  </a:lnTo>
                  <a:lnTo>
                    <a:pt x="184" y="110"/>
                  </a:lnTo>
                  <a:lnTo>
                    <a:pt x="184" y="113"/>
                  </a:lnTo>
                  <a:lnTo>
                    <a:pt x="184" y="115"/>
                  </a:lnTo>
                  <a:lnTo>
                    <a:pt x="180" y="118"/>
                  </a:lnTo>
                  <a:lnTo>
                    <a:pt x="177" y="118"/>
                  </a:lnTo>
                  <a:lnTo>
                    <a:pt x="175" y="118"/>
                  </a:lnTo>
                  <a:lnTo>
                    <a:pt x="172" y="115"/>
                  </a:lnTo>
                  <a:lnTo>
                    <a:pt x="172" y="118"/>
                  </a:lnTo>
                  <a:lnTo>
                    <a:pt x="172" y="120"/>
                  </a:lnTo>
                  <a:lnTo>
                    <a:pt x="172" y="122"/>
                  </a:lnTo>
                  <a:lnTo>
                    <a:pt x="170" y="125"/>
                  </a:lnTo>
                  <a:lnTo>
                    <a:pt x="165" y="125"/>
                  </a:lnTo>
                  <a:lnTo>
                    <a:pt x="163" y="125"/>
                  </a:lnTo>
                  <a:lnTo>
                    <a:pt x="158" y="120"/>
                  </a:lnTo>
                  <a:lnTo>
                    <a:pt x="158" y="118"/>
                  </a:lnTo>
                  <a:lnTo>
                    <a:pt x="158" y="115"/>
                  </a:lnTo>
                  <a:lnTo>
                    <a:pt x="156" y="115"/>
                  </a:lnTo>
                  <a:lnTo>
                    <a:pt x="156" y="120"/>
                  </a:lnTo>
                  <a:lnTo>
                    <a:pt x="158" y="122"/>
                  </a:lnTo>
                  <a:lnTo>
                    <a:pt x="161" y="125"/>
                  </a:lnTo>
                  <a:lnTo>
                    <a:pt x="161" y="127"/>
                  </a:lnTo>
                  <a:lnTo>
                    <a:pt x="158" y="129"/>
                  </a:lnTo>
                  <a:lnTo>
                    <a:pt x="156" y="132"/>
                  </a:lnTo>
                  <a:lnTo>
                    <a:pt x="153" y="132"/>
                  </a:lnTo>
                  <a:lnTo>
                    <a:pt x="151" y="129"/>
                  </a:lnTo>
                  <a:lnTo>
                    <a:pt x="151" y="127"/>
                  </a:lnTo>
                  <a:lnTo>
                    <a:pt x="149" y="125"/>
                  </a:lnTo>
                  <a:lnTo>
                    <a:pt x="149" y="122"/>
                  </a:lnTo>
                  <a:lnTo>
                    <a:pt x="149" y="120"/>
                  </a:lnTo>
                  <a:lnTo>
                    <a:pt x="146" y="118"/>
                  </a:lnTo>
                  <a:lnTo>
                    <a:pt x="146" y="120"/>
                  </a:lnTo>
                  <a:lnTo>
                    <a:pt x="146" y="122"/>
                  </a:lnTo>
                  <a:lnTo>
                    <a:pt x="146" y="125"/>
                  </a:lnTo>
                  <a:lnTo>
                    <a:pt x="144" y="127"/>
                  </a:lnTo>
                  <a:lnTo>
                    <a:pt x="141" y="129"/>
                  </a:lnTo>
                  <a:lnTo>
                    <a:pt x="139" y="134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34" y="137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2" y="129"/>
                  </a:lnTo>
                  <a:lnTo>
                    <a:pt x="129" y="129"/>
                  </a:lnTo>
                  <a:lnTo>
                    <a:pt x="129" y="127"/>
                  </a:lnTo>
                  <a:lnTo>
                    <a:pt x="127" y="125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5" y="120"/>
                  </a:lnTo>
                  <a:lnTo>
                    <a:pt x="122" y="120"/>
                  </a:lnTo>
                  <a:lnTo>
                    <a:pt x="122" y="122"/>
                  </a:lnTo>
                  <a:lnTo>
                    <a:pt x="125" y="125"/>
                  </a:lnTo>
                  <a:lnTo>
                    <a:pt x="125" y="127"/>
                  </a:lnTo>
                  <a:lnTo>
                    <a:pt x="127" y="134"/>
                  </a:lnTo>
                  <a:lnTo>
                    <a:pt x="127" y="137"/>
                  </a:lnTo>
                  <a:lnTo>
                    <a:pt x="125" y="139"/>
                  </a:lnTo>
                  <a:lnTo>
                    <a:pt x="125" y="141"/>
                  </a:lnTo>
                  <a:lnTo>
                    <a:pt x="125" y="144"/>
                  </a:lnTo>
                  <a:lnTo>
                    <a:pt x="125" y="146"/>
                  </a:lnTo>
                  <a:lnTo>
                    <a:pt x="122" y="149"/>
                  </a:lnTo>
                  <a:lnTo>
                    <a:pt x="117" y="153"/>
                  </a:lnTo>
                  <a:lnTo>
                    <a:pt x="115" y="153"/>
                  </a:lnTo>
                  <a:lnTo>
                    <a:pt x="115" y="151"/>
                  </a:lnTo>
                  <a:lnTo>
                    <a:pt x="115" y="149"/>
                  </a:lnTo>
                  <a:lnTo>
                    <a:pt x="115" y="146"/>
                  </a:lnTo>
                  <a:lnTo>
                    <a:pt x="113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3"/>
                  </a:lnTo>
                  <a:lnTo>
                    <a:pt x="110" y="156"/>
                  </a:lnTo>
                  <a:lnTo>
                    <a:pt x="110" y="153"/>
                  </a:lnTo>
                  <a:lnTo>
                    <a:pt x="110" y="151"/>
                  </a:lnTo>
                  <a:lnTo>
                    <a:pt x="108" y="151"/>
                  </a:lnTo>
                  <a:lnTo>
                    <a:pt x="106" y="156"/>
                  </a:lnTo>
                  <a:lnTo>
                    <a:pt x="106" y="158"/>
                  </a:lnTo>
                  <a:lnTo>
                    <a:pt x="106" y="161"/>
                  </a:lnTo>
                  <a:lnTo>
                    <a:pt x="103" y="163"/>
                  </a:lnTo>
                  <a:lnTo>
                    <a:pt x="98" y="158"/>
                  </a:lnTo>
                  <a:lnTo>
                    <a:pt x="96" y="153"/>
                  </a:lnTo>
                  <a:lnTo>
                    <a:pt x="96" y="149"/>
                  </a:lnTo>
                  <a:lnTo>
                    <a:pt x="96" y="146"/>
                  </a:lnTo>
                  <a:lnTo>
                    <a:pt x="98" y="146"/>
                  </a:lnTo>
                  <a:lnTo>
                    <a:pt x="98" y="144"/>
                  </a:lnTo>
                  <a:lnTo>
                    <a:pt x="98" y="141"/>
                  </a:lnTo>
                  <a:lnTo>
                    <a:pt x="96" y="141"/>
                  </a:lnTo>
                  <a:lnTo>
                    <a:pt x="94" y="141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4" y="149"/>
                  </a:lnTo>
                  <a:lnTo>
                    <a:pt x="91" y="149"/>
                  </a:lnTo>
                  <a:lnTo>
                    <a:pt x="89" y="146"/>
                  </a:lnTo>
                  <a:lnTo>
                    <a:pt x="89" y="149"/>
                  </a:lnTo>
                  <a:lnTo>
                    <a:pt x="94" y="151"/>
                  </a:lnTo>
                  <a:lnTo>
                    <a:pt x="94" y="153"/>
                  </a:lnTo>
                  <a:lnTo>
                    <a:pt x="94" y="156"/>
                  </a:lnTo>
                  <a:lnTo>
                    <a:pt x="94" y="158"/>
                  </a:lnTo>
                  <a:lnTo>
                    <a:pt x="94" y="161"/>
                  </a:lnTo>
                  <a:lnTo>
                    <a:pt x="96" y="161"/>
                  </a:lnTo>
                  <a:lnTo>
                    <a:pt x="96" y="163"/>
                  </a:lnTo>
                  <a:lnTo>
                    <a:pt x="96" y="165"/>
                  </a:lnTo>
                  <a:lnTo>
                    <a:pt x="94" y="173"/>
                  </a:lnTo>
                  <a:lnTo>
                    <a:pt x="94" y="175"/>
                  </a:lnTo>
                  <a:lnTo>
                    <a:pt x="91" y="175"/>
                  </a:lnTo>
                  <a:lnTo>
                    <a:pt x="86" y="177"/>
                  </a:lnTo>
                  <a:lnTo>
                    <a:pt x="84" y="177"/>
                  </a:lnTo>
                  <a:lnTo>
                    <a:pt x="84" y="175"/>
                  </a:lnTo>
                  <a:lnTo>
                    <a:pt x="84" y="173"/>
                  </a:lnTo>
                  <a:lnTo>
                    <a:pt x="84" y="168"/>
                  </a:lnTo>
                  <a:lnTo>
                    <a:pt x="84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77" y="161"/>
                  </a:lnTo>
                  <a:lnTo>
                    <a:pt x="74" y="161"/>
                  </a:lnTo>
                  <a:lnTo>
                    <a:pt x="72" y="158"/>
                  </a:lnTo>
                  <a:lnTo>
                    <a:pt x="70" y="158"/>
                  </a:lnTo>
                  <a:lnTo>
                    <a:pt x="70" y="156"/>
                  </a:lnTo>
                  <a:lnTo>
                    <a:pt x="67" y="156"/>
                  </a:lnTo>
                  <a:lnTo>
                    <a:pt x="70" y="158"/>
                  </a:lnTo>
                  <a:lnTo>
                    <a:pt x="72" y="161"/>
                  </a:lnTo>
                  <a:lnTo>
                    <a:pt x="74" y="163"/>
                  </a:lnTo>
                  <a:lnTo>
                    <a:pt x="77" y="163"/>
                  </a:lnTo>
                  <a:lnTo>
                    <a:pt x="79" y="165"/>
                  </a:lnTo>
                  <a:lnTo>
                    <a:pt x="82" y="165"/>
                  </a:lnTo>
                  <a:lnTo>
                    <a:pt x="82" y="168"/>
                  </a:lnTo>
                  <a:lnTo>
                    <a:pt x="82" y="173"/>
                  </a:lnTo>
                  <a:lnTo>
                    <a:pt x="82" y="177"/>
                  </a:lnTo>
                  <a:lnTo>
                    <a:pt x="82" y="180"/>
                  </a:lnTo>
                  <a:lnTo>
                    <a:pt x="79" y="185"/>
                  </a:lnTo>
                  <a:lnTo>
                    <a:pt x="72" y="187"/>
                  </a:lnTo>
                  <a:lnTo>
                    <a:pt x="70" y="182"/>
                  </a:lnTo>
                  <a:lnTo>
                    <a:pt x="67" y="182"/>
                  </a:lnTo>
                  <a:lnTo>
                    <a:pt x="67" y="177"/>
                  </a:lnTo>
                  <a:lnTo>
                    <a:pt x="65" y="175"/>
                  </a:lnTo>
                  <a:lnTo>
                    <a:pt x="65" y="173"/>
                  </a:lnTo>
                  <a:lnTo>
                    <a:pt x="62" y="177"/>
                  </a:lnTo>
                  <a:lnTo>
                    <a:pt x="65" y="180"/>
                  </a:lnTo>
                  <a:lnTo>
                    <a:pt x="65" y="182"/>
                  </a:lnTo>
                  <a:lnTo>
                    <a:pt x="67" y="187"/>
                  </a:lnTo>
                  <a:lnTo>
                    <a:pt x="70" y="189"/>
                  </a:lnTo>
                  <a:lnTo>
                    <a:pt x="67" y="192"/>
                  </a:lnTo>
                  <a:lnTo>
                    <a:pt x="60" y="196"/>
                  </a:lnTo>
                  <a:lnTo>
                    <a:pt x="58" y="199"/>
                  </a:lnTo>
                  <a:lnTo>
                    <a:pt x="55" y="19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8" name="Freeform 1150"/>
            <p:cNvSpPr>
              <a:spLocks/>
            </p:cNvSpPr>
            <p:nvPr/>
          </p:nvSpPr>
          <p:spPr bwMode="gray">
            <a:xfrm>
              <a:off x="3063199" y="1812675"/>
              <a:ext cx="236787" cy="363936"/>
            </a:xfrm>
            <a:custGeom>
              <a:avLst/>
              <a:gdLst/>
              <a:ahLst/>
              <a:cxnLst>
                <a:cxn ang="0">
                  <a:pos x="77" y="213"/>
                </a:cxn>
                <a:cxn ang="0">
                  <a:pos x="69" y="210"/>
                </a:cxn>
                <a:cxn ang="0">
                  <a:pos x="77" y="220"/>
                </a:cxn>
                <a:cxn ang="0">
                  <a:pos x="77" y="218"/>
                </a:cxn>
                <a:cxn ang="0">
                  <a:pos x="67" y="210"/>
                </a:cxn>
                <a:cxn ang="0">
                  <a:pos x="62" y="206"/>
                </a:cxn>
                <a:cxn ang="0">
                  <a:pos x="57" y="206"/>
                </a:cxn>
                <a:cxn ang="0">
                  <a:pos x="57" y="201"/>
                </a:cxn>
                <a:cxn ang="0">
                  <a:pos x="46" y="203"/>
                </a:cxn>
                <a:cxn ang="0">
                  <a:pos x="38" y="191"/>
                </a:cxn>
                <a:cxn ang="0">
                  <a:pos x="36" y="186"/>
                </a:cxn>
                <a:cxn ang="0">
                  <a:pos x="31" y="182"/>
                </a:cxn>
                <a:cxn ang="0">
                  <a:pos x="22" y="174"/>
                </a:cxn>
                <a:cxn ang="0">
                  <a:pos x="19" y="165"/>
                </a:cxn>
                <a:cxn ang="0">
                  <a:pos x="24" y="151"/>
                </a:cxn>
                <a:cxn ang="0">
                  <a:pos x="36" y="153"/>
                </a:cxn>
                <a:cxn ang="0">
                  <a:pos x="38" y="153"/>
                </a:cxn>
                <a:cxn ang="0">
                  <a:pos x="29" y="143"/>
                </a:cxn>
                <a:cxn ang="0">
                  <a:pos x="43" y="131"/>
                </a:cxn>
                <a:cxn ang="0">
                  <a:pos x="34" y="134"/>
                </a:cxn>
                <a:cxn ang="0">
                  <a:pos x="38" y="119"/>
                </a:cxn>
                <a:cxn ang="0">
                  <a:pos x="24" y="122"/>
                </a:cxn>
                <a:cxn ang="0">
                  <a:pos x="12" y="107"/>
                </a:cxn>
                <a:cxn ang="0">
                  <a:pos x="5" y="107"/>
                </a:cxn>
                <a:cxn ang="0">
                  <a:pos x="10" y="72"/>
                </a:cxn>
                <a:cxn ang="0">
                  <a:pos x="29" y="60"/>
                </a:cxn>
                <a:cxn ang="0">
                  <a:pos x="41" y="62"/>
                </a:cxn>
                <a:cxn ang="0">
                  <a:pos x="60" y="45"/>
                </a:cxn>
                <a:cxn ang="0">
                  <a:pos x="62" y="40"/>
                </a:cxn>
                <a:cxn ang="0">
                  <a:pos x="67" y="36"/>
                </a:cxn>
                <a:cxn ang="0">
                  <a:pos x="69" y="36"/>
                </a:cxn>
                <a:cxn ang="0">
                  <a:pos x="67" y="19"/>
                </a:cxn>
                <a:cxn ang="0">
                  <a:pos x="81" y="21"/>
                </a:cxn>
                <a:cxn ang="0">
                  <a:pos x="84" y="17"/>
                </a:cxn>
                <a:cxn ang="0">
                  <a:pos x="91" y="5"/>
                </a:cxn>
                <a:cxn ang="0">
                  <a:pos x="105" y="2"/>
                </a:cxn>
                <a:cxn ang="0">
                  <a:pos x="117" y="7"/>
                </a:cxn>
                <a:cxn ang="0">
                  <a:pos x="139" y="9"/>
                </a:cxn>
                <a:cxn ang="0">
                  <a:pos x="151" y="21"/>
                </a:cxn>
                <a:cxn ang="0">
                  <a:pos x="160" y="43"/>
                </a:cxn>
                <a:cxn ang="0">
                  <a:pos x="144" y="40"/>
                </a:cxn>
                <a:cxn ang="0">
                  <a:pos x="148" y="48"/>
                </a:cxn>
                <a:cxn ang="0">
                  <a:pos x="141" y="48"/>
                </a:cxn>
                <a:cxn ang="0">
                  <a:pos x="144" y="55"/>
                </a:cxn>
                <a:cxn ang="0">
                  <a:pos x="132" y="57"/>
                </a:cxn>
                <a:cxn ang="0">
                  <a:pos x="132" y="67"/>
                </a:cxn>
                <a:cxn ang="0">
                  <a:pos x="117" y="69"/>
                </a:cxn>
                <a:cxn ang="0">
                  <a:pos x="110" y="76"/>
                </a:cxn>
                <a:cxn ang="0">
                  <a:pos x="108" y="91"/>
                </a:cxn>
                <a:cxn ang="0">
                  <a:pos x="98" y="105"/>
                </a:cxn>
                <a:cxn ang="0">
                  <a:pos x="96" y="117"/>
                </a:cxn>
                <a:cxn ang="0">
                  <a:pos x="89" y="141"/>
                </a:cxn>
                <a:cxn ang="0">
                  <a:pos x="89" y="165"/>
                </a:cxn>
                <a:cxn ang="0">
                  <a:pos x="91" y="189"/>
                </a:cxn>
                <a:cxn ang="0">
                  <a:pos x="103" y="220"/>
                </a:cxn>
                <a:cxn ang="0">
                  <a:pos x="89" y="218"/>
                </a:cxn>
                <a:cxn ang="0">
                  <a:pos x="91" y="225"/>
                </a:cxn>
              </a:cxnLst>
              <a:rect l="0" t="0" r="r" b="b"/>
              <a:pathLst>
                <a:path w="160" h="227">
                  <a:moveTo>
                    <a:pt x="91" y="227"/>
                  </a:moveTo>
                  <a:lnTo>
                    <a:pt x="89" y="225"/>
                  </a:lnTo>
                  <a:lnTo>
                    <a:pt x="84" y="220"/>
                  </a:lnTo>
                  <a:lnTo>
                    <a:pt x="81" y="218"/>
                  </a:lnTo>
                  <a:lnTo>
                    <a:pt x="79" y="218"/>
                  </a:lnTo>
                  <a:lnTo>
                    <a:pt x="79" y="215"/>
                  </a:lnTo>
                  <a:lnTo>
                    <a:pt x="77" y="213"/>
                  </a:lnTo>
                  <a:lnTo>
                    <a:pt x="77" y="210"/>
                  </a:lnTo>
                  <a:lnTo>
                    <a:pt x="79" y="208"/>
                  </a:lnTo>
                  <a:lnTo>
                    <a:pt x="81" y="208"/>
                  </a:lnTo>
                  <a:lnTo>
                    <a:pt x="81" y="206"/>
                  </a:lnTo>
                  <a:lnTo>
                    <a:pt x="79" y="206"/>
                  </a:lnTo>
                  <a:lnTo>
                    <a:pt x="74" y="208"/>
                  </a:lnTo>
                  <a:lnTo>
                    <a:pt x="69" y="210"/>
                  </a:lnTo>
                  <a:lnTo>
                    <a:pt x="72" y="210"/>
                  </a:lnTo>
                  <a:lnTo>
                    <a:pt x="72" y="213"/>
                  </a:lnTo>
                  <a:lnTo>
                    <a:pt x="74" y="213"/>
                  </a:lnTo>
                  <a:lnTo>
                    <a:pt x="74" y="210"/>
                  </a:lnTo>
                  <a:lnTo>
                    <a:pt x="77" y="210"/>
                  </a:lnTo>
                  <a:lnTo>
                    <a:pt x="79" y="220"/>
                  </a:lnTo>
                  <a:lnTo>
                    <a:pt x="77" y="220"/>
                  </a:lnTo>
                  <a:lnTo>
                    <a:pt x="74" y="220"/>
                  </a:lnTo>
                  <a:lnTo>
                    <a:pt x="72" y="220"/>
                  </a:lnTo>
                  <a:lnTo>
                    <a:pt x="72" y="218"/>
                  </a:lnTo>
                  <a:lnTo>
                    <a:pt x="69" y="218"/>
                  </a:lnTo>
                  <a:lnTo>
                    <a:pt x="72" y="218"/>
                  </a:lnTo>
                  <a:lnTo>
                    <a:pt x="74" y="220"/>
                  </a:lnTo>
                  <a:lnTo>
                    <a:pt x="77" y="218"/>
                  </a:lnTo>
                  <a:lnTo>
                    <a:pt x="74" y="218"/>
                  </a:lnTo>
                  <a:lnTo>
                    <a:pt x="72" y="215"/>
                  </a:lnTo>
                  <a:lnTo>
                    <a:pt x="69" y="213"/>
                  </a:lnTo>
                  <a:lnTo>
                    <a:pt x="69" y="210"/>
                  </a:lnTo>
                  <a:lnTo>
                    <a:pt x="69" y="208"/>
                  </a:lnTo>
                  <a:lnTo>
                    <a:pt x="67" y="208"/>
                  </a:lnTo>
                  <a:lnTo>
                    <a:pt x="67" y="210"/>
                  </a:lnTo>
                  <a:lnTo>
                    <a:pt x="67" y="213"/>
                  </a:lnTo>
                  <a:lnTo>
                    <a:pt x="65" y="210"/>
                  </a:lnTo>
                  <a:lnTo>
                    <a:pt x="65" y="208"/>
                  </a:lnTo>
                  <a:lnTo>
                    <a:pt x="65" y="206"/>
                  </a:lnTo>
                  <a:lnTo>
                    <a:pt x="62" y="206"/>
                  </a:lnTo>
                  <a:lnTo>
                    <a:pt x="62" y="203"/>
                  </a:lnTo>
                  <a:lnTo>
                    <a:pt x="62" y="206"/>
                  </a:lnTo>
                  <a:lnTo>
                    <a:pt x="62" y="208"/>
                  </a:lnTo>
                  <a:lnTo>
                    <a:pt x="62" y="210"/>
                  </a:lnTo>
                  <a:lnTo>
                    <a:pt x="65" y="210"/>
                  </a:lnTo>
                  <a:lnTo>
                    <a:pt x="65" y="213"/>
                  </a:lnTo>
                  <a:lnTo>
                    <a:pt x="62" y="213"/>
                  </a:lnTo>
                  <a:lnTo>
                    <a:pt x="60" y="210"/>
                  </a:lnTo>
                  <a:lnTo>
                    <a:pt x="57" y="206"/>
                  </a:lnTo>
                  <a:lnTo>
                    <a:pt x="60" y="206"/>
                  </a:lnTo>
                  <a:lnTo>
                    <a:pt x="60" y="203"/>
                  </a:lnTo>
                  <a:lnTo>
                    <a:pt x="62" y="201"/>
                  </a:lnTo>
                  <a:lnTo>
                    <a:pt x="60" y="198"/>
                  </a:lnTo>
                  <a:lnTo>
                    <a:pt x="57" y="198"/>
                  </a:lnTo>
                  <a:lnTo>
                    <a:pt x="60" y="201"/>
                  </a:lnTo>
                  <a:lnTo>
                    <a:pt x="57" y="201"/>
                  </a:lnTo>
                  <a:lnTo>
                    <a:pt x="55" y="196"/>
                  </a:lnTo>
                  <a:lnTo>
                    <a:pt x="55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8" y="201"/>
                  </a:lnTo>
                  <a:lnTo>
                    <a:pt x="48" y="203"/>
                  </a:lnTo>
                  <a:lnTo>
                    <a:pt x="46" y="203"/>
                  </a:lnTo>
                  <a:lnTo>
                    <a:pt x="43" y="206"/>
                  </a:lnTo>
                  <a:lnTo>
                    <a:pt x="43" y="203"/>
                  </a:lnTo>
                  <a:lnTo>
                    <a:pt x="41" y="198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38" y="194"/>
                  </a:lnTo>
                  <a:lnTo>
                    <a:pt x="38" y="191"/>
                  </a:lnTo>
                  <a:lnTo>
                    <a:pt x="38" y="189"/>
                  </a:lnTo>
                  <a:lnTo>
                    <a:pt x="41" y="186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6" y="182"/>
                  </a:lnTo>
                  <a:lnTo>
                    <a:pt x="34" y="186"/>
                  </a:lnTo>
                  <a:lnTo>
                    <a:pt x="36" y="186"/>
                  </a:lnTo>
                  <a:lnTo>
                    <a:pt x="36" y="189"/>
                  </a:lnTo>
                  <a:lnTo>
                    <a:pt x="38" y="194"/>
                  </a:lnTo>
                  <a:lnTo>
                    <a:pt x="36" y="194"/>
                  </a:lnTo>
                  <a:lnTo>
                    <a:pt x="34" y="191"/>
                  </a:lnTo>
                  <a:lnTo>
                    <a:pt x="34" y="189"/>
                  </a:lnTo>
                  <a:lnTo>
                    <a:pt x="34" y="186"/>
                  </a:lnTo>
                  <a:lnTo>
                    <a:pt x="31" y="182"/>
                  </a:lnTo>
                  <a:lnTo>
                    <a:pt x="29" y="182"/>
                  </a:lnTo>
                  <a:lnTo>
                    <a:pt x="29" y="184"/>
                  </a:lnTo>
                  <a:lnTo>
                    <a:pt x="29" y="182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2" y="172"/>
                  </a:lnTo>
                  <a:lnTo>
                    <a:pt x="22" y="174"/>
                  </a:lnTo>
                  <a:lnTo>
                    <a:pt x="19" y="172"/>
                  </a:lnTo>
                  <a:lnTo>
                    <a:pt x="19" y="170"/>
                  </a:lnTo>
                  <a:lnTo>
                    <a:pt x="17" y="167"/>
                  </a:lnTo>
                  <a:lnTo>
                    <a:pt x="14" y="170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9" y="165"/>
                  </a:lnTo>
                  <a:lnTo>
                    <a:pt x="19" y="167"/>
                  </a:lnTo>
                  <a:lnTo>
                    <a:pt x="22" y="167"/>
                  </a:lnTo>
                  <a:lnTo>
                    <a:pt x="24" y="162"/>
                  </a:lnTo>
                  <a:lnTo>
                    <a:pt x="26" y="160"/>
                  </a:lnTo>
                  <a:lnTo>
                    <a:pt x="24" y="158"/>
                  </a:lnTo>
                  <a:lnTo>
                    <a:pt x="24" y="153"/>
                  </a:lnTo>
                  <a:lnTo>
                    <a:pt x="24" y="151"/>
                  </a:lnTo>
                  <a:lnTo>
                    <a:pt x="29" y="153"/>
                  </a:lnTo>
                  <a:lnTo>
                    <a:pt x="34" y="151"/>
                  </a:lnTo>
                  <a:lnTo>
                    <a:pt x="36" y="153"/>
                  </a:lnTo>
                  <a:lnTo>
                    <a:pt x="38" y="153"/>
                  </a:lnTo>
                  <a:lnTo>
                    <a:pt x="38" y="155"/>
                  </a:lnTo>
                  <a:lnTo>
                    <a:pt x="36" y="155"/>
                  </a:lnTo>
                  <a:lnTo>
                    <a:pt x="36" y="153"/>
                  </a:lnTo>
                  <a:lnTo>
                    <a:pt x="34" y="155"/>
                  </a:lnTo>
                  <a:lnTo>
                    <a:pt x="38" y="158"/>
                  </a:lnTo>
                  <a:lnTo>
                    <a:pt x="41" y="158"/>
                  </a:lnTo>
                  <a:lnTo>
                    <a:pt x="43" y="155"/>
                  </a:lnTo>
                  <a:lnTo>
                    <a:pt x="41" y="155"/>
                  </a:lnTo>
                  <a:lnTo>
                    <a:pt x="38" y="155"/>
                  </a:lnTo>
                  <a:lnTo>
                    <a:pt x="38" y="153"/>
                  </a:lnTo>
                  <a:lnTo>
                    <a:pt x="38" y="151"/>
                  </a:lnTo>
                  <a:lnTo>
                    <a:pt x="36" y="151"/>
                  </a:lnTo>
                  <a:lnTo>
                    <a:pt x="34" y="151"/>
                  </a:lnTo>
                  <a:lnTo>
                    <a:pt x="34" y="148"/>
                  </a:lnTo>
                  <a:lnTo>
                    <a:pt x="34" y="146"/>
                  </a:lnTo>
                  <a:lnTo>
                    <a:pt x="31" y="143"/>
                  </a:lnTo>
                  <a:lnTo>
                    <a:pt x="29" y="143"/>
                  </a:lnTo>
                  <a:lnTo>
                    <a:pt x="29" y="141"/>
                  </a:lnTo>
                  <a:lnTo>
                    <a:pt x="29" y="139"/>
                  </a:lnTo>
                  <a:lnTo>
                    <a:pt x="31" y="139"/>
                  </a:lnTo>
                  <a:lnTo>
                    <a:pt x="36" y="136"/>
                  </a:lnTo>
                  <a:lnTo>
                    <a:pt x="38" y="131"/>
                  </a:lnTo>
                  <a:lnTo>
                    <a:pt x="41" y="131"/>
                  </a:lnTo>
                  <a:lnTo>
                    <a:pt x="43" y="131"/>
                  </a:lnTo>
                  <a:lnTo>
                    <a:pt x="46" y="131"/>
                  </a:lnTo>
                  <a:lnTo>
                    <a:pt x="48" y="131"/>
                  </a:lnTo>
                  <a:lnTo>
                    <a:pt x="48" y="129"/>
                  </a:lnTo>
                  <a:lnTo>
                    <a:pt x="46" y="129"/>
                  </a:lnTo>
                  <a:lnTo>
                    <a:pt x="41" y="131"/>
                  </a:lnTo>
                  <a:lnTo>
                    <a:pt x="36" y="131"/>
                  </a:lnTo>
                  <a:lnTo>
                    <a:pt x="34" y="134"/>
                  </a:lnTo>
                  <a:lnTo>
                    <a:pt x="34" y="136"/>
                  </a:lnTo>
                  <a:lnTo>
                    <a:pt x="31" y="136"/>
                  </a:lnTo>
                  <a:lnTo>
                    <a:pt x="29" y="134"/>
                  </a:lnTo>
                  <a:lnTo>
                    <a:pt x="29" y="131"/>
                  </a:lnTo>
                  <a:lnTo>
                    <a:pt x="31" y="124"/>
                  </a:lnTo>
                  <a:lnTo>
                    <a:pt x="36" y="119"/>
                  </a:lnTo>
                  <a:lnTo>
                    <a:pt x="38" y="119"/>
                  </a:lnTo>
                  <a:lnTo>
                    <a:pt x="38" y="117"/>
                  </a:lnTo>
                  <a:lnTo>
                    <a:pt x="34" y="117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29" y="117"/>
                  </a:lnTo>
                  <a:lnTo>
                    <a:pt x="26" y="119"/>
                  </a:lnTo>
                  <a:lnTo>
                    <a:pt x="24" y="122"/>
                  </a:lnTo>
                  <a:lnTo>
                    <a:pt x="22" y="117"/>
                  </a:lnTo>
                  <a:lnTo>
                    <a:pt x="19" y="112"/>
                  </a:lnTo>
                  <a:lnTo>
                    <a:pt x="22" y="107"/>
                  </a:lnTo>
                  <a:lnTo>
                    <a:pt x="22" y="105"/>
                  </a:lnTo>
                  <a:lnTo>
                    <a:pt x="17" y="107"/>
                  </a:lnTo>
                  <a:lnTo>
                    <a:pt x="14" y="110"/>
                  </a:lnTo>
                  <a:lnTo>
                    <a:pt x="12" y="107"/>
                  </a:lnTo>
                  <a:lnTo>
                    <a:pt x="14" y="105"/>
                  </a:lnTo>
                  <a:lnTo>
                    <a:pt x="14" y="103"/>
                  </a:lnTo>
                  <a:lnTo>
                    <a:pt x="12" y="105"/>
                  </a:lnTo>
                  <a:lnTo>
                    <a:pt x="10" y="105"/>
                  </a:lnTo>
                  <a:lnTo>
                    <a:pt x="12" y="107"/>
                  </a:lnTo>
                  <a:lnTo>
                    <a:pt x="10" y="107"/>
                  </a:lnTo>
                  <a:lnTo>
                    <a:pt x="5" y="107"/>
                  </a:lnTo>
                  <a:lnTo>
                    <a:pt x="2" y="105"/>
                  </a:lnTo>
                  <a:lnTo>
                    <a:pt x="0" y="100"/>
                  </a:lnTo>
                  <a:lnTo>
                    <a:pt x="0" y="93"/>
                  </a:lnTo>
                  <a:lnTo>
                    <a:pt x="2" y="84"/>
                  </a:lnTo>
                  <a:lnTo>
                    <a:pt x="5" y="79"/>
                  </a:lnTo>
                  <a:lnTo>
                    <a:pt x="7" y="74"/>
                  </a:lnTo>
                  <a:lnTo>
                    <a:pt x="10" y="72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4" y="67"/>
                  </a:lnTo>
                  <a:lnTo>
                    <a:pt x="19" y="62"/>
                  </a:lnTo>
                  <a:lnTo>
                    <a:pt x="22" y="62"/>
                  </a:lnTo>
                  <a:lnTo>
                    <a:pt x="26" y="60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4"/>
                  </a:lnTo>
                  <a:lnTo>
                    <a:pt x="31" y="67"/>
                  </a:lnTo>
                  <a:lnTo>
                    <a:pt x="34" y="69"/>
                  </a:lnTo>
                  <a:lnTo>
                    <a:pt x="34" y="72"/>
                  </a:lnTo>
                  <a:lnTo>
                    <a:pt x="36" y="72"/>
                  </a:lnTo>
                  <a:lnTo>
                    <a:pt x="41" y="62"/>
                  </a:lnTo>
                  <a:lnTo>
                    <a:pt x="41" y="60"/>
                  </a:lnTo>
                  <a:lnTo>
                    <a:pt x="43" y="60"/>
                  </a:lnTo>
                  <a:lnTo>
                    <a:pt x="46" y="60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5" y="50"/>
                  </a:lnTo>
                  <a:lnTo>
                    <a:pt x="60" y="45"/>
                  </a:lnTo>
                  <a:lnTo>
                    <a:pt x="62" y="45"/>
                  </a:lnTo>
                  <a:lnTo>
                    <a:pt x="65" y="43"/>
                  </a:lnTo>
                  <a:lnTo>
                    <a:pt x="67" y="43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5" y="40"/>
                  </a:lnTo>
                  <a:lnTo>
                    <a:pt x="62" y="40"/>
                  </a:lnTo>
                  <a:lnTo>
                    <a:pt x="62" y="43"/>
                  </a:lnTo>
                  <a:lnTo>
                    <a:pt x="60" y="43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69" y="38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2" y="36"/>
                  </a:lnTo>
                  <a:lnTo>
                    <a:pt x="69" y="36"/>
                  </a:lnTo>
                  <a:lnTo>
                    <a:pt x="67" y="36"/>
                  </a:lnTo>
                  <a:lnTo>
                    <a:pt x="65" y="33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7" y="19"/>
                  </a:lnTo>
                  <a:lnTo>
                    <a:pt x="69" y="19"/>
                  </a:lnTo>
                  <a:lnTo>
                    <a:pt x="72" y="19"/>
                  </a:lnTo>
                  <a:lnTo>
                    <a:pt x="74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79" y="21"/>
                  </a:lnTo>
                  <a:lnTo>
                    <a:pt x="81" y="21"/>
                  </a:lnTo>
                  <a:lnTo>
                    <a:pt x="84" y="26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6" y="21"/>
                  </a:lnTo>
                  <a:lnTo>
                    <a:pt x="84" y="21"/>
                  </a:lnTo>
                  <a:lnTo>
                    <a:pt x="84" y="19"/>
                  </a:lnTo>
                  <a:lnTo>
                    <a:pt x="84" y="17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9" y="17"/>
                  </a:lnTo>
                  <a:lnTo>
                    <a:pt x="91" y="17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91" y="5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101" y="2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08" y="2"/>
                  </a:lnTo>
                  <a:lnTo>
                    <a:pt x="108" y="0"/>
                  </a:lnTo>
                  <a:lnTo>
                    <a:pt x="108" y="2"/>
                  </a:lnTo>
                  <a:lnTo>
                    <a:pt x="112" y="5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7" y="7"/>
                  </a:lnTo>
                  <a:lnTo>
                    <a:pt x="120" y="7"/>
                  </a:lnTo>
                  <a:lnTo>
                    <a:pt x="122" y="5"/>
                  </a:lnTo>
                  <a:lnTo>
                    <a:pt x="124" y="5"/>
                  </a:lnTo>
                  <a:lnTo>
                    <a:pt x="127" y="5"/>
                  </a:lnTo>
                  <a:lnTo>
                    <a:pt x="134" y="5"/>
                  </a:lnTo>
                  <a:lnTo>
                    <a:pt x="136" y="5"/>
                  </a:lnTo>
                  <a:lnTo>
                    <a:pt x="139" y="9"/>
                  </a:lnTo>
                  <a:lnTo>
                    <a:pt x="141" y="12"/>
                  </a:lnTo>
                  <a:lnTo>
                    <a:pt x="141" y="14"/>
                  </a:lnTo>
                  <a:lnTo>
                    <a:pt x="144" y="17"/>
                  </a:lnTo>
                  <a:lnTo>
                    <a:pt x="146" y="17"/>
                  </a:lnTo>
                  <a:lnTo>
                    <a:pt x="148" y="19"/>
                  </a:lnTo>
                  <a:lnTo>
                    <a:pt x="151" y="19"/>
                  </a:lnTo>
                  <a:lnTo>
                    <a:pt x="151" y="21"/>
                  </a:lnTo>
                  <a:lnTo>
                    <a:pt x="148" y="21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60" y="40"/>
                  </a:lnTo>
                  <a:lnTo>
                    <a:pt x="160" y="43"/>
                  </a:lnTo>
                  <a:lnTo>
                    <a:pt x="158" y="43"/>
                  </a:lnTo>
                  <a:lnTo>
                    <a:pt x="156" y="40"/>
                  </a:lnTo>
                  <a:lnTo>
                    <a:pt x="148" y="40"/>
                  </a:lnTo>
                  <a:lnTo>
                    <a:pt x="146" y="38"/>
                  </a:lnTo>
                  <a:lnTo>
                    <a:pt x="144" y="38"/>
                  </a:lnTo>
                  <a:lnTo>
                    <a:pt x="141" y="38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51" y="43"/>
                  </a:lnTo>
                  <a:lnTo>
                    <a:pt x="153" y="45"/>
                  </a:lnTo>
                  <a:lnTo>
                    <a:pt x="156" y="45"/>
                  </a:lnTo>
                  <a:lnTo>
                    <a:pt x="153" y="48"/>
                  </a:lnTo>
                  <a:lnTo>
                    <a:pt x="151" y="48"/>
                  </a:lnTo>
                  <a:lnTo>
                    <a:pt x="148" y="48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139" y="45"/>
                  </a:lnTo>
                  <a:lnTo>
                    <a:pt x="136" y="45"/>
                  </a:lnTo>
                  <a:lnTo>
                    <a:pt x="134" y="43"/>
                  </a:lnTo>
                  <a:lnTo>
                    <a:pt x="134" y="45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4" y="50"/>
                  </a:lnTo>
                  <a:lnTo>
                    <a:pt x="144" y="48"/>
                  </a:lnTo>
                  <a:lnTo>
                    <a:pt x="146" y="48"/>
                  </a:lnTo>
                  <a:lnTo>
                    <a:pt x="148" y="48"/>
                  </a:lnTo>
                  <a:lnTo>
                    <a:pt x="148" y="50"/>
                  </a:lnTo>
                  <a:lnTo>
                    <a:pt x="144" y="55"/>
                  </a:lnTo>
                  <a:lnTo>
                    <a:pt x="141" y="60"/>
                  </a:lnTo>
                  <a:lnTo>
                    <a:pt x="139" y="62"/>
                  </a:lnTo>
                  <a:lnTo>
                    <a:pt x="136" y="62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57"/>
                  </a:lnTo>
                  <a:lnTo>
                    <a:pt x="132" y="57"/>
                  </a:lnTo>
                  <a:lnTo>
                    <a:pt x="129" y="57"/>
                  </a:lnTo>
                  <a:lnTo>
                    <a:pt x="129" y="55"/>
                  </a:lnTo>
                  <a:lnTo>
                    <a:pt x="127" y="52"/>
                  </a:lnTo>
                  <a:lnTo>
                    <a:pt x="124" y="55"/>
                  </a:lnTo>
                  <a:lnTo>
                    <a:pt x="127" y="57"/>
                  </a:lnTo>
                  <a:lnTo>
                    <a:pt x="132" y="62"/>
                  </a:lnTo>
                  <a:lnTo>
                    <a:pt x="132" y="67"/>
                  </a:lnTo>
                  <a:lnTo>
                    <a:pt x="129" y="67"/>
                  </a:lnTo>
                  <a:lnTo>
                    <a:pt x="127" y="67"/>
                  </a:lnTo>
                  <a:lnTo>
                    <a:pt x="124" y="67"/>
                  </a:lnTo>
                  <a:lnTo>
                    <a:pt x="124" y="69"/>
                  </a:lnTo>
                  <a:lnTo>
                    <a:pt x="122" y="72"/>
                  </a:lnTo>
                  <a:lnTo>
                    <a:pt x="120" y="74"/>
                  </a:lnTo>
                  <a:lnTo>
                    <a:pt x="117" y="69"/>
                  </a:lnTo>
                  <a:lnTo>
                    <a:pt x="115" y="67"/>
                  </a:lnTo>
                  <a:lnTo>
                    <a:pt x="115" y="69"/>
                  </a:lnTo>
                  <a:lnTo>
                    <a:pt x="117" y="69"/>
                  </a:lnTo>
                  <a:lnTo>
                    <a:pt x="117" y="74"/>
                  </a:lnTo>
                  <a:lnTo>
                    <a:pt x="115" y="76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08" y="74"/>
                  </a:lnTo>
                  <a:lnTo>
                    <a:pt x="105" y="74"/>
                  </a:lnTo>
                  <a:lnTo>
                    <a:pt x="110" y="79"/>
                  </a:lnTo>
                  <a:lnTo>
                    <a:pt x="112" y="79"/>
                  </a:lnTo>
                  <a:lnTo>
                    <a:pt x="112" y="84"/>
                  </a:lnTo>
                  <a:lnTo>
                    <a:pt x="110" y="86"/>
                  </a:lnTo>
                  <a:lnTo>
                    <a:pt x="108" y="91"/>
                  </a:lnTo>
                  <a:lnTo>
                    <a:pt x="108" y="93"/>
                  </a:lnTo>
                  <a:lnTo>
                    <a:pt x="108" y="98"/>
                  </a:lnTo>
                  <a:lnTo>
                    <a:pt x="105" y="98"/>
                  </a:lnTo>
                  <a:lnTo>
                    <a:pt x="103" y="100"/>
                  </a:lnTo>
                  <a:lnTo>
                    <a:pt x="101" y="100"/>
                  </a:lnTo>
                  <a:lnTo>
                    <a:pt x="98" y="103"/>
                  </a:lnTo>
                  <a:lnTo>
                    <a:pt x="98" y="105"/>
                  </a:lnTo>
                  <a:lnTo>
                    <a:pt x="98" y="107"/>
                  </a:lnTo>
                  <a:lnTo>
                    <a:pt x="93" y="112"/>
                  </a:lnTo>
                  <a:lnTo>
                    <a:pt x="93" y="110"/>
                  </a:lnTo>
                  <a:lnTo>
                    <a:pt x="91" y="110"/>
                  </a:lnTo>
                  <a:lnTo>
                    <a:pt x="91" y="112"/>
                  </a:lnTo>
                  <a:lnTo>
                    <a:pt x="93" y="115"/>
                  </a:lnTo>
                  <a:lnTo>
                    <a:pt x="96" y="117"/>
                  </a:lnTo>
                  <a:lnTo>
                    <a:pt x="96" y="119"/>
                  </a:lnTo>
                  <a:lnTo>
                    <a:pt x="93" y="122"/>
                  </a:lnTo>
                  <a:lnTo>
                    <a:pt x="93" y="124"/>
                  </a:lnTo>
                  <a:lnTo>
                    <a:pt x="91" y="127"/>
                  </a:lnTo>
                  <a:lnTo>
                    <a:pt x="91" y="129"/>
                  </a:lnTo>
                  <a:lnTo>
                    <a:pt x="89" y="139"/>
                  </a:lnTo>
                  <a:lnTo>
                    <a:pt x="89" y="141"/>
                  </a:lnTo>
                  <a:lnTo>
                    <a:pt x="89" y="143"/>
                  </a:lnTo>
                  <a:lnTo>
                    <a:pt x="91" y="146"/>
                  </a:lnTo>
                  <a:lnTo>
                    <a:pt x="89" y="148"/>
                  </a:lnTo>
                  <a:lnTo>
                    <a:pt x="89" y="153"/>
                  </a:lnTo>
                  <a:lnTo>
                    <a:pt x="89" y="160"/>
                  </a:lnTo>
                  <a:lnTo>
                    <a:pt x="89" y="162"/>
                  </a:lnTo>
                  <a:lnTo>
                    <a:pt x="89" y="165"/>
                  </a:lnTo>
                  <a:lnTo>
                    <a:pt x="89" y="172"/>
                  </a:lnTo>
                  <a:lnTo>
                    <a:pt x="89" y="174"/>
                  </a:lnTo>
                  <a:lnTo>
                    <a:pt x="89" y="177"/>
                  </a:lnTo>
                  <a:lnTo>
                    <a:pt x="91" y="179"/>
                  </a:lnTo>
                  <a:lnTo>
                    <a:pt x="91" y="184"/>
                  </a:lnTo>
                  <a:lnTo>
                    <a:pt x="91" y="186"/>
                  </a:lnTo>
                  <a:lnTo>
                    <a:pt x="91" y="189"/>
                  </a:lnTo>
                  <a:lnTo>
                    <a:pt x="93" y="201"/>
                  </a:lnTo>
                  <a:lnTo>
                    <a:pt x="96" y="201"/>
                  </a:lnTo>
                  <a:lnTo>
                    <a:pt x="96" y="206"/>
                  </a:lnTo>
                  <a:lnTo>
                    <a:pt x="98" y="208"/>
                  </a:lnTo>
                  <a:lnTo>
                    <a:pt x="103" y="213"/>
                  </a:lnTo>
                  <a:lnTo>
                    <a:pt x="105" y="220"/>
                  </a:lnTo>
                  <a:lnTo>
                    <a:pt x="103" y="220"/>
                  </a:lnTo>
                  <a:lnTo>
                    <a:pt x="98" y="222"/>
                  </a:lnTo>
                  <a:lnTo>
                    <a:pt x="98" y="225"/>
                  </a:lnTo>
                  <a:lnTo>
                    <a:pt x="96" y="227"/>
                  </a:lnTo>
                  <a:lnTo>
                    <a:pt x="96" y="225"/>
                  </a:lnTo>
                  <a:lnTo>
                    <a:pt x="93" y="222"/>
                  </a:lnTo>
                  <a:lnTo>
                    <a:pt x="91" y="220"/>
                  </a:lnTo>
                  <a:lnTo>
                    <a:pt x="89" y="218"/>
                  </a:lnTo>
                  <a:lnTo>
                    <a:pt x="84" y="213"/>
                  </a:lnTo>
                  <a:lnTo>
                    <a:pt x="84" y="218"/>
                  </a:lnTo>
                  <a:lnTo>
                    <a:pt x="86" y="220"/>
                  </a:lnTo>
                  <a:lnTo>
                    <a:pt x="89" y="220"/>
                  </a:lnTo>
                  <a:lnTo>
                    <a:pt x="89" y="222"/>
                  </a:lnTo>
                  <a:lnTo>
                    <a:pt x="89" y="220"/>
                  </a:lnTo>
                  <a:lnTo>
                    <a:pt x="91" y="225"/>
                  </a:lnTo>
                  <a:lnTo>
                    <a:pt x="93" y="227"/>
                  </a:lnTo>
                  <a:lnTo>
                    <a:pt x="91" y="227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39" name="Freeform 1152"/>
            <p:cNvSpPr>
              <a:spLocks/>
            </p:cNvSpPr>
            <p:nvPr/>
          </p:nvSpPr>
          <p:spPr bwMode="gray">
            <a:xfrm>
              <a:off x="2804211" y="2130118"/>
              <a:ext cx="88794" cy="84972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10" y="17"/>
                </a:cxn>
                <a:cxn ang="0">
                  <a:pos x="12" y="17"/>
                </a:cxn>
                <a:cxn ang="0">
                  <a:pos x="12" y="15"/>
                </a:cxn>
                <a:cxn ang="0">
                  <a:pos x="12" y="12"/>
                </a:cxn>
                <a:cxn ang="0">
                  <a:pos x="15" y="12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5"/>
                </a:cxn>
                <a:cxn ang="0">
                  <a:pos x="48" y="8"/>
                </a:cxn>
                <a:cxn ang="0">
                  <a:pos x="51" y="8"/>
                </a:cxn>
                <a:cxn ang="0">
                  <a:pos x="51" y="12"/>
                </a:cxn>
                <a:cxn ang="0">
                  <a:pos x="53" y="15"/>
                </a:cxn>
                <a:cxn ang="0">
                  <a:pos x="53" y="20"/>
                </a:cxn>
                <a:cxn ang="0">
                  <a:pos x="55" y="24"/>
                </a:cxn>
                <a:cxn ang="0">
                  <a:pos x="60" y="31"/>
                </a:cxn>
                <a:cxn ang="0">
                  <a:pos x="60" y="34"/>
                </a:cxn>
                <a:cxn ang="0">
                  <a:pos x="60" y="41"/>
                </a:cxn>
                <a:cxn ang="0">
                  <a:pos x="60" y="43"/>
                </a:cxn>
                <a:cxn ang="0">
                  <a:pos x="58" y="43"/>
                </a:cxn>
                <a:cxn ang="0">
                  <a:pos x="58" y="46"/>
                </a:cxn>
                <a:cxn ang="0">
                  <a:pos x="55" y="46"/>
                </a:cxn>
                <a:cxn ang="0">
                  <a:pos x="51" y="48"/>
                </a:cxn>
                <a:cxn ang="0">
                  <a:pos x="51" y="51"/>
                </a:cxn>
                <a:cxn ang="0">
                  <a:pos x="48" y="51"/>
                </a:cxn>
                <a:cxn ang="0">
                  <a:pos x="48" y="48"/>
                </a:cxn>
                <a:cxn ang="0">
                  <a:pos x="51" y="46"/>
                </a:cxn>
                <a:cxn ang="0">
                  <a:pos x="53" y="46"/>
                </a:cxn>
                <a:cxn ang="0">
                  <a:pos x="53" y="43"/>
                </a:cxn>
                <a:cxn ang="0">
                  <a:pos x="58" y="41"/>
                </a:cxn>
                <a:cxn ang="0">
                  <a:pos x="55" y="41"/>
                </a:cxn>
                <a:cxn ang="0">
                  <a:pos x="48" y="41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39" y="48"/>
                </a:cxn>
                <a:cxn ang="0">
                  <a:pos x="36" y="51"/>
                </a:cxn>
                <a:cxn ang="0">
                  <a:pos x="34" y="51"/>
                </a:cxn>
                <a:cxn ang="0">
                  <a:pos x="29" y="53"/>
                </a:cxn>
                <a:cxn ang="0">
                  <a:pos x="27" y="53"/>
                </a:cxn>
                <a:cxn ang="0">
                  <a:pos x="20" y="51"/>
                </a:cxn>
                <a:cxn ang="0">
                  <a:pos x="12" y="51"/>
                </a:cxn>
                <a:cxn ang="0">
                  <a:pos x="10" y="48"/>
                </a:cxn>
                <a:cxn ang="0">
                  <a:pos x="8" y="48"/>
                </a:cxn>
                <a:cxn ang="0">
                  <a:pos x="5" y="46"/>
                </a:cxn>
                <a:cxn ang="0">
                  <a:pos x="3" y="46"/>
                </a:cxn>
                <a:cxn ang="0">
                  <a:pos x="0" y="31"/>
                </a:cxn>
                <a:cxn ang="0">
                  <a:pos x="3" y="29"/>
                </a:cxn>
                <a:cxn ang="0">
                  <a:pos x="8" y="20"/>
                </a:cxn>
                <a:cxn ang="0">
                  <a:pos x="10" y="20"/>
                </a:cxn>
              </a:cxnLst>
              <a:rect l="0" t="0" r="r" b="b"/>
              <a:pathLst>
                <a:path w="60" h="53">
                  <a:moveTo>
                    <a:pt x="10" y="20"/>
                  </a:moveTo>
                  <a:lnTo>
                    <a:pt x="10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8" y="8"/>
                  </a:lnTo>
                  <a:lnTo>
                    <a:pt x="51" y="8"/>
                  </a:lnTo>
                  <a:lnTo>
                    <a:pt x="51" y="12"/>
                  </a:lnTo>
                  <a:lnTo>
                    <a:pt x="53" y="15"/>
                  </a:lnTo>
                  <a:lnTo>
                    <a:pt x="53" y="20"/>
                  </a:lnTo>
                  <a:lnTo>
                    <a:pt x="55" y="24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58" y="43"/>
                  </a:lnTo>
                  <a:lnTo>
                    <a:pt x="58" y="46"/>
                  </a:lnTo>
                  <a:lnTo>
                    <a:pt x="55" y="46"/>
                  </a:lnTo>
                  <a:lnTo>
                    <a:pt x="51" y="48"/>
                  </a:lnTo>
                  <a:lnTo>
                    <a:pt x="51" y="51"/>
                  </a:lnTo>
                  <a:lnTo>
                    <a:pt x="48" y="51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3" y="46"/>
                  </a:lnTo>
                  <a:lnTo>
                    <a:pt x="53" y="43"/>
                  </a:lnTo>
                  <a:lnTo>
                    <a:pt x="58" y="41"/>
                  </a:lnTo>
                  <a:lnTo>
                    <a:pt x="55" y="41"/>
                  </a:lnTo>
                  <a:lnTo>
                    <a:pt x="48" y="41"/>
                  </a:lnTo>
                  <a:lnTo>
                    <a:pt x="43" y="46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6" y="51"/>
                  </a:lnTo>
                  <a:lnTo>
                    <a:pt x="34" y="51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0" y="51"/>
                  </a:lnTo>
                  <a:lnTo>
                    <a:pt x="12" y="51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5" y="46"/>
                  </a:lnTo>
                  <a:lnTo>
                    <a:pt x="3" y="46"/>
                  </a:lnTo>
                  <a:lnTo>
                    <a:pt x="0" y="31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0" name="Freeform 1155"/>
            <p:cNvSpPr>
              <a:spLocks/>
            </p:cNvSpPr>
            <p:nvPr/>
          </p:nvSpPr>
          <p:spPr bwMode="gray">
            <a:xfrm>
              <a:off x="3218592" y="2215095"/>
              <a:ext cx="60677" cy="107417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5" y="57"/>
                </a:cxn>
                <a:cxn ang="0">
                  <a:pos x="15" y="53"/>
                </a:cxn>
                <a:cxn ang="0">
                  <a:pos x="17" y="55"/>
                </a:cxn>
                <a:cxn ang="0">
                  <a:pos x="15" y="45"/>
                </a:cxn>
                <a:cxn ang="0">
                  <a:pos x="12" y="43"/>
                </a:cxn>
                <a:cxn ang="0">
                  <a:pos x="7" y="38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5" y="43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3" y="19"/>
                </a:cxn>
                <a:cxn ang="0">
                  <a:pos x="5" y="17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12" y="17"/>
                </a:cxn>
                <a:cxn ang="0">
                  <a:pos x="10" y="10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24" y="5"/>
                </a:cxn>
                <a:cxn ang="0">
                  <a:pos x="27" y="12"/>
                </a:cxn>
                <a:cxn ang="0">
                  <a:pos x="27" y="17"/>
                </a:cxn>
                <a:cxn ang="0">
                  <a:pos x="29" y="26"/>
                </a:cxn>
                <a:cxn ang="0">
                  <a:pos x="31" y="34"/>
                </a:cxn>
                <a:cxn ang="0">
                  <a:pos x="36" y="38"/>
                </a:cxn>
                <a:cxn ang="0">
                  <a:pos x="39" y="48"/>
                </a:cxn>
                <a:cxn ang="0">
                  <a:pos x="41" y="50"/>
                </a:cxn>
                <a:cxn ang="0">
                  <a:pos x="39" y="62"/>
                </a:cxn>
                <a:cxn ang="0">
                  <a:pos x="29" y="67"/>
                </a:cxn>
                <a:cxn ang="0">
                  <a:pos x="27" y="65"/>
                </a:cxn>
                <a:cxn ang="0">
                  <a:pos x="22" y="62"/>
                </a:cxn>
                <a:cxn ang="0">
                  <a:pos x="19" y="65"/>
                </a:cxn>
              </a:cxnLst>
              <a:rect l="0" t="0" r="r" b="b"/>
              <a:pathLst>
                <a:path w="41" h="67">
                  <a:moveTo>
                    <a:pt x="19" y="65"/>
                  </a:moveTo>
                  <a:lnTo>
                    <a:pt x="19" y="62"/>
                  </a:lnTo>
                  <a:lnTo>
                    <a:pt x="17" y="62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2" y="43"/>
                  </a:lnTo>
                  <a:lnTo>
                    <a:pt x="10" y="41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7" y="41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9" y="19"/>
                  </a:lnTo>
                  <a:lnTo>
                    <a:pt x="29" y="26"/>
                  </a:lnTo>
                  <a:lnTo>
                    <a:pt x="31" y="29"/>
                  </a:lnTo>
                  <a:lnTo>
                    <a:pt x="31" y="34"/>
                  </a:lnTo>
                  <a:lnTo>
                    <a:pt x="34" y="36"/>
                  </a:lnTo>
                  <a:lnTo>
                    <a:pt x="36" y="38"/>
                  </a:lnTo>
                  <a:lnTo>
                    <a:pt x="39" y="45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39" y="62"/>
                  </a:lnTo>
                  <a:lnTo>
                    <a:pt x="36" y="65"/>
                  </a:lnTo>
                  <a:lnTo>
                    <a:pt x="29" y="67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22" y="65"/>
                  </a:lnTo>
                  <a:lnTo>
                    <a:pt x="19" y="6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1" name="Freeform 1166"/>
            <p:cNvSpPr>
              <a:spLocks/>
            </p:cNvSpPr>
            <p:nvPr/>
          </p:nvSpPr>
          <p:spPr bwMode="gray">
            <a:xfrm>
              <a:off x="3070599" y="2003462"/>
              <a:ext cx="28119" cy="54511"/>
            </a:xfrm>
            <a:custGeom>
              <a:avLst/>
              <a:gdLst/>
              <a:ahLst/>
              <a:cxnLst>
                <a:cxn ang="0">
                  <a:pos x="5" y="34"/>
                </a:cxn>
                <a:cxn ang="0">
                  <a:pos x="5" y="32"/>
                </a:cxn>
                <a:cxn ang="0">
                  <a:pos x="7" y="32"/>
                </a:cxn>
                <a:cxn ang="0">
                  <a:pos x="7" y="29"/>
                </a:cxn>
                <a:cxn ang="0">
                  <a:pos x="7" y="27"/>
                </a:cxn>
                <a:cxn ang="0">
                  <a:pos x="5" y="22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17" y="5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4" y="10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2" y="3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4" y="12"/>
                </a:cxn>
                <a:cxn ang="0">
                  <a:pos x="14" y="17"/>
                </a:cxn>
                <a:cxn ang="0">
                  <a:pos x="17" y="17"/>
                </a:cxn>
                <a:cxn ang="0">
                  <a:pos x="17" y="15"/>
                </a:cxn>
                <a:cxn ang="0">
                  <a:pos x="19" y="15"/>
                </a:cxn>
                <a:cxn ang="0">
                  <a:pos x="19" y="17"/>
                </a:cxn>
                <a:cxn ang="0">
                  <a:pos x="17" y="20"/>
                </a:cxn>
                <a:cxn ang="0">
                  <a:pos x="17" y="24"/>
                </a:cxn>
                <a:cxn ang="0">
                  <a:pos x="12" y="27"/>
                </a:cxn>
                <a:cxn ang="0">
                  <a:pos x="9" y="27"/>
                </a:cxn>
                <a:cxn ang="0">
                  <a:pos x="7" y="32"/>
                </a:cxn>
                <a:cxn ang="0">
                  <a:pos x="7" y="34"/>
                </a:cxn>
                <a:cxn ang="0">
                  <a:pos x="5" y="34"/>
                </a:cxn>
              </a:cxnLst>
              <a:rect l="0" t="0" r="r" b="b"/>
              <a:pathLst>
                <a:path w="19" h="34">
                  <a:moveTo>
                    <a:pt x="5" y="34"/>
                  </a:moveTo>
                  <a:lnTo>
                    <a:pt x="5" y="32"/>
                  </a:lnTo>
                  <a:lnTo>
                    <a:pt x="7" y="32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7" y="20"/>
                  </a:lnTo>
                  <a:lnTo>
                    <a:pt x="17" y="24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2" name="Freeform 1187"/>
            <p:cNvSpPr>
              <a:spLocks/>
            </p:cNvSpPr>
            <p:nvPr/>
          </p:nvSpPr>
          <p:spPr bwMode="gray">
            <a:xfrm>
              <a:off x="2867848" y="2280827"/>
              <a:ext cx="29598" cy="1122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20" y="4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2"/>
                </a:cxn>
              </a:cxnLst>
              <a:rect l="0" t="0" r="r" b="b"/>
              <a:pathLst>
                <a:path w="20" h="7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20" y="4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3" name="Freeform 1189"/>
            <p:cNvSpPr>
              <a:spLocks/>
            </p:cNvSpPr>
            <p:nvPr/>
          </p:nvSpPr>
          <p:spPr bwMode="gray">
            <a:xfrm>
              <a:off x="3541212" y="1567382"/>
              <a:ext cx="20719" cy="641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14" h="4">
                  <a:moveTo>
                    <a:pt x="2" y="2"/>
                  </a:moveTo>
                  <a:lnTo>
                    <a:pt x="5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4" name="Freeform 1192"/>
            <p:cNvSpPr>
              <a:spLocks/>
            </p:cNvSpPr>
            <p:nvPr/>
          </p:nvSpPr>
          <p:spPr bwMode="gray">
            <a:xfrm>
              <a:off x="3183072" y="2165391"/>
              <a:ext cx="11839" cy="14430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5" y="9"/>
                </a:cxn>
                <a:cxn ang="0">
                  <a:pos x="3" y="9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5" name="Freeform 1194"/>
            <p:cNvSpPr>
              <a:spLocks/>
            </p:cNvSpPr>
            <p:nvPr/>
          </p:nvSpPr>
          <p:spPr bwMode="gray">
            <a:xfrm>
              <a:off x="3109076" y="2372213"/>
              <a:ext cx="32558" cy="1122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19" y="7"/>
                </a:cxn>
                <a:cxn ang="0">
                  <a:pos x="15" y="5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22" h="7">
                  <a:moveTo>
                    <a:pt x="5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6" name="Freeform 1195"/>
            <p:cNvSpPr>
              <a:spLocks/>
            </p:cNvSpPr>
            <p:nvPr/>
          </p:nvSpPr>
          <p:spPr bwMode="gray">
            <a:xfrm>
              <a:off x="3194912" y="2333731"/>
              <a:ext cx="10360" cy="3046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4" y="17"/>
                </a:cxn>
                <a:cxn ang="0">
                  <a:pos x="4" y="15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7"/>
                </a:cxn>
                <a:cxn ang="0">
                  <a:pos x="7" y="12"/>
                </a:cxn>
                <a:cxn ang="0">
                  <a:pos x="7" y="15"/>
                </a:cxn>
                <a:cxn ang="0">
                  <a:pos x="7" y="17"/>
                </a:cxn>
                <a:cxn ang="0">
                  <a:pos x="4" y="19"/>
                </a:cxn>
              </a:cxnLst>
              <a:rect l="0" t="0" r="r" b="b"/>
              <a:pathLst>
                <a:path w="7" h="19">
                  <a:moveTo>
                    <a:pt x="4" y="19"/>
                  </a:moveTo>
                  <a:lnTo>
                    <a:pt x="4" y="17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7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7" name="Freeform 1197"/>
            <p:cNvSpPr>
              <a:spLocks/>
            </p:cNvSpPr>
            <p:nvPr/>
          </p:nvSpPr>
          <p:spPr bwMode="gray">
            <a:xfrm>
              <a:off x="3498297" y="1578601"/>
              <a:ext cx="17759" cy="801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3" y="2"/>
                </a:cxn>
              </a:cxnLst>
              <a:rect l="0" t="0" r="r" b="b"/>
              <a:pathLst>
                <a:path w="12" h="5">
                  <a:moveTo>
                    <a:pt x="3" y="2"/>
                  </a:moveTo>
                  <a:lnTo>
                    <a:pt x="5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8" name="Freeform 1203"/>
            <p:cNvSpPr>
              <a:spLocks/>
            </p:cNvSpPr>
            <p:nvPr/>
          </p:nvSpPr>
          <p:spPr bwMode="gray">
            <a:xfrm>
              <a:off x="2971444" y="2349767"/>
              <a:ext cx="7399" cy="112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49" name="Freeform 1205"/>
            <p:cNvSpPr>
              <a:spLocks/>
            </p:cNvSpPr>
            <p:nvPr/>
          </p:nvSpPr>
          <p:spPr bwMode="gray">
            <a:xfrm>
              <a:off x="3098717" y="2041940"/>
              <a:ext cx="7399" cy="1282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0" y="5"/>
                </a:cxn>
              </a:cxnLst>
              <a:rect l="0" t="0" r="r" b="b"/>
              <a:pathLst>
                <a:path w="5" h="8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50" name="Freeform 1208"/>
            <p:cNvSpPr>
              <a:spLocks/>
            </p:cNvSpPr>
            <p:nvPr/>
          </p:nvSpPr>
          <p:spPr bwMode="gray">
            <a:xfrm>
              <a:off x="2981804" y="2360986"/>
              <a:ext cx="7399" cy="801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51" name="Freeform 1209"/>
            <p:cNvSpPr>
              <a:spLocks/>
            </p:cNvSpPr>
            <p:nvPr/>
          </p:nvSpPr>
          <p:spPr bwMode="gray">
            <a:xfrm>
              <a:off x="3505694" y="1586622"/>
              <a:ext cx="10360" cy="320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52" name="Freeform 1210"/>
            <p:cNvSpPr>
              <a:spLocks/>
            </p:cNvSpPr>
            <p:nvPr/>
          </p:nvSpPr>
          <p:spPr bwMode="gray">
            <a:xfrm>
              <a:off x="3048401" y="2319304"/>
              <a:ext cx="11839" cy="32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53" name="Freeform 1211"/>
            <p:cNvSpPr>
              <a:spLocks/>
            </p:cNvSpPr>
            <p:nvPr/>
          </p:nvSpPr>
          <p:spPr bwMode="gray">
            <a:xfrm>
              <a:off x="3431698" y="1766182"/>
              <a:ext cx="7399" cy="80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54" name="Freeform 1212"/>
            <p:cNvSpPr>
              <a:spLocks/>
            </p:cNvSpPr>
            <p:nvPr/>
          </p:nvSpPr>
          <p:spPr bwMode="gray">
            <a:xfrm>
              <a:off x="3101675" y="2019498"/>
              <a:ext cx="4440" cy="1122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55" name="Freeform 1213"/>
            <p:cNvSpPr>
              <a:spLocks/>
            </p:cNvSpPr>
            <p:nvPr/>
          </p:nvSpPr>
          <p:spPr bwMode="gray">
            <a:xfrm>
              <a:off x="3027681" y="2300065"/>
              <a:ext cx="7399" cy="320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gray">
            <a:xfrm rot="2525541">
              <a:off x="366583" y="2993345"/>
              <a:ext cx="1085118" cy="841577"/>
              <a:chOff x="1135" y="874"/>
              <a:chExt cx="4760" cy="3109"/>
            </a:xfrm>
          </p:grpSpPr>
          <p:sp>
            <p:nvSpPr>
              <p:cNvPr id="592" name="Freeform 5"/>
              <p:cNvSpPr>
                <a:spLocks/>
              </p:cNvSpPr>
              <p:nvPr/>
            </p:nvSpPr>
            <p:spPr bwMode="gray">
              <a:xfrm>
                <a:off x="1610" y="1015"/>
                <a:ext cx="624" cy="659"/>
              </a:xfrm>
              <a:custGeom>
                <a:avLst/>
                <a:gdLst>
                  <a:gd name="T0" fmla="*/ 232 w 624"/>
                  <a:gd name="T1" fmla="*/ 614 h 659"/>
                  <a:gd name="T2" fmla="*/ 163 w 624"/>
                  <a:gd name="T3" fmla="*/ 536 h 659"/>
                  <a:gd name="T4" fmla="*/ 69 w 624"/>
                  <a:gd name="T5" fmla="*/ 447 h 659"/>
                  <a:gd name="T6" fmla="*/ 109 w 624"/>
                  <a:gd name="T7" fmla="*/ 413 h 659"/>
                  <a:gd name="T8" fmla="*/ 70 w 624"/>
                  <a:gd name="T9" fmla="*/ 375 h 659"/>
                  <a:gd name="T10" fmla="*/ 57 w 624"/>
                  <a:gd name="T11" fmla="*/ 339 h 659"/>
                  <a:gd name="T12" fmla="*/ 34 w 624"/>
                  <a:gd name="T13" fmla="*/ 294 h 659"/>
                  <a:gd name="T14" fmla="*/ 33 w 624"/>
                  <a:gd name="T15" fmla="*/ 261 h 659"/>
                  <a:gd name="T16" fmla="*/ 0 w 624"/>
                  <a:gd name="T17" fmla="*/ 245 h 659"/>
                  <a:gd name="T18" fmla="*/ 13 w 624"/>
                  <a:gd name="T19" fmla="*/ 221 h 659"/>
                  <a:gd name="T20" fmla="*/ 15 w 624"/>
                  <a:gd name="T21" fmla="*/ 180 h 659"/>
                  <a:gd name="T22" fmla="*/ 13 w 624"/>
                  <a:gd name="T23" fmla="*/ 143 h 659"/>
                  <a:gd name="T24" fmla="*/ 22 w 624"/>
                  <a:gd name="T25" fmla="*/ 113 h 659"/>
                  <a:gd name="T26" fmla="*/ 60 w 624"/>
                  <a:gd name="T27" fmla="*/ 113 h 659"/>
                  <a:gd name="T28" fmla="*/ 96 w 624"/>
                  <a:gd name="T29" fmla="*/ 137 h 659"/>
                  <a:gd name="T30" fmla="*/ 116 w 624"/>
                  <a:gd name="T31" fmla="*/ 133 h 659"/>
                  <a:gd name="T32" fmla="*/ 162 w 624"/>
                  <a:gd name="T33" fmla="*/ 109 h 659"/>
                  <a:gd name="T34" fmla="*/ 178 w 624"/>
                  <a:gd name="T35" fmla="*/ 19 h 659"/>
                  <a:gd name="T36" fmla="*/ 246 w 624"/>
                  <a:gd name="T37" fmla="*/ 9 h 659"/>
                  <a:gd name="T38" fmla="*/ 274 w 624"/>
                  <a:gd name="T39" fmla="*/ 33 h 659"/>
                  <a:gd name="T40" fmla="*/ 320 w 624"/>
                  <a:gd name="T41" fmla="*/ 13 h 659"/>
                  <a:gd name="T42" fmla="*/ 368 w 624"/>
                  <a:gd name="T43" fmla="*/ 17 h 659"/>
                  <a:gd name="T44" fmla="*/ 394 w 624"/>
                  <a:gd name="T45" fmla="*/ 1 h 659"/>
                  <a:gd name="T46" fmla="*/ 444 w 624"/>
                  <a:gd name="T47" fmla="*/ 23 h 659"/>
                  <a:gd name="T48" fmla="*/ 508 w 624"/>
                  <a:gd name="T49" fmla="*/ 35 h 659"/>
                  <a:gd name="T50" fmla="*/ 520 w 624"/>
                  <a:gd name="T51" fmla="*/ 77 h 659"/>
                  <a:gd name="T52" fmla="*/ 494 w 624"/>
                  <a:gd name="T53" fmla="*/ 137 h 659"/>
                  <a:gd name="T54" fmla="*/ 492 w 624"/>
                  <a:gd name="T55" fmla="*/ 191 h 659"/>
                  <a:gd name="T56" fmla="*/ 498 w 624"/>
                  <a:gd name="T57" fmla="*/ 225 h 659"/>
                  <a:gd name="T58" fmla="*/ 506 w 624"/>
                  <a:gd name="T59" fmla="*/ 253 h 659"/>
                  <a:gd name="T60" fmla="*/ 542 w 624"/>
                  <a:gd name="T61" fmla="*/ 245 h 659"/>
                  <a:gd name="T62" fmla="*/ 576 w 624"/>
                  <a:gd name="T63" fmla="*/ 277 h 659"/>
                  <a:gd name="T64" fmla="*/ 590 w 624"/>
                  <a:gd name="T65" fmla="*/ 295 h 659"/>
                  <a:gd name="T66" fmla="*/ 624 w 624"/>
                  <a:gd name="T67" fmla="*/ 347 h 659"/>
                  <a:gd name="T68" fmla="*/ 580 w 624"/>
                  <a:gd name="T69" fmla="*/ 343 h 659"/>
                  <a:gd name="T70" fmla="*/ 614 w 624"/>
                  <a:gd name="T71" fmla="*/ 381 h 659"/>
                  <a:gd name="T72" fmla="*/ 604 w 624"/>
                  <a:gd name="T73" fmla="*/ 409 h 659"/>
                  <a:gd name="T74" fmla="*/ 602 w 624"/>
                  <a:gd name="T75" fmla="*/ 453 h 659"/>
                  <a:gd name="T76" fmla="*/ 568 w 624"/>
                  <a:gd name="T77" fmla="*/ 491 h 659"/>
                  <a:gd name="T78" fmla="*/ 530 w 624"/>
                  <a:gd name="T79" fmla="*/ 517 h 659"/>
                  <a:gd name="T80" fmla="*/ 502 w 624"/>
                  <a:gd name="T81" fmla="*/ 505 h 659"/>
                  <a:gd name="T82" fmla="*/ 452 w 624"/>
                  <a:gd name="T83" fmla="*/ 523 h 659"/>
                  <a:gd name="T84" fmla="*/ 408 w 624"/>
                  <a:gd name="T85" fmla="*/ 535 h 659"/>
                  <a:gd name="T86" fmla="*/ 408 w 624"/>
                  <a:gd name="T87" fmla="*/ 569 h 659"/>
                  <a:gd name="T88" fmla="*/ 374 w 624"/>
                  <a:gd name="T89" fmla="*/ 565 h 659"/>
                  <a:gd name="T90" fmla="*/ 352 w 624"/>
                  <a:gd name="T91" fmla="*/ 593 h 659"/>
                  <a:gd name="T92" fmla="*/ 378 w 624"/>
                  <a:gd name="T93" fmla="*/ 617 h 659"/>
                  <a:gd name="T94" fmla="*/ 364 w 624"/>
                  <a:gd name="T95" fmla="*/ 645 h 659"/>
                  <a:gd name="T96" fmla="*/ 338 w 624"/>
                  <a:gd name="T97" fmla="*/ 657 h 659"/>
                  <a:gd name="T98" fmla="*/ 310 w 624"/>
                  <a:gd name="T99" fmla="*/ 637 h 659"/>
                  <a:gd name="T100" fmla="*/ 280 w 624"/>
                  <a:gd name="T101" fmla="*/ 647 h 6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24"/>
                  <a:gd name="T154" fmla="*/ 0 h 659"/>
                  <a:gd name="T155" fmla="*/ 624 w 624"/>
                  <a:gd name="T156" fmla="*/ 659 h 6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24" h="659">
                    <a:moveTo>
                      <a:pt x="270" y="644"/>
                    </a:moveTo>
                    <a:cubicBezTo>
                      <a:pt x="264" y="639"/>
                      <a:pt x="240" y="626"/>
                      <a:pt x="232" y="614"/>
                    </a:cubicBezTo>
                    <a:cubicBezTo>
                      <a:pt x="224" y="602"/>
                      <a:pt x="230" y="583"/>
                      <a:pt x="219" y="570"/>
                    </a:cubicBezTo>
                    <a:cubicBezTo>
                      <a:pt x="208" y="557"/>
                      <a:pt x="182" y="544"/>
                      <a:pt x="163" y="536"/>
                    </a:cubicBezTo>
                    <a:cubicBezTo>
                      <a:pt x="144" y="528"/>
                      <a:pt x="122" y="536"/>
                      <a:pt x="106" y="521"/>
                    </a:cubicBezTo>
                    <a:cubicBezTo>
                      <a:pt x="90" y="506"/>
                      <a:pt x="69" y="461"/>
                      <a:pt x="69" y="447"/>
                    </a:cubicBezTo>
                    <a:cubicBezTo>
                      <a:pt x="69" y="433"/>
                      <a:pt x="101" y="444"/>
                      <a:pt x="108" y="438"/>
                    </a:cubicBezTo>
                    <a:cubicBezTo>
                      <a:pt x="115" y="432"/>
                      <a:pt x="113" y="420"/>
                      <a:pt x="109" y="413"/>
                    </a:cubicBezTo>
                    <a:cubicBezTo>
                      <a:pt x="105" y="406"/>
                      <a:pt x="88" y="399"/>
                      <a:pt x="81" y="393"/>
                    </a:cubicBezTo>
                    <a:cubicBezTo>
                      <a:pt x="74" y="387"/>
                      <a:pt x="73" y="381"/>
                      <a:pt x="70" y="375"/>
                    </a:cubicBezTo>
                    <a:cubicBezTo>
                      <a:pt x="67" y="369"/>
                      <a:pt x="62" y="360"/>
                      <a:pt x="60" y="354"/>
                    </a:cubicBezTo>
                    <a:cubicBezTo>
                      <a:pt x="58" y="348"/>
                      <a:pt x="58" y="345"/>
                      <a:pt x="57" y="339"/>
                    </a:cubicBezTo>
                    <a:cubicBezTo>
                      <a:pt x="56" y="333"/>
                      <a:pt x="59" y="323"/>
                      <a:pt x="55" y="315"/>
                    </a:cubicBezTo>
                    <a:cubicBezTo>
                      <a:pt x="51" y="307"/>
                      <a:pt x="38" y="299"/>
                      <a:pt x="34" y="294"/>
                    </a:cubicBezTo>
                    <a:cubicBezTo>
                      <a:pt x="30" y="289"/>
                      <a:pt x="28" y="289"/>
                      <a:pt x="28" y="284"/>
                    </a:cubicBezTo>
                    <a:cubicBezTo>
                      <a:pt x="28" y="279"/>
                      <a:pt x="37" y="267"/>
                      <a:pt x="33" y="261"/>
                    </a:cubicBezTo>
                    <a:cubicBezTo>
                      <a:pt x="29" y="255"/>
                      <a:pt x="11" y="252"/>
                      <a:pt x="6" y="249"/>
                    </a:cubicBezTo>
                    <a:cubicBezTo>
                      <a:pt x="1" y="246"/>
                      <a:pt x="0" y="247"/>
                      <a:pt x="0" y="245"/>
                    </a:cubicBezTo>
                    <a:cubicBezTo>
                      <a:pt x="0" y="243"/>
                      <a:pt x="2" y="238"/>
                      <a:pt x="4" y="234"/>
                    </a:cubicBezTo>
                    <a:cubicBezTo>
                      <a:pt x="6" y="230"/>
                      <a:pt x="11" y="227"/>
                      <a:pt x="13" y="221"/>
                    </a:cubicBezTo>
                    <a:cubicBezTo>
                      <a:pt x="15" y="215"/>
                      <a:pt x="19" y="207"/>
                      <a:pt x="19" y="200"/>
                    </a:cubicBezTo>
                    <a:cubicBezTo>
                      <a:pt x="19" y="193"/>
                      <a:pt x="16" y="186"/>
                      <a:pt x="15" y="180"/>
                    </a:cubicBezTo>
                    <a:cubicBezTo>
                      <a:pt x="14" y="174"/>
                      <a:pt x="12" y="168"/>
                      <a:pt x="12" y="162"/>
                    </a:cubicBezTo>
                    <a:cubicBezTo>
                      <a:pt x="12" y="156"/>
                      <a:pt x="15" y="150"/>
                      <a:pt x="13" y="143"/>
                    </a:cubicBezTo>
                    <a:cubicBezTo>
                      <a:pt x="11" y="136"/>
                      <a:pt x="0" y="124"/>
                      <a:pt x="1" y="119"/>
                    </a:cubicBezTo>
                    <a:cubicBezTo>
                      <a:pt x="2" y="114"/>
                      <a:pt x="15" y="116"/>
                      <a:pt x="22" y="113"/>
                    </a:cubicBezTo>
                    <a:cubicBezTo>
                      <a:pt x="29" y="110"/>
                      <a:pt x="38" y="103"/>
                      <a:pt x="44" y="103"/>
                    </a:cubicBezTo>
                    <a:lnTo>
                      <a:pt x="60" y="113"/>
                    </a:lnTo>
                    <a:lnTo>
                      <a:pt x="90" y="117"/>
                    </a:lnTo>
                    <a:lnTo>
                      <a:pt x="96" y="137"/>
                    </a:lnTo>
                    <a:lnTo>
                      <a:pt x="112" y="147"/>
                    </a:lnTo>
                    <a:lnTo>
                      <a:pt x="116" y="133"/>
                    </a:lnTo>
                    <a:lnTo>
                      <a:pt x="140" y="133"/>
                    </a:lnTo>
                    <a:lnTo>
                      <a:pt x="162" y="109"/>
                    </a:lnTo>
                    <a:lnTo>
                      <a:pt x="178" y="103"/>
                    </a:lnTo>
                    <a:lnTo>
                      <a:pt x="178" y="19"/>
                    </a:lnTo>
                    <a:lnTo>
                      <a:pt x="202" y="23"/>
                    </a:lnTo>
                    <a:lnTo>
                      <a:pt x="246" y="9"/>
                    </a:lnTo>
                    <a:lnTo>
                      <a:pt x="268" y="19"/>
                    </a:lnTo>
                    <a:lnTo>
                      <a:pt x="274" y="33"/>
                    </a:lnTo>
                    <a:lnTo>
                      <a:pt x="312" y="29"/>
                    </a:lnTo>
                    <a:lnTo>
                      <a:pt x="320" y="13"/>
                    </a:lnTo>
                    <a:lnTo>
                      <a:pt x="352" y="25"/>
                    </a:lnTo>
                    <a:cubicBezTo>
                      <a:pt x="360" y="26"/>
                      <a:pt x="362" y="19"/>
                      <a:pt x="368" y="17"/>
                    </a:cubicBezTo>
                    <a:cubicBezTo>
                      <a:pt x="374" y="15"/>
                      <a:pt x="382" y="16"/>
                      <a:pt x="386" y="13"/>
                    </a:cubicBezTo>
                    <a:lnTo>
                      <a:pt x="394" y="1"/>
                    </a:lnTo>
                    <a:cubicBezTo>
                      <a:pt x="403" y="0"/>
                      <a:pt x="432" y="1"/>
                      <a:pt x="440" y="5"/>
                    </a:cubicBezTo>
                    <a:lnTo>
                      <a:pt x="444" y="23"/>
                    </a:lnTo>
                    <a:lnTo>
                      <a:pt x="460" y="35"/>
                    </a:lnTo>
                    <a:lnTo>
                      <a:pt x="508" y="35"/>
                    </a:lnTo>
                    <a:lnTo>
                      <a:pt x="518" y="55"/>
                    </a:lnTo>
                    <a:lnTo>
                      <a:pt x="520" y="77"/>
                    </a:lnTo>
                    <a:lnTo>
                      <a:pt x="538" y="89"/>
                    </a:lnTo>
                    <a:lnTo>
                      <a:pt x="494" y="137"/>
                    </a:lnTo>
                    <a:lnTo>
                      <a:pt x="488" y="165"/>
                    </a:lnTo>
                    <a:lnTo>
                      <a:pt x="492" y="191"/>
                    </a:lnTo>
                    <a:lnTo>
                      <a:pt x="490" y="213"/>
                    </a:lnTo>
                    <a:lnTo>
                      <a:pt x="498" y="225"/>
                    </a:lnTo>
                    <a:lnTo>
                      <a:pt x="508" y="237"/>
                    </a:lnTo>
                    <a:lnTo>
                      <a:pt x="506" y="253"/>
                    </a:lnTo>
                    <a:lnTo>
                      <a:pt x="518" y="265"/>
                    </a:lnTo>
                    <a:lnTo>
                      <a:pt x="542" y="245"/>
                    </a:lnTo>
                    <a:lnTo>
                      <a:pt x="558" y="253"/>
                    </a:lnTo>
                    <a:lnTo>
                      <a:pt x="576" y="277"/>
                    </a:lnTo>
                    <a:lnTo>
                      <a:pt x="596" y="285"/>
                    </a:lnTo>
                    <a:lnTo>
                      <a:pt x="590" y="295"/>
                    </a:lnTo>
                    <a:lnTo>
                      <a:pt x="614" y="317"/>
                    </a:lnTo>
                    <a:lnTo>
                      <a:pt x="624" y="347"/>
                    </a:lnTo>
                    <a:lnTo>
                      <a:pt x="600" y="345"/>
                    </a:lnTo>
                    <a:lnTo>
                      <a:pt x="580" y="343"/>
                    </a:lnTo>
                    <a:lnTo>
                      <a:pt x="594" y="369"/>
                    </a:lnTo>
                    <a:lnTo>
                      <a:pt x="614" y="381"/>
                    </a:lnTo>
                    <a:lnTo>
                      <a:pt x="606" y="393"/>
                    </a:lnTo>
                    <a:lnTo>
                      <a:pt x="604" y="409"/>
                    </a:lnTo>
                    <a:lnTo>
                      <a:pt x="586" y="413"/>
                    </a:lnTo>
                    <a:lnTo>
                      <a:pt x="602" y="453"/>
                    </a:lnTo>
                    <a:lnTo>
                      <a:pt x="572" y="459"/>
                    </a:lnTo>
                    <a:lnTo>
                      <a:pt x="568" y="491"/>
                    </a:lnTo>
                    <a:lnTo>
                      <a:pt x="552" y="541"/>
                    </a:lnTo>
                    <a:lnTo>
                      <a:pt x="530" y="517"/>
                    </a:lnTo>
                    <a:lnTo>
                      <a:pt x="518" y="519"/>
                    </a:lnTo>
                    <a:lnTo>
                      <a:pt x="502" y="505"/>
                    </a:lnTo>
                    <a:lnTo>
                      <a:pt x="480" y="521"/>
                    </a:lnTo>
                    <a:lnTo>
                      <a:pt x="452" y="523"/>
                    </a:lnTo>
                    <a:lnTo>
                      <a:pt x="432" y="511"/>
                    </a:lnTo>
                    <a:lnTo>
                      <a:pt x="408" y="535"/>
                    </a:lnTo>
                    <a:lnTo>
                      <a:pt x="420" y="553"/>
                    </a:lnTo>
                    <a:lnTo>
                      <a:pt x="408" y="569"/>
                    </a:lnTo>
                    <a:lnTo>
                      <a:pt x="386" y="569"/>
                    </a:lnTo>
                    <a:lnTo>
                      <a:pt x="374" y="565"/>
                    </a:lnTo>
                    <a:lnTo>
                      <a:pt x="360" y="563"/>
                    </a:lnTo>
                    <a:lnTo>
                      <a:pt x="352" y="593"/>
                    </a:lnTo>
                    <a:lnTo>
                      <a:pt x="366" y="603"/>
                    </a:lnTo>
                    <a:lnTo>
                      <a:pt x="378" y="617"/>
                    </a:lnTo>
                    <a:lnTo>
                      <a:pt x="364" y="627"/>
                    </a:lnTo>
                    <a:lnTo>
                      <a:pt x="364" y="645"/>
                    </a:lnTo>
                    <a:lnTo>
                      <a:pt x="356" y="659"/>
                    </a:lnTo>
                    <a:lnTo>
                      <a:pt x="338" y="657"/>
                    </a:lnTo>
                    <a:lnTo>
                      <a:pt x="326" y="635"/>
                    </a:lnTo>
                    <a:lnTo>
                      <a:pt x="310" y="637"/>
                    </a:lnTo>
                    <a:lnTo>
                      <a:pt x="302" y="649"/>
                    </a:lnTo>
                    <a:lnTo>
                      <a:pt x="280" y="647"/>
                    </a:lnTo>
                    <a:lnTo>
                      <a:pt x="268" y="645"/>
                    </a:lnTo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3" name="Freeform 6"/>
              <p:cNvSpPr>
                <a:spLocks/>
              </p:cNvSpPr>
              <p:nvPr/>
            </p:nvSpPr>
            <p:spPr bwMode="gray">
              <a:xfrm>
                <a:off x="1964" y="1040"/>
                <a:ext cx="694" cy="741"/>
              </a:xfrm>
              <a:custGeom>
                <a:avLst/>
                <a:gdLst>
                  <a:gd name="T0" fmla="*/ 214 w 694"/>
                  <a:gd name="T1" fmla="*/ 0 h 741"/>
                  <a:gd name="T2" fmla="*/ 286 w 694"/>
                  <a:gd name="T3" fmla="*/ 22 h 741"/>
                  <a:gd name="T4" fmla="*/ 361 w 694"/>
                  <a:gd name="T5" fmla="*/ 64 h 741"/>
                  <a:gd name="T6" fmla="*/ 471 w 694"/>
                  <a:gd name="T7" fmla="*/ 69 h 741"/>
                  <a:gd name="T8" fmla="*/ 499 w 694"/>
                  <a:gd name="T9" fmla="*/ 87 h 741"/>
                  <a:gd name="T10" fmla="*/ 562 w 694"/>
                  <a:gd name="T11" fmla="*/ 154 h 741"/>
                  <a:gd name="T12" fmla="*/ 628 w 694"/>
                  <a:gd name="T13" fmla="*/ 156 h 741"/>
                  <a:gd name="T14" fmla="*/ 664 w 694"/>
                  <a:gd name="T15" fmla="*/ 148 h 741"/>
                  <a:gd name="T16" fmla="*/ 682 w 694"/>
                  <a:gd name="T17" fmla="*/ 180 h 741"/>
                  <a:gd name="T18" fmla="*/ 655 w 694"/>
                  <a:gd name="T19" fmla="*/ 223 h 741"/>
                  <a:gd name="T20" fmla="*/ 621 w 694"/>
                  <a:gd name="T21" fmla="*/ 225 h 741"/>
                  <a:gd name="T22" fmla="*/ 612 w 694"/>
                  <a:gd name="T23" fmla="*/ 256 h 741"/>
                  <a:gd name="T24" fmla="*/ 607 w 694"/>
                  <a:gd name="T25" fmla="*/ 301 h 741"/>
                  <a:gd name="T26" fmla="*/ 580 w 694"/>
                  <a:gd name="T27" fmla="*/ 375 h 741"/>
                  <a:gd name="T28" fmla="*/ 570 w 694"/>
                  <a:gd name="T29" fmla="*/ 417 h 741"/>
                  <a:gd name="T30" fmla="*/ 556 w 694"/>
                  <a:gd name="T31" fmla="*/ 469 h 741"/>
                  <a:gd name="T32" fmla="*/ 559 w 694"/>
                  <a:gd name="T33" fmla="*/ 501 h 741"/>
                  <a:gd name="T34" fmla="*/ 517 w 694"/>
                  <a:gd name="T35" fmla="*/ 538 h 741"/>
                  <a:gd name="T36" fmla="*/ 484 w 694"/>
                  <a:gd name="T37" fmla="*/ 574 h 741"/>
                  <a:gd name="T38" fmla="*/ 405 w 694"/>
                  <a:gd name="T39" fmla="*/ 615 h 741"/>
                  <a:gd name="T40" fmla="*/ 349 w 694"/>
                  <a:gd name="T41" fmla="*/ 657 h 741"/>
                  <a:gd name="T42" fmla="*/ 309 w 694"/>
                  <a:gd name="T43" fmla="*/ 682 h 741"/>
                  <a:gd name="T44" fmla="*/ 267 w 694"/>
                  <a:gd name="T45" fmla="*/ 681 h 741"/>
                  <a:gd name="T46" fmla="*/ 241 w 694"/>
                  <a:gd name="T47" fmla="*/ 669 h 741"/>
                  <a:gd name="T48" fmla="*/ 205 w 694"/>
                  <a:gd name="T49" fmla="*/ 678 h 741"/>
                  <a:gd name="T50" fmla="*/ 162 w 694"/>
                  <a:gd name="T51" fmla="*/ 669 h 741"/>
                  <a:gd name="T52" fmla="*/ 112 w 694"/>
                  <a:gd name="T53" fmla="*/ 717 h 741"/>
                  <a:gd name="T54" fmla="*/ 84 w 694"/>
                  <a:gd name="T55" fmla="*/ 715 h 741"/>
                  <a:gd name="T56" fmla="*/ 30 w 694"/>
                  <a:gd name="T57" fmla="*/ 733 h 741"/>
                  <a:gd name="T58" fmla="*/ 10 w 694"/>
                  <a:gd name="T59" fmla="*/ 694 h 741"/>
                  <a:gd name="T60" fmla="*/ 30 w 694"/>
                  <a:gd name="T61" fmla="*/ 651 h 741"/>
                  <a:gd name="T62" fmla="*/ 9 w 694"/>
                  <a:gd name="T63" fmla="*/ 601 h 741"/>
                  <a:gd name="T64" fmla="*/ 4 w 694"/>
                  <a:gd name="T65" fmla="*/ 538 h 741"/>
                  <a:gd name="T66" fmla="*/ 67 w 694"/>
                  <a:gd name="T67" fmla="*/ 526 h 741"/>
                  <a:gd name="T68" fmla="*/ 99 w 694"/>
                  <a:gd name="T69" fmla="*/ 496 h 741"/>
                  <a:gd name="T70" fmla="*/ 165 w 694"/>
                  <a:gd name="T71" fmla="*/ 495 h 741"/>
                  <a:gd name="T72" fmla="*/ 217 w 694"/>
                  <a:gd name="T73" fmla="*/ 460 h 741"/>
                  <a:gd name="T74" fmla="*/ 235 w 694"/>
                  <a:gd name="T75" fmla="*/ 390 h 741"/>
                  <a:gd name="T76" fmla="*/ 259 w 694"/>
                  <a:gd name="T77" fmla="*/ 358 h 741"/>
                  <a:gd name="T78" fmla="*/ 267 w 694"/>
                  <a:gd name="T79" fmla="*/ 321 h 741"/>
                  <a:gd name="T80" fmla="*/ 238 w 694"/>
                  <a:gd name="T81" fmla="*/ 258 h 741"/>
                  <a:gd name="T82" fmla="*/ 186 w 694"/>
                  <a:gd name="T83" fmla="*/ 216 h 741"/>
                  <a:gd name="T84" fmla="*/ 150 w 694"/>
                  <a:gd name="T85" fmla="*/ 213 h 741"/>
                  <a:gd name="T86" fmla="*/ 130 w 694"/>
                  <a:gd name="T87" fmla="*/ 145 h 741"/>
                  <a:gd name="T88" fmla="*/ 148 w 694"/>
                  <a:gd name="T89" fmla="*/ 102 h 741"/>
                  <a:gd name="T90" fmla="*/ 163 w 694"/>
                  <a:gd name="T91" fmla="*/ 52 h 741"/>
                  <a:gd name="T92" fmla="*/ 151 w 694"/>
                  <a:gd name="T93" fmla="*/ 13 h 7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94"/>
                  <a:gd name="T142" fmla="*/ 0 h 741"/>
                  <a:gd name="T143" fmla="*/ 694 w 694"/>
                  <a:gd name="T144" fmla="*/ 741 h 7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94" h="741">
                    <a:moveTo>
                      <a:pt x="177" y="6"/>
                    </a:moveTo>
                    <a:lnTo>
                      <a:pt x="192" y="1"/>
                    </a:lnTo>
                    <a:lnTo>
                      <a:pt x="214" y="0"/>
                    </a:lnTo>
                    <a:lnTo>
                      <a:pt x="232" y="3"/>
                    </a:lnTo>
                    <a:lnTo>
                      <a:pt x="249" y="1"/>
                    </a:lnTo>
                    <a:lnTo>
                      <a:pt x="286" y="22"/>
                    </a:lnTo>
                    <a:lnTo>
                      <a:pt x="310" y="34"/>
                    </a:lnTo>
                    <a:lnTo>
                      <a:pt x="347" y="46"/>
                    </a:lnTo>
                    <a:lnTo>
                      <a:pt x="361" y="64"/>
                    </a:lnTo>
                    <a:lnTo>
                      <a:pt x="420" y="61"/>
                    </a:lnTo>
                    <a:lnTo>
                      <a:pt x="432" y="75"/>
                    </a:lnTo>
                    <a:lnTo>
                      <a:pt x="471" y="69"/>
                    </a:lnTo>
                    <a:lnTo>
                      <a:pt x="471" y="87"/>
                    </a:lnTo>
                    <a:lnTo>
                      <a:pt x="487" y="105"/>
                    </a:lnTo>
                    <a:lnTo>
                      <a:pt x="499" y="87"/>
                    </a:lnTo>
                    <a:lnTo>
                      <a:pt x="559" y="85"/>
                    </a:lnTo>
                    <a:lnTo>
                      <a:pt x="559" y="120"/>
                    </a:lnTo>
                    <a:lnTo>
                      <a:pt x="562" y="154"/>
                    </a:lnTo>
                    <a:lnTo>
                      <a:pt x="577" y="138"/>
                    </a:lnTo>
                    <a:lnTo>
                      <a:pt x="613" y="141"/>
                    </a:lnTo>
                    <a:lnTo>
                      <a:pt x="628" y="156"/>
                    </a:lnTo>
                    <a:lnTo>
                      <a:pt x="636" y="136"/>
                    </a:lnTo>
                    <a:lnTo>
                      <a:pt x="651" y="126"/>
                    </a:lnTo>
                    <a:lnTo>
                      <a:pt x="664" y="148"/>
                    </a:lnTo>
                    <a:lnTo>
                      <a:pt x="681" y="145"/>
                    </a:lnTo>
                    <a:lnTo>
                      <a:pt x="694" y="166"/>
                    </a:lnTo>
                    <a:lnTo>
                      <a:pt x="682" y="180"/>
                    </a:lnTo>
                    <a:lnTo>
                      <a:pt x="669" y="187"/>
                    </a:lnTo>
                    <a:lnTo>
                      <a:pt x="658" y="204"/>
                    </a:lnTo>
                    <a:lnTo>
                      <a:pt x="655" y="223"/>
                    </a:lnTo>
                    <a:lnTo>
                      <a:pt x="643" y="231"/>
                    </a:lnTo>
                    <a:lnTo>
                      <a:pt x="634" y="208"/>
                    </a:lnTo>
                    <a:lnTo>
                      <a:pt x="621" y="225"/>
                    </a:lnTo>
                    <a:lnTo>
                      <a:pt x="628" y="247"/>
                    </a:lnTo>
                    <a:lnTo>
                      <a:pt x="631" y="264"/>
                    </a:lnTo>
                    <a:lnTo>
                      <a:pt x="612" y="256"/>
                    </a:lnTo>
                    <a:lnTo>
                      <a:pt x="612" y="286"/>
                    </a:lnTo>
                    <a:lnTo>
                      <a:pt x="622" y="295"/>
                    </a:lnTo>
                    <a:lnTo>
                      <a:pt x="607" y="301"/>
                    </a:lnTo>
                    <a:lnTo>
                      <a:pt x="597" y="325"/>
                    </a:lnTo>
                    <a:lnTo>
                      <a:pt x="595" y="351"/>
                    </a:lnTo>
                    <a:lnTo>
                      <a:pt x="580" y="375"/>
                    </a:lnTo>
                    <a:lnTo>
                      <a:pt x="562" y="382"/>
                    </a:lnTo>
                    <a:lnTo>
                      <a:pt x="553" y="396"/>
                    </a:lnTo>
                    <a:lnTo>
                      <a:pt x="570" y="417"/>
                    </a:lnTo>
                    <a:lnTo>
                      <a:pt x="559" y="430"/>
                    </a:lnTo>
                    <a:lnTo>
                      <a:pt x="555" y="448"/>
                    </a:lnTo>
                    <a:lnTo>
                      <a:pt x="556" y="469"/>
                    </a:lnTo>
                    <a:lnTo>
                      <a:pt x="564" y="475"/>
                    </a:lnTo>
                    <a:lnTo>
                      <a:pt x="568" y="490"/>
                    </a:lnTo>
                    <a:lnTo>
                      <a:pt x="559" y="501"/>
                    </a:lnTo>
                    <a:lnTo>
                      <a:pt x="546" y="505"/>
                    </a:lnTo>
                    <a:lnTo>
                      <a:pt x="541" y="531"/>
                    </a:lnTo>
                    <a:lnTo>
                      <a:pt x="517" y="538"/>
                    </a:lnTo>
                    <a:lnTo>
                      <a:pt x="505" y="552"/>
                    </a:lnTo>
                    <a:lnTo>
                      <a:pt x="489" y="562"/>
                    </a:lnTo>
                    <a:lnTo>
                      <a:pt x="484" y="574"/>
                    </a:lnTo>
                    <a:lnTo>
                      <a:pt x="435" y="567"/>
                    </a:lnTo>
                    <a:lnTo>
                      <a:pt x="423" y="600"/>
                    </a:lnTo>
                    <a:lnTo>
                      <a:pt x="405" y="615"/>
                    </a:lnTo>
                    <a:lnTo>
                      <a:pt x="373" y="621"/>
                    </a:lnTo>
                    <a:lnTo>
                      <a:pt x="363" y="640"/>
                    </a:lnTo>
                    <a:lnTo>
                      <a:pt x="349" y="657"/>
                    </a:lnTo>
                    <a:lnTo>
                      <a:pt x="327" y="664"/>
                    </a:lnTo>
                    <a:lnTo>
                      <a:pt x="315" y="669"/>
                    </a:lnTo>
                    <a:lnTo>
                      <a:pt x="309" y="682"/>
                    </a:lnTo>
                    <a:lnTo>
                      <a:pt x="289" y="693"/>
                    </a:lnTo>
                    <a:lnTo>
                      <a:pt x="276" y="702"/>
                    </a:lnTo>
                    <a:lnTo>
                      <a:pt x="267" y="681"/>
                    </a:lnTo>
                    <a:lnTo>
                      <a:pt x="274" y="669"/>
                    </a:lnTo>
                    <a:lnTo>
                      <a:pt x="259" y="661"/>
                    </a:lnTo>
                    <a:lnTo>
                      <a:pt x="241" y="669"/>
                    </a:lnTo>
                    <a:lnTo>
                      <a:pt x="210" y="669"/>
                    </a:lnTo>
                    <a:lnTo>
                      <a:pt x="204" y="661"/>
                    </a:lnTo>
                    <a:lnTo>
                      <a:pt x="205" y="678"/>
                    </a:lnTo>
                    <a:lnTo>
                      <a:pt x="187" y="687"/>
                    </a:lnTo>
                    <a:lnTo>
                      <a:pt x="165" y="687"/>
                    </a:lnTo>
                    <a:lnTo>
                      <a:pt x="162" y="669"/>
                    </a:lnTo>
                    <a:lnTo>
                      <a:pt x="142" y="685"/>
                    </a:lnTo>
                    <a:lnTo>
                      <a:pt x="135" y="697"/>
                    </a:lnTo>
                    <a:lnTo>
                      <a:pt x="112" y="717"/>
                    </a:lnTo>
                    <a:lnTo>
                      <a:pt x="100" y="715"/>
                    </a:lnTo>
                    <a:lnTo>
                      <a:pt x="94" y="699"/>
                    </a:lnTo>
                    <a:lnTo>
                      <a:pt x="84" y="715"/>
                    </a:lnTo>
                    <a:lnTo>
                      <a:pt x="79" y="727"/>
                    </a:lnTo>
                    <a:lnTo>
                      <a:pt x="48" y="741"/>
                    </a:lnTo>
                    <a:lnTo>
                      <a:pt x="30" y="733"/>
                    </a:lnTo>
                    <a:lnTo>
                      <a:pt x="12" y="726"/>
                    </a:lnTo>
                    <a:lnTo>
                      <a:pt x="6" y="711"/>
                    </a:lnTo>
                    <a:lnTo>
                      <a:pt x="10" y="694"/>
                    </a:lnTo>
                    <a:lnTo>
                      <a:pt x="7" y="667"/>
                    </a:lnTo>
                    <a:lnTo>
                      <a:pt x="16" y="657"/>
                    </a:lnTo>
                    <a:lnTo>
                      <a:pt x="30" y="651"/>
                    </a:lnTo>
                    <a:lnTo>
                      <a:pt x="22" y="639"/>
                    </a:lnTo>
                    <a:lnTo>
                      <a:pt x="10" y="625"/>
                    </a:lnTo>
                    <a:lnTo>
                      <a:pt x="9" y="601"/>
                    </a:lnTo>
                    <a:lnTo>
                      <a:pt x="27" y="595"/>
                    </a:lnTo>
                    <a:lnTo>
                      <a:pt x="0" y="567"/>
                    </a:lnTo>
                    <a:lnTo>
                      <a:pt x="4" y="538"/>
                    </a:lnTo>
                    <a:lnTo>
                      <a:pt x="33" y="543"/>
                    </a:lnTo>
                    <a:lnTo>
                      <a:pt x="54" y="544"/>
                    </a:lnTo>
                    <a:lnTo>
                      <a:pt x="67" y="526"/>
                    </a:lnTo>
                    <a:lnTo>
                      <a:pt x="55" y="507"/>
                    </a:lnTo>
                    <a:lnTo>
                      <a:pt x="76" y="487"/>
                    </a:lnTo>
                    <a:lnTo>
                      <a:pt x="99" y="496"/>
                    </a:lnTo>
                    <a:lnTo>
                      <a:pt x="126" y="496"/>
                    </a:lnTo>
                    <a:lnTo>
                      <a:pt x="151" y="478"/>
                    </a:lnTo>
                    <a:lnTo>
                      <a:pt x="165" y="495"/>
                    </a:lnTo>
                    <a:lnTo>
                      <a:pt x="177" y="489"/>
                    </a:lnTo>
                    <a:lnTo>
                      <a:pt x="193" y="511"/>
                    </a:lnTo>
                    <a:lnTo>
                      <a:pt x="217" y="460"/>
                    </a:lnTo>
                    <a:lnTo>
                      <a:pt x="220" y="432"/>
                    </a:lnTo>
                    <a:lnTo>
                      <a:pt x="253" y="432"/>
                    </a:lnTo>
                    <a:lnTo>
                      <a:pt x="235" y="390"/>
                    </a:lnTo>
                    <a:lnTo>
                      <a:pt x="253" y="387"/>
                    </a:lnTo>
                    <a:lnTo>
                      <a:pt x="250" y="373"/>
                    </a:lnTo>
                    <a:lnTo>
                      <a:pt x="259" y="358"/>
                    </a:lnTo>
                    <a:lnTo>
                      <a:pt x="243" y="346"/>
                    </a:lnTo>
                    <a:lnTo>
                      <a:pt x="225" y="318"/>
                    </a:lnTo>
                    <a:lnTo>
                      <a:pt x="267" y="321"/>
                    </a:lnTo>
                    <a:lnTo>
                      <a:pt x="258" y="295"/>
                    </a:lnTo>
                    <a:lnTo>
                      <a:pt x="237" y="273"/>
                    </a:lnTo>
                    <a:lnTo>
                      <a:pt x="238" y="258"/>
                    </a:lnTo>
                    <a:lnTo>
                      <a:pt x="225" y="255"/>
                    </a:lnTo>
                    <a:lnTo>
                      <a:pt x="208" y="232"/>
                    </a:lnTo>
                    <a:lnTo>
                      <a:pt x="186" y="216"/>
                    </a:lnTo>
                    <a:lnTo>
                      <a:pt x="165" y="240"/>
                    </a:lnTo>
                    <a:lnTo>
                      <a:pt x="150" y="231"/>
                    </a:lnTo>
                    <a:lnTo>
                      <a:pt x="150" y="213"/>
                    </a:lnTo>
                    <a:lnTo>
                      <a:pt x="135" y="187"/>
                    </a:lnTo>
                    <a:lnTo>
                      <a:pt x="138" y="157"/>
                    </a:lnTo>
                    <a:lnTo>
                      <a:pt x="130" y="145"/>
                    </a:lnTo>
                    <a:lnTo>
                      <a:pt x="133" y="123"/>
                    </a:lnTo>
                    <a:lnTo>
                      <a:pt x="139" y="111"/>
                    </a:lnTo>
                    <a:lnTo>
                      <a:pt x="148" y="102"/>
                    </a:lnTo>
                    <a:lnTo>
                      <a:pt x="171" y="75"/>
                    </a:lnTo>
                    <a:lnTo>
                      <a:pt x="184" y="64"/>
                    </a:lnTo>
                    <a:lnTo>
                      <a:pt x="163" y="52"/>
                    </a:lnTo>
                    <a:lnTo>
                      <a:pt x="163" y="37"/>
                    </a:lnTo>
                    <a:lnTo>
                      <a:pt x="157" y="22"/>
                    </a:lnTo>
                    <a:lnTo>
                      <a:pt x="151" y="13"/>
                    </a:lnTo>
                    <a:lnTo>
                      <a:pt x="163" y="9"/>
                    </a:lnTo>
                    <a:lnTo>
                      <a:pt x="177" y="6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4" name="Freeform 7"/>
              <p:cNvSpPr>
                <a:spLocks/>
              </p:cNvSpPr>
              <p:nvPr/>
            </p:nvSpPr>
            <p:spPr bwMode="gray">
              <a:xfrm>
                <a:off x="2480" y="1181"/>
                <a:ext cx="661" cy="814"/>
              </a:xfrm>
              <a:custGeom>
                <a:avLst/>
                <a:gdLst>
                  <a:gd name="T0" fmla="*/ 42 w 661"/>
                  <a:gd name="T1" fmla="*/ 445 h 814"/>
                  <a:gd name="T2" fmla="*/ 3 w 661"/>
                  <a:gd name="T3" fmla="*/ 417 h 814"/>
                  <a:gd name="T4" fmla="*/ 21 w 661"/>
                  <a:gd name="T5" fmla="*/ 388 h 814"/>
                  <a:gd name="T6" fmla="*/ 49 w 661"/>
                  <a:gd name="T7" fmla="*/ 352 h 814"/>
                  <a:gd name="T8" fmla="*/ 37 w 661"/>
                  <a:gd name="T9" fmla="*/ 298 h 814"/>
                  <a:gd name="T10" fmla="*/ 39 w 661"/>
                  <a:gd name="T11" fmla="*/ 265 h 814"/>
                  <a:gd name="T12" fmla="*/ 72 w 661"/>
                  <a:gd name="T13" fmla="*/ 231 h 814"/>
                  <a:gd name="T14" fmla="*/ 85 w 661"/>
                  <a:gd name="T15" fmla="*/ 168 h 814"/>
                  <a:gd name="T16" fmla="*/ 91 w 661"/>
                  <a:gd name="T17" fmla="*/ 136 h 814"/>
                  <a:gd name="T18" fmla="*/ 111 w 661"/>
                  <a:gd name="T19" fmla="*/ 97 h 814"/>
                  <a:gd name="T20" fmla="*/ 126 w 661"/>
                  <a:gd name="T21" fmla="*/ 87 h 814"/>
                  <a:gd name="T22" fmla="*/ 153 w 661"/>
                  <a:gd name="T23" fmla="*/ 42 h 814"/>
                  <a:gd name="T24" fmla="*/ 201 w 661"/>
                  <a:gd name="T25" fmla="*/ 45 h 814"/>
                  <a:gd name="T26" fmla="*/ 222 w 661"/>
                  <a:gd name="T27" fmla="*/ 30 h 814"/>
                  <a:gd name="T28" fmla="*/ 267 w 661"/>
                  <a:gd name="T29" fmla="*/ 34 h 814"/>
                  <a:gd name="T30" fmla="*/ 285 w 661"/>
                  <a:gd name="T31" fmla="*/ 7 h 814"/>
                  <a:gd name="T32" fmla="*/ 316 w 661"/>
                  <a:gd name="T33" fmla="*/ 28 h 814"/>
                  <a:gd name="T34" fmla="*/ 339 w 661"/>
                  <a:gd name="T35" fmla="*/ 37 h 814"/>
                  <a:gd name="T36" fmla="*/ 396 w 661"/>
                  <a:gd name="T37" fmla="*/ 78 h 814"/>
                  <a:gd name="T38" fmla="*/ 433 w 661"/>
                  <a:gd name="T39" fmla="*/ 75 h 814"/>
                  <a:gd name="T40" fmla="*/ 445 w 661"/>
                  <a:gd name="T41" fmla="*/ 37 h 814"/>
                  <a:gd name="T42" fmla="*/ 493 w 661"/>
                  <a:gd name="T43" fmla="*/ 31 h 814"/>
                  <a:gd name="T44" fmla="*/ 523 w 661"/>
                  <a:gd name="T45" fmla="*/ 34 h 814"/>
                  <a:gd name="T46" fmla="*/ 555 w 661"/>
                  <a:gd name="T47" fmla="*/ 54 h 814"/>
                  <a:gd name="T48" fmla="*/ 570 w 661"/>
                  <a:gd name="T49" fmla="*/ 108 h 814"/>
                  <a:gd name="T50" fmla="*/ 547 w 661"/>
                  <a:gd name="T51" fmla="*/ 190 h 814"/>
                  <a:gd name="T52" fmla="*/ 574 w 661"/>
                  <a:gd name="T53" fmla="*/ 213 h 814"/>
                  <a:gd name="T54" fmla="*/ 568 w 661"/>
                  <a:gd name="T55" fmla="*/ 256 h 814"/>
                  <a:gd name="T56" fmla="*/ 585 w 661"/>
                  <a:gd name="T57" fmla="*/ 307 h 814"/>
                  <a:gd name="T58" fmla="*/ 601 w 661"/>
                  <a:gd name="T59" fmla="*/ 339 h 814"/>
                  <a:gd name="T60" fmla="*/ 603 w 661"/>
                  <a:gd name="T61" fmla="*/ 385 h 814"/>
                  <a:gd name="T62" fmla="*/ 603 w 661"/>
                  <a:gd name="T63" fmla="*/ 445 h 814"/>
                  <a:gd name="T64" fmla="*/ 585 w 661"/>
                  <a:gd name="T65" fmla="*/ 478 h 814"/>
                  <a:gd name="T66" fmla="*/ 616 w 661"/>
                  <a:gd name="T67" fmla="*/ 490 h 814"/>
                  <a:gd name="T68" fmla="*/ 646 w 661"/>
                  <a:gd name="T69" fmla="*/ 522 h 814"/>
                  <a:gd name="T70" fmla="*/ 652 w 661"/>
                  <a:gd name="T71" fmla="*/ 652 h 814"/>
                  <a:gd name="T72" fmla="*/ 613 w 661"/>
                  <a:gd name="T73" fmla="*/ 708 h 814"/>
                  <a:gd name="T74" fmla="*/ 559 w 661"/>
                  <a:gd name="T75" fmla="*/ 787 h 814"/>
                  <a:gd name="T76" fmla="*/ 519 w 661"/>
                  <a:gd name="T77" fmla="*/ 808 h 814"/>
                  <a:gd name="T78" fmla="*/ 474 w 661"/>
                  <a:gd name="T79" fmla="*/ 804 h 814"/>
                  <a:gd name="T80" fmla="*/ 453 w 661"/>
                  <a:gd name="T81" fmla="*/ 766 h 814"/>
                  <a:gd name="T82" fmla="*/ 456 w 661"/>
                  <a:gd name="T83" fmla="*/ 729 h 814"/>
                  <a:gd name="T84" fmla="*/ 454 w 661"/>
                  <a:gd name="T85" fmla="*/ 678 h 814"/>
                  <a:gd name="T86" fmla="*/ 415 w 661"/>
                  <a:gd name="T87" fmla="*/ 693 h 814"/>
                  <a:gd name="T88" fmla="*/ 387 w 661"/>
                  <a:gd name="T89" fmla="*/ 717 h 814"/>
                  <a:gd name="T90" fmla="*/ 306 w 661"/>
                  <a:gd name="T91" fmla="*/ 709 h 814"/>
                  <a:gd name="T92" fmla="*/ 262 w 661"/>
                  <a:gd name="T93" fmla="*/ 708 h 814"/>
                  <a:gd name="T94" fmla="*/ 217 w 661"/>
                  <a:gd name="T95" fmla="*/ 709 h 814"/>
                  <a:gd name="T96" fmla="*/ 162 w 661"/>
                  <a:gd name="T97" fmla="*/ 721 h 814"/>
                  <a:gd name="T98" fmla="*/ 115 w 661"/>
                  <a:gd name="T99" fmla="*/ 670 h 814"/>
                  <a:gd name="T100" fmla="*/ 136 w 661"/>
                  <a:gd name="T101" fmla="*/ 616 h 814"/>
                  <a:gd name="T102" fmla="*/ 141 w 661"/>
                  <a:gd name="T103" fmla="*/ 582 h 814"/>
                  <a:gd name="T104" fmla="*/ 124 w 661"/>
                  <a:gd name="T105" fmla="*/ 525 h 814"/>
                  <a:gd name="T106" fmla="*/ 97 w 661"/>
                  <a:gd name="T107" fmla="*/ 541 h 814"/>
                  <a:gd name="T108" fmla="*/ 72 w 661"/>
                  <a:gd name="T109" fmla="*/ 517 h 814"/>
                  <a:gd name="T110" fmla="*/ 52 w 661"/>
                  <a:gd name="T111" fmla="*/ 495 h 8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61"/>
                  <a:gd name="T169" fmla="*/ 0 h 814"/>
                  <a:gd name="T170" fmla="*/ 661 w 661"/>
                  <a:gd name="T171" fmla="*/ 814 h 8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61" h="814">
                    <a:moveTo>
                      <a:pt x="23" y="481"/>
                    </a:moveTo>
                    <a:lnTo>
                      <a:pt x="43" y="457"/>
                    </a:lnTo>
                    <a:lnTo>
                      <a:pt x="42" y="445"/>
                    </a:lnTo>
                    <a:lnTo>
                      <a:pt x="22" y="441"/>
                    </a:lnTo>
                    <a:lnTo>
                      <a:pt x="12" y="427"/>
                    </a:lnTo>
                    <a:lnTo>
                      <a:pt x="3" y="417"/>
                    </a:lnTo>
                    <a:lnTo>
                      <a:pt x="0" y="402"/>
                    </a:lnTo>
                    <a:lnTo>
                      <a:pt x="12" y="393"/>
                    </a:lnTo>
                    <a:lnTo>
                      <a:pt x="21" y="388"/>
                    </a:lnTo>
                    <a:lnTo>
                      <a:pt x="27" y="361"/>
                    </a:lnTo>
                    <a:lnTo>
                      <a:pt x="40" y="366"/>
                    </a:lnTo>
                    <a:lnTo>
                      <a:pt x="49" y="352"/>
                    </a:lnTo>
                    <a:lnTo>
                      <a:pt x="43" y="334"/>
                    </a:lnTo>
                    <a:lnTo>
                      <a:pt x="42" y="309"/>
                    </a:lnTo>
                    <a:lnTo>
                      <a:pt x="37" y="298"/>
                    </a:lnTo>
                    <a:lnTo>
                      <a:pt x="42" y="289"/>
                    </a:lnTo>
                    <a:lnTo>
                      <a:pt x="52" y="283"/>
                    </a:lnTo>
                    <a:lnTo>
                      <a:pt x="39" y="265"/>
                    </a:lnTo>
                    <a:lnTo>
                      <a:pt x="42" y="244"/>
                    </a:lnTo>
                    <a:lnTo>
                      <a:pt x="54" y="234"/>
                    </a:lnTo>
                    <a:lnTo>
                      <a:pt x="72" y="231"/>
                    </a:lnTo>
                    <a:lnTo>
                      <a:pt x="79" y="208"/>
                    </a:lnTo>
                    <a:lnTo>
                      <a:pt x="82" y="187"/>
                    </a:lnTo>
                    <a:lnTo>
                      <a:pt x="85" y="168"/>
                    </a:lnTo>
                    <a:lnTo>
                      <a:pt x="94" y="157"/>
                    </a:lnTo>
                    <a:lnTo>
                      <a:pt x="99" y="145"/>
                    </a:lnTo>
                    <a:lnTo>
                      <a:pt x="91" y="136"/>
                    </a:lnTo>
                    <a:lnTo>
                      <a:pt x="94" y="114"/>
                    </a:lnTo>
                    <a:lnTo>
                      <a:pt x="109" y="121"/>
                    </a:lnTo>
                    <a:lnTo>
                      <a:pt x="111" y="97"/>
                    </a:lnTo>
                    <a:lnTo>
                      <a:pt x="99" y="82"/>
                    </a:lnTo>
                    <a:lnTo>
                      <a:pt x="121" y="66"/>
                    </a:lnTo>
                    <a:lnTo>
                      <a:pt x="126" y="87"/>
                    </a:lnTo>
                    <a:lnTo>
                      <a:pt x="136" y="84"/>
                    </a:lnTo>
                    <a:lnTo>
                      <a:pt x="141" y="58"/>
                    </a:lnTo>
                    <a:lnTo>
                      <a:pt x="153" y="42"/>
                    </a:lnTo>
                    <a:lnTo>
                      <a:pt x="168" y="57"/>
                    </a:lnTo>
                    <a:lnTo>
                      <a:pt x="181" y="51"/>
                    </a:lnTo>
                    <a:lnTo>
                      <a:pt x="201" y="45"/>
                    </a:lnTo>
                    <a:lnTo>
                      <a:pt x="201" y="24"/>
                    </a:lnTo>
                    <a:lnTo>
                      <a:pt x="214" y="10"/>
                    </a:lnTo>
                    <a:lnTo>
                      <a:pt x="222" y="30"/>
                    </a:lnTo>
                    <a:lnTo>
                      <a:pt x="238" y="31"/>
                    </a:lnTo>
                    <a:lnTo>
                      <a:pt x="255" y="40"/>
                    </a:lnTo>
                    <a:lnTo>
                      <a:pt x="267" y="34"/>
                    </a:lnTo>
                    <a:lnTo>
                      <a:pt x="270" y="21"/>
                    </a:lnTo>
                    <a:lnTo>
                      <a:pt x="264" y="9"/>
                    </a:lnTo>
                    <a:lnTo>
                      <a:pt x="285" y="7"/>
                    </a:lnTo>
                    <a:lnTo>
                      <a:pt x="295" y="0"/>
                    </a:lnTo>
                    <a:lnTo>
                      <a:pt x="304" y="18"/>
                    </a:lnTo>
                    <a:lnTo>
                      <a:pt x="316" y="28"/>
                    </a:lnTo>
                    <a:lnTo>
                      <a:pt x="318" y="42"/>
                    </a:lnTo>
                    <a:lnTo>
                      <a:pt x="328" y="48"/>
                    </a:lnTo>
                    <a:lnTo>
                      <a:pt x="339" y="37"/>
                    </a:lnTo>
                    <a:lnTo>
                      <a:pt x="396" y="31"/>
                    </a:lnTo>
                    <a:lnTo>
                      <a:pt x="393" y="57"/>
                    </a:lnTo>
                    <a:lnTo>
                      <a:pt x="396" y="78"/>
                    </a:lnTo>
                    <a:lnTo>
                      <a:pt x="394" y="88"/>
                    </a:lnTo>
                    <a:lnTo>
                      <a:pt x="424" y="84"/>
                    </a:lnTo>
                    <a:lnTo>
                      <a:pt x="433" y="75"/>
                    </a:lnTo>
                    <a:lnTo>
                      <a:pt x="429" y="39"/>
                    </a:lnTo>
                    <a:lnTo>
                      <a:pt x="439" y="22"/>
                    </a:lnTo>
                    <a:lnTo>
                      <a:pt x="445" y="37"/>
                    </a:lnTo>
                    <a:lnTo>
                      <a:pt x="465" y="36"/>
                    </a:lnTo>
                    <a:lnTo>
                      <a:pt x="483" y="36"/>
                    </a:lnTo>
                    <a:lnTo>
                      <a:pt x="493" y="31"/>
                    </a:lnTo>
                    <a:lnTo>
                      <a:pt x="498" y="15"/>
                    </a:lnTo>
                    <a:lnTo>
                      <a:pt x="526" y="7"/>
                    </a:lnTo>
                    <a:lnTo>
                      <a:pt x="523" y="34"/>
                    </a:lnTo>
                    <a:lnTo>
                      <a:pt x="537" y="33"/>
                    </a:lnTo>
                    <a:lnTo>
                      <a:pt x="535" y="60"/>
                    </a:lnTo>
                    <a:lnTo>
                      <a:pt x="555" y="54"/>
                    </a:lnTo>
                    <a:lnTo>
                      <a:pt x="552" y="78"/>
                    </a:lnTo>
                    <a:lnTo>
                      <a:pt x="564" y="96"/>
                    </a:lnTo>
                    <a:lnTo>
                      <a:pt x="570" y="108"/>
                    </a:lnTo>
                    <a:lnTo>
                      <a:pt x="570" y="144"/>
                    </a:lnTo>
                    <a:lnTo>
                      <a:pt x="549" y="153"/>
                    </a:lnTo>
                    <a:lnTo>
                      <a:pt x="547" y="190"/>
                    </a:lnTo>
                    <a:lnTo>
                      <a:pt x="552" y="210"/>
                    </a:lnTo>
                    <a:lnTo>
                      <a:pt x="553" y="222"/>
                    </a:lnTo>
                    <a:lnTo>
                      <a:pt x="574" y="213"/>
                    </a:lnTo>
                    <a:lnTo>
                      <a:pt x="588" y="223"/>
                    </a:lnTo>
                    <a:lnTo>
                      <a:pt x="580" y="246"/>
                    </a:lnTo>
                    <a:lnTo>
                      <a:pt x="568" y="256"/>
                    </a:lnTo>
                    <a:lnTo>
                      <a:pt x="571" y="276"/>
                    </a:lnTo>
                    <a:lnTo>
                      <a:pt x="583" y="283"/>
                    </a:lnTo>
                    <a:lnTo>
                      <a:pt x="585" y="307"/>
                    </a:lnTo>
                    <a:lnTo>
                      <a:pt x="586" y="328"/>
                    </a:lnTo>
                    <a:lnTo>
                      <a:pt x="586" y="340"/>
                    </a:lnTo>
                    <a:lnTo>
                      <a:pt x="601" y="339"/>
                    </a:lnTo>
                    <a:lnTo>
                      <a:pt x="621" y="339"/>
                    </a:lnTo>
                    <a:lnTo>
                      <a:pt x="622" y="363"/>
                    </a:lnTo>
                    <a:lnTo>
                      <a:pt x="603" y="385"/>
                    </a:lnTo>
                    <a:lnTo>
                      <a:pt x="585" y="391"/>
                    </a:lnTo>
                    <a:lnTo>
                      <a:pt x="595" y="406"/>
                    </a:lnTo>
                    <a:lnTo>
                      <a:pt x="603" y="445"/>
                    </a:lnTo>
                    <a:lnTo>
                      <a:pt x="603" y="462"/>
                    </a:lnTo>
                    <a:lnTo>
                      <a:pt x="580" y="462"/>
                    </a:lnTo>
                    <a:lnTo>
                      <a:pt x="585" y="478"/>
                    </a:lnTo>
                    <a:lnTo>
                      <a:pt x="607" y="478"/>
                    </a:lnTo>
                    <a:lnTo>
                      <a:pt x="618" y="478"/>
                    </a:lnTo>
                    <a:lnTo>
                      <a:pt x="616" y="490"/>
                    </a:lnTo>
                    <a:lnTo>
                      <a:pt x="621" y="504"/>
                    </a:lnTo>
                    <a:lnTo>
                      <a:pt x="630" y="516"/>
                    </a:lnTo>
                    <a:lnTo>
                      <a:pt x="646" y="522"/>
                    </a:lnTo>
                    <a:lnTo>
                      <a:pt x="654" y="634"/>
                    </a:lnTo>
                    <a:lnTo>
                      <a:pt x="661" y="643"/>
                    </a:lnTo>
                    <a:lnTo>
                      <a:pt x="652" y="652"/>
                    </a:lnTo>
                    <a:lnTo>
                      <a:pt x="651" y="670"/>
                    </a:lnTo>
                    <a:lnTo>
                      <a:pt x="655" y="685"/>
                    </a:lnTo>
                    <a:lnTo>
                      <a:pt x="613" y="708"/>
                    </a:lnTo>
                    <a:lnTo>
                      <a:pt x="586" y="714"/>
                    </a:lnTo>
                    <a:lnTo>
                      <a:pt x="586" y="786"/>
                    </a:lnTo>
                    <a:lnTo>
                      <a:pt x="559" y="787"/>
                    </a:lnTo>
                    <a:lnTo>
                      <a:pt x="543" y="784"/>
                    </a:lnTo>
                    <a:lnTo>
                      <a:pt x="537" y="814"/>
                    </a:lnTo>
                    <a:lnTo>
                      <a:pt x="519" y="808"/>
                    </a:lnTo>
                    <a:lnTo>
                      <a:pt x="514" y="796"/>
                    </a:lnTo>
                    <a:lnTo>
                      <a:pt x="486" y="799"/>
                    </a:lnTo>
                    <a:lnTo>
                      <a:pt x="474" y="804"/>
                    </a:lnTo>
                    <a:lnTo>
                      <a:pt x="460" y="787"/>
                    </a:lnTo>
                    <a:lnTo>
                      <a:pt x="463" y="777"/>
                    </a:lnTo>
                    <a:lnTo>
                      <a:pt x="453" y="766"/>
                    </a:lnTo>
                    <a:lnTo>
                      <a:pt x="468" y="751"/>
                    </a:lnTo>
                    <a:lnTo>
                      <a:pt x="456" y="741"/>
                    </a:lnTo>
                    <a:lnTo>
                      <a:pt x="456" y="729"/>
                    </a:lnTo>
                    <a:lnTo>
                      <a:pt x="445" y="720"/>
                    </a:lnTo>
                    <a:lnTo>
                      <a:pt x="447" y="703"/>
                    </a:lnTo>
                    <a:lnTo>
                      <a:pt x="454" y="678"/>
                    </a:lnTo>
                    <a:lnTo>
                      <a:pt x="442" y="678"/>
                    </a:lnTo>
                    <a:lnTo>
                      <a:pt x="427" y="672"/>
                    </a:lnTo>
                    <a:lnTo>
                      <a:pt x="415" y="693"/>
                    </a:lnTo>
                    <a:lnTo>
                      <a:pt x="394" y="696"/>
                    </a:lnTo>
                    <a:lnTo>
                      <a:pt x="394" y="708"/>
                    </a:lnTo>
                    <a:lnTo>
                      <a:pt x="387" y="717"/>
                    </a:lnTo>
                    <a:lnTo>
                      <a:pt x="363" y="703"/>
                    </a:lnTo>
                    <a:lnTo>
                      <a:pt x="342" y="709"/>
                    </a:lnTo>
                    <a:lnTo>
                      <a:pt x="306" y="709"/>
                    </a:lnTo>
                    <a:lnTo>
                      <a:pt x="286" y="708"/>
                    </a:lnTo>
                    <a:lnTo>
                      <a:pt x="271" y="712"/>
                    </a:lnTo>
                    <a:lnTo>
                      <a:pt x="262" y="708"/>
                    </a:lnTo>
                    <a:lnTo>
                      <a:pt x="238" y="724"/>
                    </a:lnTo>
                    <a:lnTo>
                      <a:pt x="223" y="724"/>
                    </a:lnTo>
                    <a:lnTo>
                      <a:pt x="217" y="709"/>
                    </a:lnTo>
                    <a:lnTo>
                      <a:pt x="207" y="720"/>
                    </a:lnTo>
                    <a:lnTo>
                      <a:pt x="192" y="726"/>
                    </a:lnTo>
                    <a:lnTo>
                      <a:pt x="162" y="721"/>
                    </a:lnTo>
                    <a:lnTo>
                      <a:pt x="145" y="708"/>
                    </a:lnTo>
                    <a:lnTo>
                      <a:pt x="126" y="690"/>
                    </a:lnTo>
                    <a:lnTo>
                      <a:pt x="115" y="670"/>
                    </a:lnTo>
                    <a:lnTo>
                      <a:pt x="103" y="636"/>
                    </a:lnTo>
                    <a:lnTo>
                      <a:pt x="121" y="627"/>
                    </a:lnTo>
                    <a:lnTo>
                      <a:pt x="136" y="616"/>
                    </a:lnTo>
                    <a:lnTo>
                      <a:pt x="136" y="603"/>
                    </a:lnTo>
                    <a:lnTo>
                      <a:pt x="124" y="595"/>
                    </a:lnTo>
                    <a:lnTo>
                      <a:pt x="141" y="582"/>
                    </a:lnTo>
                    <a:lnTo>
                      <a:pt x="127" y="564"/>
                    </a:lnTo>
                    <a:lnTo>
                      <a:pt x="132" y="538"/>
                    </a:lnTo>
                    <a:lnTo>
                      <a:pt x="124" y="525"/>
                    </a:lnTo>
                    <a:lnTo>
                      <a:pt x="114" y="543"/>
                    </a:lnTo>
                    <a:lnTo>
                      <a:pt x="102" y="550"/>
                    </a:lnTo>
                    <a:lnTo>
                      <a:pt x="97" y="541"/>
                    </a:lnTo>
                    <a:lnTo>
                      <a:pt x="84" y="534"/>
                    </a:lnTo>
                    <a:lnTo>
                      <a:pt x="88" y="525"/>
                    </a:lnTo>
                    <a:lnTo>
                      <a:pt x="72" y="517"/>
                    </a:lnTo>
                    <a:lnTo>
                      <a:pt x="58" y="523"/>
                    </a:lnTo>
                    <a:lnTo>
                      <a:pt x="46" y="508"/>
                    </a:lnTo>
                    <a:lnTo>
                      <a:pt x="52" y="495"/>
                    </a:lnTo>
                    <a:lnTo>
                      <a:pt x="36" y="492"/>
                    </a:lnTo>
                    <a:lnTo>
                      <a:pt x="23" y="481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5" name="Freeform 8"/>
              <p:cNvSpPr>
                <a:spLocks/>
              </p:cNvSpPr>
              <p:nvPr/>
            </p:nvSpPr>
            <p:spPr bwMode="gray">
              <a:xfrm>
                <a:off x="3027" y="1241"/>
                <a:ext cx="722" cy="893"/>
              </a:xfrm>
              <a:custGeom>
                <a:avLst/>
                <a:gdLst>
                  <a:gd name="T0" fmla="*/ 35 w 722"/>
                  <a:gd name="T1" fmla="*/ 655 h 893"/>
                  <a:gd name="T2" fmla="*/ 105 w 722"/>
                  <a:gd name="T3" fmla="*/ 619 h 893"/>
                  <a:gd name="T4" fmla="*/ 105 w 722"/>
                  <a:gd name="T5" fmla="*/ 568 h 893"/>
                  <a:gd name="T6" fmla="*/ 69 w 722"/>
                  <a:gd name="T7" fmla="*/ 444 h 893"/>
                  <a:gd name="T8" fmla="*/ 40 w 722"/>
                  <a:gd name="T9" fmla="*/ 417 h 893"/>
                  <a:gd name="T10" fmla="*/ 55 w 722"/>
                  <a:gd name="T11" fmla="*/ 398 h 893"/>
                  <a:gd name="T12" fmla="*/ 42 w 722"/>
                  <a:gd name="T13" fmla="*/ 341 h 893"/>
                  <a:gd name="T14" fmla="*/ 72 w 722"/>
                  <a:gd name="T15" fmla="*/ 312 h 893"/>
                  <a:gd name="T16" fmla="*/ 35 w 722"/>
                  <a:gd name="T17" fmla="*/ 225 h 893"/>
                  <a:gd name="T18" fmla="*/ 33 w 722"/>
                  <a:gd name="T19" fmla="*/ 180 h 893"/>
                  <a:gd name="T20" fmla="*/ 11 w 722"/>
                  <a:gd name="T21" fmla="*/ 158 h 893"/>
                  <a:gd name="T22" fmla="*/ 23 w 722"/>
                  <a:gd name="T23" fmla="*/ 82 h 893"/>
                  <a:gd name="T24" fmla="*/ 71 w 722"/>
                  <a:gd name="T25" fmla="*/ 31 h 893"/>
                  <a:gd name="T26" fmla="*/ 126 w 722"/>
                  <a:gd name="T27" fmla="*/ 22 h 893"/>
                  <a:gd name="T28" fmla="*/ 165 w 722"/>
                  <a:gd name="T29" fmla="*/ 14 h 893"/>
                  <a:gd name="T30" fmla="*/ 256 w 722"/>
                  <a:gd name="T31" fmla="*/ 17 h 893"/>
                  <a:gd name="T32" fmla="*/ 282 w 722"/>
                  <a:gd name="T33" fmla="*/ 65 h 893"/>
                  <a:gd name="T34" fmla="*/ 304 w 722"/>
                  <a:gd name="T35" fmla="*/ 129 h 893"/>
                  <a:gd name="T36" fmla="*/ 319 w 722"/>
                  <a:gd name="T37" fmla="*/ 168 h 893"/>
                  <a:gd name="T38" fmla="*/ 343 w 722"/>
                  <a:gd name="T39" fmla="*/ 209 h 893"/>
                  <a:gd name="T40" fmla="*/ 388 w 722"/>
                  <a:gd name="T41" fmla="*/ 249 h 893"/>
                  <a:gd name="T42" fmla="*/ 366 w 722"/>
                  <a:gd name="T43" fmla="*/ 285 h 893"/>
                  <a:gd name="T44" fmla="*/ 408 w 722"/>
                  <a:gd name="T45" fmla="*/ 292 h 893"/>
                  <a:gd name="T46" fmla="*/ 450 w 722"/>
                  <a:gd name="T47" fmla="*/ 285 h 893"/>
                  <a:gd name="T48" fmla="*/ 492 w 722"/>
                  <a:gd name="T49" fmla="*/ 350 h 893"/>
                  <a:gd name="T50" fmla="*/ 549 w 722"/>
                  <a:gd name="T51" fmla="*/ 381 h 893"/>
                  <a:gd name="T52" fmla="*/ 611 w 722"/>
                  <a:gd name="T53" fmla="*/ 358 h 893"/>
                  <a:gd name="T54" fmla="*/ 667 w 722"/>
                  <a:gd name="T55" fmla="*/ 355 h 893"/>
                  <a:gd name="T56" fmla="*/ 705 w 722"/>
                  <a:gd name="T57" fmla="*/ 396 h 893"/>
                  <a:gd name="T58" fmla="*/ 708 w 722"/>
                  <a:gd name="T59" fmla="*/ 461 h 893"/>
                  <a:gd name="T60" fmla="*/ 684 w 722"/>
                  <a:gd name="T61" fmla="*/ 537 h 893"/>
                  <a:gd name="T62" fmla="*/ 690 w 722"/>
                  <a:gd name="T63" fmla="*/ 585 h 893"/>
                  <a:gd name="T64" fmla="*/ 650 w 722"/>
                  <a:gd name="T65" fmla="*/ 586 h 893"/>
                  <a:gd name="T66" fmla="*/ 628 w 722"/>
                  <a:gd name="T67" fmla="*/ 641 h 893"/>
                  <a:gd name="T68" fmla="*/ 600 w 722"/>
                  <a:gd name="T69" fmla="*/ 628 h 893"/>
                  <a:gd name="T70" fmla="*/ 575 w 722"/>
                  <a:gd name="T71" fmla="*/ 638 h 893"/>
                  <a:gd name="T72" fmla="*/ 554 w 722"/>
                  <a:gd name="T73" fmla="*/ 614 h 893"/>
                  <a:gd name="T74" fmla="*/ 510 w 722"/>
                  <a:gd name="T75" fmla="*/ 621 h 893"/>
                  <a:gd name="T76" fmla="*/ 494 w 722"/>
                  <a:gd name="T77" fmla="*/ 658 h 893"/>
                  <a:gd name="T78" fmla="*/ 484 w 722"/>
                  <a:gd name="T79" fmla="*/ 701 h 893"/>
                  <a:gd name="T80" fmla="*/ 480 w 722"/>
                  <a:gd name="T81" fmla="*/ 744 h 893"/>
                  <a:gd name="T82" fmla="*/ 475 w 722"/>
                  <a:gd name="T83" fmla="*/ 770 h 893"/>
                  <a:gd name="T84" fmla="*/ 426 w 722"/>
                  <a:gd name="T85" fmla="*/ 787 h 893"/>
                  <a:gd name="T86" fmla="*/ 412 w 722"/>
                  <a:gd name="T87" fmla="*/ 832 h 893"/>
                  <a:gd name="T88" fmla="*/ 316 w 722"/>
                  <a:gd name="T89" fmla="*/ 826 h 893"/>
                  <a:gd name="T90" fmla="*/ 300 w 722"/>
                  <a:gd name="T91" fmla="*/ 832 h 893"/>
                  <a:gd name="T92" fmla="*/ 263 w 722"/>
                  <a:gd name="T93" fmla="*/ 868 h 893"/>
                  <a:gd name="T94" fmla="*/ 227 w 722"/>
                  <a:gd name="T95" fmla="*/ 861 h 893"/>
                  <a:gd name="T96" fmla="*/ 172 w 722"/>
                  <a:gd name="T97" fmla="*/ 873 h 893"/>
                  <a:gd name="T98" fmla="*/ 98 w 722"/>
                  <a:gd name="T99" fmla="*/ 892 h 893"/>
                  <a:gd name="T100" fmla="*/ 69 w 722"/>
                  <a:gd name="T101" fmla="*/ 871 h 893"/>
                  <a:gd name="T102" fmla="*/ 42 w 722"/>
                  <a:gd name="T103" fmla="*/ 832 h 893"/>
                  <a:gd name="T104" fmla="*/ 64 w 722"/>
                  <a:gd name="T105" fmla="*/ 789 h 893"/>
                  <a:gd name="T106" fmla="*/ 52 w 722"/>
                  <a:gd name="T107" fmla="*/ 757 h 89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22"/>
                  <a:gd name="T163" fmla="*/ 0 h 893"/>
                  <a:gd name="T164" fmla="*/ 722 w 722"/>
                  <a:gd name="T165" fmla="*/ 893 h 89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22" h="893">
                    <a:moveTo>
                      <a:pt x="52" y="757"/>
                    </a:moveTo>
                    <a:lnTo>
                      <a:pt x="33" y="729"/>
                    </a:lnTo>
                    <a:lnTo>
                      <a:pt x="35" y="655"/>
                    </a:lnTo>
                    <a:lnTo>
                      <a:pt x="59" y="645"/>
                    </a:lnTo>
                    <a:lnTo>
                      <a:pt x="103" y="631"/>
                    </a:lnTo>
                    <a:lnTo>
                      <a:pt x="105" y="619"/>
                    </a:lnTo>
                    <a:lnTo>
                      <a:pt x="98" y="598"/>
                    </a:lnTo>
                    <a:lnTo>
                      <a:pt x="110" y="586"/>
                    </a:lnTo>
                    <a:lnTo>
                      <a:pt x="105" y="568"/>
                    </a:lnTo>
                    <a:lnTo>
                      <a:pt x="98" y="458"/>
                    </a:lnTo>
                    <a:lnTo>
                      <a:pt x="74" y="453"/>
                    </a:lnTo>
                    <a:lnTo>
                      <a:pt x="69" y="444"/>
                    </a:lnTo>
                    <a:lnTo>
                      <a:pt x="66" y="429"/>
                    </a:lnTo>
                    <a:lnTo>
                      <a:pt x="66" y="418"/>
                    </a:lnTo>
                    <a:lnTo>
                      <a:pt x="40" y="417"/>
                    </a:lnTo>
                    <a:lnTo>
                      <a:pt x="24" y="400"/>
                    </a:lnTo>
                    <a:lnTo>
                      <a:pt x="45" y="398"/>
                    </a:lnTo>
                    <a:lnTo>
                      <a:pt x="55" y="398"/>
                    </a:lnTo>
                    <a:lnTo>
                      <a:pt x="50" y="369"/>
                    </a:lnTo>
                    <a:lnTo>
                      <a:pt x="43" y="357"/>
                    </a:lnTo>
                    <a:lnTo>
                      <a:pt x="42" y="341"/>
                    </a:lnTo>
                    <a:lnTo>
                      <a:pt x="36" y="331"/>
                    </a:lnTo>
                    <a:lnTo>
                      <a:pt x="48" y="324"/>
                    </a:lnTo>
                    <a:lnTo>
                      <a:pt x="72" y="312"/>
                    </a:lnTo>
                    <a:lnTo>
                      <a:pt x="74" y="278"/>
                    </a:lnTo>
                    <a:lnTo>
                      <a:pt x="36" y="278"/>
                    </a:lnTo>
                    <a:lnTo>
                      <a:pt x="35" y="225"/>
                    </a:lnTo>
                    <a:lnTo>
                      <a:pt x="18" y="211"/>
                    </a:lnTo>
                    <a:lnTo>
                      <a:pt x="18" y="192"/>
                    </a:lnTo>
                    <a:lnTo>
                      <a:pt x="33" y="180"/>
                    </a:lnTo>
                    <a:lnTo>
                      <a:pt x="40" y="163"/>
                    </a:lnTo>
                    <a:lnTo>
                      <a:pt x="26" y="153"/>
                    </a:lnTo>
                    <a:lnTo>
                      <a:pt x="11" y="158"/>
                    </a:lnTo>
                    <a:lnTo>
                      <a:pt x="0" y="137"/>
                    </a:lnTo>
                    <a:lnTo>
                      <a:pt x="2" y="91"/>
                    </a:lnTo>
                    <a:lnTo>
                      <a:pt x="23" y="82"/>
                    </a:lnTo>
                    <a:lnTo>
                      <a:pt x="28" y="43"/>
                    </a:lnTo>
                    <a:lnTo>
                      <a:pt x="54" y="33"/>
                    </a:lnTo>
                    <a:lnTo>
                      <a:pt x="71" y="31"/>
                    </a:lnTo>
                    <a:lnTo>
                      <a:pt x="81" y="9"/>
                    </a:lnTo>
                    <a:lnTo>
                      <a:pt x="115" y="0"/>
                    </a:lnTo>
                    <a:lnTo>
                      <a:pt x="126" y="22"/>
                    </a:lnTo>
                    <a:lnTo>
                      <a:pt x="138" y="29"/>
                    </a:lnTo>
                    <a:lnTo>
                      <a:pt x="155" y="24"/>
                    </a:lnTo>
                    <a:lnTo>
                      <a:pt x="165" y="14"/>
                    </a:lnTo>
                    <a:lnTo>
                      <a:pt x="172" y="0"/>
                    </a:lnTo>
                    <a:lnTo>
                      <a:pt x="239" y="2"/>
                    </a:lnTo>
                    <a:lnTo>
                      <a:pt x="256" y="17"/>
                    </a:lnTo>
                    <a:lnTo>
                      <a:pt x="266" y="26"/>
                    </a:lnTo>
                    <a:lnTo>
                      <a:pt x="266" y="50"/>
                    </a:lnTo>
                    <a:lnTo>
                      <a:pt x="282" y="65"/>
                    </a:lnTo>
                    <a:lnTo>
                      <a:pt x="295" y="77"/>
                    </a:lnTo>
                    <a:lnTo>
                      <a:pt x="306" y="98"/>
                    </a:lnTo>
                    <a:lnTo>
                      <a:pt x="304" y="129"/>
                    </a:lnTo>
                    <a:lnTo>
                      <a:pt x="314" y="142"/>
                    </a:lnTo>
                    <a:lnTo>
                      <a:pt x="319" y="151"/>
                    </a:lnTo>
                    <a:lnTo>
                      <a:pt x="319" y="168"/>
                    </a:lnTo>
                    <a:lnTo>
                      <a:pt x="302" y="172"/>
                    </a:lnTo>
                    <a:lnTo>
                      <a:pt x="331" y="182"/>
                    </a:lnTo>
                    <a:lnTo>
                      <a:pt x="343" y="209"/>
                    </a:lnTo>
                    <a:lnTo>
                      <a:pt x="352" y="233"/>
                    </a:lnTo>
                    <a:lnTo>
                      <a:pt x="371" y="238"/>
                    </a:lnTo>
                    <a:lnTo>
                      <a:pt x="388" y="249"/>
                    </a:lnTo>
                    <a:lnTo>
                      <a:pt x="384" y="262"/>
                    </a:lnTo>
                    <a:lnTo>
                      <a:pt x="367" y="274"/>
                    </a:lnTo>
                    <a:lnTo>
                      <a:pt x="366" y="285"/>
                    </a:lnTo>
                    <a:lnTo>
                      <a:pt x="393" y="286"/>
                    </a:lnTo>
                    <a:lnTo>
                      <a:pt x="402" y="276"/>
                    </a:lnTo>
                    <a:lnTo>
                      <a:pt x="408" y="292"/>
                    </a:lnTo>
                    <a:lnTo>
                      <a:pt x="429" y="295"/>
                    </a:lnTo>
                    <a:lnTo>
                      <a:pt x="441" y="290"/>
                    </a:lnTo>
                    <a:lnTo>
                      <a:pt x="450" y="285"/>
                    </a:lnTo>
                    <a:lnTo>
                      <a:pt x="480" y="307"/>
                    </a:lnTo>
                    <a:lnTo>
                      <a:pt x="487" y="329"/>
                    </a:lnTo>
                    <a:lnTo>
                      <a:pt x="492" y="350"/>
                    </a:lnTo>
                    <a:lnTo>
                      <a:pt x="494" y="362"/>
                    </a:lnTo>
                    <a:lnTo>
                      <a:pt x="506" y="376"/>
                    </a:lnTo>
                    <a:lnTo>
                      <a:pt x="549" y="381"/>
                    </a:lnTo>
                    <a:lnTo>
                      <a:pt x="578" y="365"/>
                    </a:lnTo>
                    <a:lnTo>
                      <a:pt x="600" y="369"/>
                    </a:lnTo>
                    <a:lnTo>
                      <a:pt x="611" y="358"/>
                    </a:lnTo>
                    <a:lnTo>
                      <a:pt x="623" y="350"/>
                    </a:lnTo>
                    <a:lnTo>
                      <a:pt x="648" y="340"/>
                    </a:lnTo>
                    <a:lnTo>
                      <a:pt x="667" y="355"/>
                    </a:lnTo>
                    <a:lnTo>
                      <a:pt x="683" y="377"/>
                    </a:lnTo>
                    <a:lnTo>
                      <a:pt x="710" y="384"/>
                    </a:lnTo>
                    <a:lnTo>
                      <a:pt x="705" y="396"/>
                    </a:lnTo>
                    <a:lnTo>
                      <a:pt x="714" y="425"/>
                    </a:lnTo>
                    <a:lnTo>
                      <a:pt x="722" y="439"/>
                    </a:lnTo>
                    <a:lnTo>
                      <a:pt x="708" y="461"/>
                    </a:lnTo>
                    <a:lnTo>
                      <a:pt x="710" y="477"/>
                    </a:lnTo>
                    <a:lnTo>
                      <a:pt x="684" y="494"/>
                    </a:lnTo>
                    <a:lnTo>
                      <a:pt x="684" y="537"/>
                    </a:lnTo>
                    <a:lnTo>
                      <a:pt x="667" y="557"/>
                    </a:lnTo>
                    <a:lnTo>
                      <a:pt x="688" y="569"/>
                    </a:lnTo>
                    <a:lnTo>
                      <a:pt x="690" y="585"/>
                    </a:lnTo>
                    <a:lnTo>
                      <a:pt x="676" y="602"/>
                    </a:lnTo>
                    <a:lnTo>
                      <a:pt x="664" y="593"/>
                    </a:lnTo>
                    <a:lnTo>
                      <a:pt x="650" y="586"/>
                    </a:lnTo>
                    <a:lnTo>
                      <a:pt x="633" y="595"/>
                    </a:lnTo>
                    <a:lnTo>
                      <a:pt x="631" y="607"/>
                    </a:lnTo>
                    <a:lnTo>
                      <a:pt x="628" y="641"/>
                    </a:lnTo>
                    <a:lnTo>
                      <a:pt x="612" y="641"/>
                    </a:lnTo>
                    <a:lnTo>
                      <a:pt x="600" y="638"/>
                    </a:lnTo>
                    <a:lnTo>
                      <a:pt x="600" y="628"/>
                    </a:lnTo>
                    <a:lnTo>
                      <a:pt x="595" y="612"/>
                    </a:lnTo>
                    <a:lnTo>
                      <a:pt x="576" y="622"/>
                    </a:lnTo>
                    <a:lnTo>
                      <a:pt x="575" y="638"/>
                    </a:lnTo>
                    <a:lnTo>
                      <a:pt x="556" y="638"/>
                    </a:lnTo>
                    <a:lnTo>
                      <a:pt x="549" y="624"/>
                    </a:lnTo>
                    <a:lnTo>
                      <a:pt x="554" y="614"/>
                    </a:lnTo>
                    <a:lnTo>
                      <a:pt x="551" y="592"/>
                    </a:lnTo>
                    <a:lnTo>
                      <a:pt x="528" y="616"/>
                    </a:lnTo>
                    <a:lnTo>
                      <a:pt x="510" y="621"/>
                    </a:lnTo>
                    <a:lnTo>
                      <a:pt x="492" y="622"/>
                    </a:lnTo>
                    <a:lnTo>
                      <a:pt x="491" y="638"/>
                    </a:lnTo>
                    <a:lnTo>
                      <a:pt x="494" y="658"/>
                    </a:lnTo>
                    <a:lnTo>
                      <a:pt x="501" y="686"/>
                    </a:lnTo>
                    <a:lnTo>
                      <a:pt x="501" y="705"/>
                    </a:lnTo>
                    <a:lnTo>
                      <a:pt x="484" y="701"/>
                    </a:lnTo>
                    <a:lnTo>
                      <a:pt x="480" y="722"/>
                    </a:lnTo>
                    <a:lnTo>
                      <a:pt x="477" y="732"/>
                    </a:lnTo>
                    <a:lnTo>
                      <a:pt x="480" y="744"/>
                    </a:lnTo>
                    <a:lnTo>
                      <a:pt x="482" y="754"/>
                    </a:lnTo>
                    <a:lnTo>
                      <a:pt x="468" y="753"/>
                    </a:lnTo>
                    <a:lnTo>
                      <a:pt x="475" y="770"/>
                    </a:lnTo>
                    <a:lnTo>
                      <a:pt x="458" y="778"/>
                    </a:lnTo>
                    <a:lnTo>
                      <a:pt x="439" y="773"/>
                    </a:lnTo>
                    <a:lnTo>
                      <a:pt x="426" y="787"/>
                    </a:lnTo>
                    <a:lnTo>
                      <a:pt x="424" y="804"/>
                    </a:lnTo>
                    <a:lnTo>
                      <a:pt x="431" y="826"/>
                    </a:lnTo>
                    <a:lnTo>
                      <a:pt x="412" y="832"/>
                    </a:lnTo>
                    <a:lnTo>
                      <a:pt x="376" y="828"/>
                    </a:lnTo>
                    <a:lnTo>
                      <a:pt x="345" y="828"/>
                    </a:lnTo>
                    <a:lnTo>
                      <a:pt x="316" y="826"/>
                    </a:lnTo>
                    <a:lnTo>
                      <a:pt x="318" y="845"/>
                    </a:lnTo>
                    <a:lnTo>
                      <a:pt x="307" y="844"/>
                    </a:lnTo>
                    <a:lnTo>
                      <a:pt x="300" y="832"/>
                    </a:lnTo>
                    <a:lnTo>
                      <a:pt x="287" y="838"/>
                    </a:lnTo>
                    <a:lnTo>
                      <a:pt x="278" y="854"/>
                    </a:lnTo>
                    <a:lnTo>
                      <a:pt x="263" y="868"/>
                    </a:lnTo>
                    <a:lnTo>
                      <a:pt x="256" y="859"/>
                    </a:lnTo>
                    <a:lnTo>
                      <a:pt x="239" y="861"/>
                    </a:lnTo>
                    <a:lnTo>
                      <a:pt x="227" y="861"/>
                    </a:lnTo>
                    <a:lnTo>
                      <a:pt x="222" y="844"/>
                    </a:lnTo>
                    <a:lnTo>
                      <a:pt x="180" y="840"/>
                    </a:lnTo>
                    <a:lnTo>
                      <a:pt x="172" y="873"/>
                    </a:lnTo>
                    <a:lnTo>
                      <a:pt x="153" y="893"/>
                    </a:lnTo>
                    <a:lnTo>
                      <a:pt x="126" y="893"/>
                    </a:lnTo>
                    <a:lnTo>
                      <a:pt x="98" y="892"/>
                    </a:lnTo>
                    <a:lnTo>
                      <a:pt x="103" y="874"/>
                    </a:lnTo>
                    <a:lnTo>
                      <a:pt x="81" y="874"/>
                    </a:lnTo>
                    <a:lnTo>
                      <a:pt x="69" y="871"/>
                    </a:lnTo>
                    <a:lnTo>
                      <a:pt x="72" y="842"/>
                    </a:lnTo>
                    <a:lnTo>
                      <a:pt x="59" y="837"/>
                    </a:lnTo>
                    <a:lnTo>
                      <a:pt x="42" y="832"/>
                    </a:lnTo>
                    <a:lnTo>
                      <a:pt x="47" y="816"/>
                    </a:lnTo>
                    <a:lnTo>
                      <a:pt x="64" y="806"/>
                    </a:lnTo>
                    <a:lnTo>
                      <a:pt x="64" y="789"/>
                    </a:lnTo>
                    <a:lnTo>
                      <a:pt x="48" y="778"/>
                    </a:lnTo>
                    <a:lnTo>
                      <a:pt x="33" y="768"/>
                    </a:lnTo>
                    <a:lnTo>
                      <a:pt x="52" y="757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EDCC61"/>
                  </a:solidFill>
                </a:endParaRPr>
              </a:p>
            </p:txBody>
          </p:sp>
          <p:sp>
            <p:nvSpPr>
              <p:cNvPr id="596" name="Freeform 9"/>
              <p:cNvSpPr>
                <a:spLocks/>
              </p:cNvSpPr>
              <p:nvPr/>
            </p:nvSpPr>
            <p:spPr bwMode="gray">
              <a:xfrm>
                <a:off x="3326" y="874"/>
                <a:ext cx="771" cy="811"/>
              </a:xfrm>
              <a:custGeom>
                <a:avLst/>
                <a:gdLst>
                  <a:gd name="T0" fmla="*/ 401 w 771"/>
                  <a:gd name="T1" fmla="*/ 761 h 811"/>
                  <a:gd name="T2" fmla="*/ 351 w 771"/>
                  <a:gd name="T3" fmla="*/ 712 h 811"/>
                  <a:gd name="T4" fmla="*/ 286 w 771"/>
                  <a:gd name="T5" fmla="*/ 736 h 811"/>
                  <a:gd name="T6" fmla="*/ 235 w 771"/>
                  <a:gd name="T7" fmla="*/ 749 h 811"/>
                  <a:gd name="T8" fmla="*/ 192 w 771"/>
                  <a:gd name="T9" fmla="*/ 719 h 811"/>
                  <a:gd name="T10" fmla="*/ 147 w 771"/>
                  <a:gd name="T11" fmla="*/ 655 h 811"/>
                  <a:gd name="T12" fmla="*/ 104 w 771"/>
                  <a:gd name="T13" fmla="*/ 643 h 811"/>
                  <a:gd name="T14" fmla="*/ 67 w 771"/>
                  <a:gd name="T15" fmla="*/ 638 h 811"/>
                  <a:gd name="T16" fmla="*/ 77 w 771"/>
                  <a:gd name="T17" fmla="*/ 607 h 811"/>
                  <a:gd name="T18" fmla="*/ 34 w 771"/>
                  <a:gd name="T19" fmla="*/ 549 h 811"/>
                  <a:gd name="T20" fmla="*/ 12 w 771"/>
                  <a:gd name="T21" fmla="*/ 508 h 811"/>
                  <a:gd name="T22" fmla="*/ 25 w 771"/>
                  <a:gd name="T23" fmla="*/ 436 h 811"/>
                  <a:gd name="T24" fmla="*/ 19 w 771"/>
                  <a:gd name="T25" fmla="*/ 364 h 811"/>
                  <a:gd name="T26" fmla="*/ 12 w 771"/>
                  <a:gd name="T27" fmla="*/ 307 h 811"/>
                  <a:gd name="T28" fmla="*/ 41 w 771"/>
                  <a:gd name="T29" fmla="*/ 220 h 811"/>
                  <a:gd name="T30" fmla="*/ 80 w 771"/>
                  <a:gd name="T31" fmla="*/ 199 h 811"/>
                  <a:gd name="T32" fmla="*/ 106 w 771"/>
                  <a:gd name="T33" fmla="*/ 151 h 811"/>
                  <a:gd name="T34" fmla="*/ 142 w 771"/>
                  <a:gd name="T35" fmla="*/ 141 h 811"/>
                  <a:gd name="T36" fmla="*/ 173 w 771"/>
                  <a:gd name="T37" fmla="*/ 143 h 811"/>
                  <a:gd name="T38" fmla="*/ 211 w 771"/>
                  <a:gd name="T39" fmla="*/ 132 h 811"/>
                  <a:gd name="T40" fmla="*/ 229 w 771"/>
                  <a:gd name="T41" fmla="*/ 108 h 811"/>
                  <a:gd name="T42" fmla="*/ 363 w 771"/>
                  <a:gd name="T43" fmla="*/ 124 h 811"/>
                  <a:gd name="T44" fmla="*/ 411 w 771"/>
                  <a:gd name="T45" fmla="*/ 134 h 811"/>
                  <a:gd name="T46" fmla="*/ 456 w 771"/>
                  <a:gd name="T47" fmla="*/ 113 h 811"/>
                  <a:gd name="T48" fmla="*/ 469 w 771"/>
                  <a:gd name="T49" fmla="*/ 24 h 811"/>
                  <a:gd name="T50" fmla="*/ 535 w 771"/>
                  <a:gd name="T51" fmla="*/ 31 h 811"/>
                  <a:gd name="T52" fmla="*/ 627 w 771"/>
                  <a:gd name="T53" fmla="*/ 28 h 811"/>
                  <a:gd name="T54" fmla="*/ 651 w 771"/>
                  <a:gd name="T55" fmla="*/ 12 h 811"/>
                  <a:gd name="T56" fmla="*/ 706 w 771"/>
                  <a:gd name="T57" fmla="*/ 11 h 811"/>
                  <a:gd name="T58" fmla="*/ 733 w 771"/>
                  <a:gd name="T59" fmla="*/ 31 h 811"/>
                  <a:gd name="T60" fmla="*/ 715 w 771"/>
                  <a:gd name="T61" fmla="*/ 93 h 811"/>
                  <a:gd name="T62" fmla="*/ 749 w 771"/>
                  <a:gd name="T63" fmla="*/ 117 h 811"/>
                  <a:gd name="T64" fmla="*/ 764 w 771"/>
                  <a:gd name="T65" fmla="*/ 144 h 811"/>
                  <a:gd name="T66" fmla="*/ 720 w 771"/>
                  <a:gd name="T67" fmla="*/ 131 h 811"/>
                  <a:gd name="T68" fmla="*/ 720 w 771"/>
                  <a:gd name="T69" fmla="*/ 170 h 811"/>
                  <a:gd name="T70" fmla="*/ 679 w 771"/>
                  <a:gd name="T71" fmla="*/ 203 h 811"/>
                  <a:gd name="T72" fmla="*/ 663 w 771"/>
                  <a:gd name="T73" fmla="*/ 254 h 811"/>
                  <a:gd name="T74" fmla="*/ 679 w 771"/>
                  <a:gd name="T75" fmla="*/ 309 h 811"/>
                  <a:gd name="T76" fmla="*/ 685 w 771"/>
                  <a:gd name="T77" fmla="*/ 343 h 811"/>
                  <a:gd name="T78" fmla="*/ 685 w 771"/>
                  <a:gd name="T79" fmla="*/ 372 h 811"/>
                  <a:gd name="T80" fmla="*/ 668 w 771"/>
                  <a:gd name="T81" fmla="*/ 396 h 811"/>
                  <a:gd name="T82" fmla="*/ 651 w 771"/>
                  <a:gd name="T83" fmla="*/ 463 h 811"/>
                  <a:gd name="T84" fmla="*/ 643 w 771"/>
                  <a:gd name="T85" fmla="*/ 499 h 811"/>
                  <a:gd name="T86" fmla="*/ 668 w 771"/>
                  <a:gd name="T87" fmla="*/ 525 h 811"/>
                  <a:gd name="T88" fmla="*/ 701 w 771"/>
                  <a:gd name="T89" fmla="*/ 556 h 811"/>
                  <a:gd name="T90" fmla="*/ 684 w 771"/>
                  <a:gd name="T91" fmla="*/ 616 h 811"/>
                  <a:gd name="T92" fmla="*/ 718 w 771"/>
                  <a:gd name="T93" fmla="*/ 648 h 811"/>
                  <a:gd name="T94" fmla="*/ 672 w 771"/>
                  <a:gd name="T95" fmla="*/ 681 h 811"/>
                  <a:gd name="T96" fmla="*/ 627 w 771"/>
                  <a:gd name="T97" fmla="*/ 787 h 811"/>
                  <a:gd name="T98" fmla="*/ 524 w 771"/>
                  <a:gd name="T99" fmla="*/ 792 h 811"/>
                  <a:gd name="T100" fmla="*/ 476 w 771"/>
                  <a:gd name="T101" fmla="*/ 773 h 811"/>
                  <a:gd name="T102" fmla="*/ 452 w 771"/>
                  <a:gd name="T103" fmla="*/ 811 h 811"/>
                  <a:gd name="T104" fmla="*/ 421 w 771"/>
                  <a:gd name="T105" fmla="*/ 809 h 81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71"/>
                  <a:gd name="T160" fmla="*/ 0 h 811"/>
                  <a:gd name="T161" fmla="*/ 771 w 771"/>
                  <a:gd name="T162" fmla="*/ 811 h 81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71" h="811">
                    <a:moveTo>
                      <a:pt x="412" y="785"/>
                    </a:moveTo>
                    <a:lnTo>
                      <a:pt x="406" y="777"/>
                    </a:lnTo>
                    <a:lnTo>
                      <a:pt x="401" y="761"/>
                    </a:lnTo>
                    <a:lnTo>
                      <a:pt x="413" y="755"/>
                    </a:lnTo>
                    <a:lnTo>
                      <a:pt x="389" y="744"/>
                    </a:lnTo>
                    <a:lnTo>
                      <a:pt x="351" y="712"/>
                    </a:lnTo>
                    <a:lnTo>
                      <a:pt x="341" y="708"/>
                    </a:lnTo>
                    <a:lnTo>
                      <a:pt x="305" y="734"/>
                    </a:lnTo>
                    <a:lnTo>
                      <a:pt x="286" y="736"/>
                    </a:lnTo>
                    <a:lnTo>
                      <a:pt x="277" y="731"/>
                    </a:lnTo>
                    <a:lnTo>
                      <a:pt x="255" y="746"/>
                    </a:lnTo>
                    <a:lnTo>
                      <a:pt x="235" y="749"/>
                    </a:lnTo>
                    <a:lnTo>
                      <a:pt x="205" y="744"/>
                    </a:lnTo>
                    <a:lnTo>
                      <a:pt x="192" y="743"/>
                    </a:lnTo>
                    <a:lnTo>
                      <a:pt x="192" y="719"/>
                    </a:lnTo>
                    <a:lnTo>
                      <a:pt x="188" y="693"/>
                    </a:lnTo>
                    <a:lnTo>
                      <a:pt x="173" y="672"/>
                    </a:lnTo>
                    <a:lnTo>
                      <a:pt x="147" y="655"/>
                    </a:lnTo>
                    <a:lnTo>
                      <a:pt x="132" y="664"/>
                    </a:lnTo>
                    <a:lnTo>
                      <a:pt x="103" y="660"/>
                    </a:lnTo>
                    <a:lnTo>
                      <a:pt x="104" y="643"/>
                    </a:lnTo>
                    <a:lnTo>
                      <a:pt x="92" y="650"/>
                    </a:lnTo>
                    <a:lnTo>
                      <a:pt x="65" y="653"/>
                    </a:lnTo>
                    <a:lnTo>
                      <a:pt x="67" y="638"/>
                    </a:lnTo>
                    <a:lnTo>
                      <a:pt x="87" y="629"/>
                    </a:lnTo>
                    <a:lnTo>
                      <a:pt x="85" y="616"/>
                    </a:lnTo>
                    <a:lnTo>
                      <a:pt x="77" y="607"/>
                    </a:lnTo>
                    <a:lnTo>
                      <a:pt x="63" y="600"/>
                    </a:lnTo>
                    <a:lnTo>
                      <a:pt x="49" y="599"/>
                    </a:lnTo>
                    <a:lnTo>
                      <a:pt x="34" y="549"/>
                    </a:lnTo>
                    <a:lnTo>
                      <a:pt x="0" y="539"/>
                    </a:lnTo>
                    <a:lnTo>
                      <a:pt x="20" y="530"/>
                    </a:lnTo>
                    <a:lnTo>
                      <a:pt x="12" y="508"/>
                    </a:lnTo>
                    <a:lnTo>
                      <a:pt x="3" y="494"/>
                    </a:lnTo>
                    <a:lnTo>
                      <a:pt x="10" y="455"/>
                    </a:lnTo>
                    <a:lnTo>
                      <a:pt x="25" y="436"/>
                    </a:lnTo>
                    <a:lnTo>
                      <a:pt x="32" y="424"/>
                    </a:lnTo>
                    <a:lnTo>
                      <a:pt x="41" y="386"/>
                    </a:lnTo>
                    <a:lnTo>
                      <a:pt x="19" y="364"/>
                    </a:lnTo>
                    <a:lnTo>
                      <a:pt x="27" y="341"/>
                    </a:lnTo>
                    <a:lnTo>
                      <a:pt x="10" y="340"/>
                    </a:lnTo>
                    <a:lnTo>
                      <a:pt x="12" y="307"/>
                    </a:lnTo>
                    <a:lnTo>
                      <a:pt x="24" y="285"/>
                    </a:lnTo>
                    <a:lnTo>
                      <a:pt x="48" y="285"/>
                    </a:lnTo>
                    <a:lnTo>
                      <a:pt x="41" y="220"/>
                    </a:lnTo>
                    <a:lnTo>
                      <a:pt x="58" y="223"/>
                    </a:lnTo>
                    <a:lnTo>
                      <a:pt x="67" y="201"/>
                    </a:lnTo>
                    <a:lnTo>
                      <a:pt x="80" y="199"/>
                    </a:lnTo>
                    <a:lnTo>
                      <a:pt x="91" y="177"/>
                    </a:lnTo>
                    <a:lnTo>
                      <a:pt x="103" y="170"/>
                    </a:lnTo>
                    <a:lnTo>
                      <a:pt x="106" y="151"/>
                    </a:lnTo>
                    <a:lnTo>
                      <a:pt x="121" y="149"/>
                    </a:lnTo>
                    <a:lnTo>
                      <a:pt x="123" y="132"/>
                    </a:lnTo>
                    <a:lnTo>
                      <a:pt x="142" y="141"/>
                    </a:lnTo>
                    <a:lnTo>
                      <a:pt x="173" y="122"/>
                    </a:lnTo>
                    <a:lnTo>
                      <a:pt x="175" y="132"/>
                    </a:lnTo>
                    <a:lnTo>
                      <a:pt x="173" y="143"/>
                    </a:lnTo>
                    <a:lnTo>
                      <a:pt x="193" y="153"/>
                    </a:lnTo>
                    <a:lnTo>
                      <a:pt x="205" y="141"/>
                    </a:lnTo>
                    <a:lnTo>
                      <a:pt x="211" y="132"/>
                    </a:lnTo>
                    <a:lnTo>
                      <a:pt x="200" y="127"/>
                    </a:lnTo>
                    <a:lnTo>
                      <a:pt x="216" y="122"/>
                    </a:lnTo>
                    <a:lnTo>
                      <a:pt x="229" y="108"/>
                    </a:lnTo>
                    <a:lnTo>
                      <a:pt x="277" y="110"/>
                    </a:lnTo>
                    <a:lnTo>
                      <a:pt x="283" y="124"/>
                    </a:lnTo>
                    <a:lnTo>
                      <a:pt x="363" y="124"/>
                    </a:lnTo>
                    <a:lnTo>
                      <a:pt x="358" y="141"/>
                    </a:lnTo>
                    <a:lnTo>
                      <a:pt x="384" y="149"/>
                    </a:lnTo>
                    <a:lnTo>
                      <a:pt x="411" y="134"/>
                    </a:lnTo>
                    <a:lnTo>
                      <a:pt x="416" y="143"/>
                    </a:lnTo>
                    <a:lnTo>
                      <a:pt x="440" y="119"/>
                    </a:lnTo>
                    <a:lnTo>
                      <a:pt x="456" y="113"/>
                    </a:lnTo>
                    <a:lnTo>
                      <a:pt x="459" y="57"/>
                    </a:lnTo>
                    <a:lnTo>
                      <a:pt x="476" y="57"/>
                    </a:lnTo>
                    <a:lnTo>
                      <a:pt x="469" y="24"/>
                    </a:lnTo>
                    <a:lnTo>
                      <a:pt x="500" y="21"/>
                    </a:lnTo>
                    <a:lnTo>
                      <a:pt x="511" y="36"/>
                    </a:lnTo>
                    <a:lnTo>
                      <a:pt x="535" y="31"/>
                    </a:lnTo>
                    <a:lnTo>
                      <a:pt x="543" y="50"/>
                    </a:lnTo>
                    <a:lnTo>
                      <a:pt x="613" y="45"/>
                    </a:lnTo>
                    <a:lnTo>
                      <a:pt x="627" y="28"/>
                    </a:lnTo>
                    <a:lnTo>
                      <a:pt x="643" y="28"/>
                    </a:lnTo>
                    <a:lnTo>
                      <a:pt x="639" y="12"/>
                    </a:lnTo>
                    <a:lnTo>
                      <a:pt x="651" y="12"/>
                    </a:lnTo>
                    <a:lnTo>
                      <a:pt x="653" y="0"/>
                    </a:lnTo>
                    <a:lnTo>
                      <a:pt x="670" y="11"/>
                    </a:lnTo>
                    <a:lnTo>
                      <a:pt x="706" y="11"/>
                    </a:lnTo>
                    <a:lnTo>
                      <a:pt x="723" y="19"/>
                    </a:lnTo>
                    <a:lnTo>
                      <a:pt x="732" y="12"/>
                    </a:lnTo>
                    <a:lnTo>
                      <a:pt x="733" y="31"/>
                    </a:lnTo>
                    <a:lnTo>
                      <a:pt x="721" y="45"/>
                    </a:lnTo>
                    <a:lnTo>
                      <a:pt x="718" y="65"/>
                    </a:lnTo>
                    <a:lnTo>
                      <a:pt x="715" y="93"/>
                    </a:lnTo>
                    <a:lnTo>
                      <a:pt x="716" y="108"/>
                    </a:lnTo>
                    <a:lnTo>
                      <a:pt x="733" y="108"/>
                    </a:lnTo>
                    <a:lnTo>
                      <a:pt x="749" y="117"/>
                    </a:lnTo>
                    <a:lnTo>
                      <a:pt x="764" y="119"/>
                    </a:lnTo>
                    <a:lnTo>
                      <a:pt x="771" y="132"/>
                    </a:lnTo>
                    <a:lnTo>
                      <a:pt x="764" y="144"/>
                    </a:lnTo>
                    <a:lnTo>
                      <a:pt x="749" y="144"/>
                    </a:lnTo>
                    <a:lnTo>
                      <a:pt x="737" y="132"/>
                    </a:lnTo>
                    <a:lnTo>
                      <a:pt x="720" y="131"/>
                    </a:lnTo>
                    <a:lnTo>
                      <a:pt x="720" y="143"/>
                    </a:lnTo>
                    <a:lnTo>
                      <a:pt x="718" y="155"/>
                    </a:lnTo>
                    <a:lnTo>
                      <a:pt x="720" y="170"/>
                    </a:lnTo>
                    <a:lnTo>
                      <a:pt x="720" y="184"/>
                    </a:lnTo>
                    <a:lnTo>
                      <a:pt x="697" y="191"/>
                    </a:lnTo>
                    <a:lnTo>
                      <a:pt x="679" y="203"/>
                    </a:lnTo>
                    <a:lnTo>
                      <a:pt x="663" y="215"/>
                    </a:lnTo>
                    <a:lnTo>
                      <a:pt x="661" y="235"/>
                    </a:lnTo>
                    <a:lnTo>
                      <a:pt x="663" y="254"/>
                    </a:lnTo>
                    <a:lnTo>
                      <a:pt x="672" y="269"/>
                    </a:lnTo>
                    <a:lnTo>
                      <a:pt x="679" y="288"/>
                    </a:lnTo>
                    <a:lnTo>
                      <a:pt x="679" y="309"/>
                    </a:lnTo>
                    <a:lnTo>
                      <a:pt x="661" y="321"/>
                    </a:lnTo>
                    <a:lnTo>
                      <a:pt x="687" y="333"/>
                    </a:lnTo>
                    <a:lnTo>
                      <a:pt x="685" y="343"/>
                    </a:lnTo>
                    <a:lnTo>
                      <a:pt x="665" y="347"/>
                    </a:lnTo>
                    <a:lnTo>
                      <a:pt x="667" y="365"/>
                    </a:lnTo>
                    <a:lnTo>
                      <a:pt x="685" y="372"/>
                    </a:lnTo>
                    <a:lnTo>
                      <a:pt x="672" y="379"/>
                    </a:lnTo>
                    <a:lnTo>
                      <a:pt x="653" y="379"/>
                    </a:lnTo>
                    <a:lnTo>
                      <a:pt x="668" y="396"/>
                    </a:lnTo>
                    <a:lnTo>
                      <a:pt x="646" y="408"/>
                    </a:lnTo>
                    <a:lnTo>
                      <a:pt x="649" y="441"/>
                    </a:lnTo>
                    <a:lnTo>
                      <a:pt x="651" y="463"/>
                    </a:lnTo>
                    <a:lnTo>
                      <a:pt x="634" y="465"/>
                    </a:lnTo>
                    <a:lnTo>
                      <a:pt x="634" y="482"/>
                    </a:lnTo>
                    <a:lnTo>
                      <a:pt x="643" y="499"/>
                    </a:lnTo>
                    <a:lnTo>
                      <a:pt x="655" y="504"/>
                    </a:lnTo>
                    <a:lnTo>
                      <a:pt x="668" y="504"/>
                    </a:lnTo>
                    <a:lnTo>
                      <a:pt x="668" y="525"/>
                    </a:lnTo>
                    <a:lnTo>
                      <a:pt x="661" y="549"/>
                    </a:lnTo>
                    <a:lnTo>
                      <a:pt x="684" y="545"/>
                    </a:lnTo>
                    <a:lnTo>
                      <a:pt x="701" y="556"/>
                    </a:lnTo>
                    <a:lnTo>
                      <a:pt x="711" y="576"/>
                    </a:lnTo>
                    <a:lnTo>
                      <a:pt x="699" y="602"/>
                    </a:lnTo>
                    <a:lnTo>
                      <a:pt x="684" y="616"/>
                    </a:lnTo>
                    <a:lnTo>
                      <a:pt x="704" y="629"/>
                    </a:lnTo>
                    <a:lnTo>
                      <a:pt x="716" y="629"/>
                    </a:lnTo>
                    <a:lnTo>
                      <a:pt x="718" y="648"/>
                    </a:lnTo>
                    <a:lnTo>
                      <a:pt x="699" y="652"/>
                    </a:lnTo>
                    <a:lnTo>
                      <a:pt x="687" y="672"/>
                    </a:lnTo>
                    <a:lnTo>
                      <a:pt x="672" y="681"/>
                    </a:lnTo>
                    <a:lnTo>
                      <a:pt x="672" y="696"/>
                    </a:lnTo>
                    <a:lnTo>
                      <a:pt x="677" y="732"/>
                    </a:lnTo>
                    <a:lnTo>
                      <a:pt x="627" y="787"/>
                    </a:lnTo>
                    <a:lnTo>
                      <a:pt x="548" y="787"/>
                    </a:lnTo>
                    <a:lnTo>
                      <a:pt x="540" y="803"/>
                    </a:lnTo>
                    <a:lnTo>
                      <a:pt x="524" y="792"/>
                    </a:lnTo>
                    <a:lnTo>
                      <a:pt x="519" y="780"/>
                    </a:lnTo>
                    <a:lnTo>
                      <a:pt x="504" y="770"/>
                    </a:lnTo>
                    <a:lnTo>
                      <a:pt x="476" y="773"/>
                    </a:lnTo>
                    <a:lnTo>
                      <a:pt x="466" y="773"/>
                    </a:lnTo>
                    <a:lnTo>
                      <a:pt x="459" y="791"/>
                    </a:lnTo>
                    <a:lnTo>
                      <a:pt x="452" y="811"/>
                    </a:lnTo>
                    <a:lnTo>
                      <a:pt x="435" y="806"/>
                    </a:lnTo>
                    <a:lnTo>
                      <a:pt x="435" y="792"/>
                    </a:lnTo>
                    <a:lnTo>
                      <a:pt x="421" y="809"/>
                    </a:lnTo>
                    <a:lnTo>
                      <a:pt x="415" y="797"/>
                    </a:lnTo>
                    <a:lnTo>
                      <a:pt x="412" y="785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7" name="Freeform 10"/>
              <p:cNvSpPr>
                <a:spLocks/>
              </p:cNvSpPr>
              <p:nvPr/>
            </p:nvSpPr>
            <p:spPr bwMode="gray">
              <a:xfrm>
                <a:off x="3958" y="876"/>
                <a:ext cx="681" cy="857"/>
              </a:xfrm>
              <a:custGeom>
                <a:avLst/>
                <a:gdLst>
                  <a:gd name="T0" fmla="*/ 633 w 681"/>
                  <a:gd name="T1" fmla="*/ 550 h 857"/>
                  <a:gd name="T2" fmla="*/ 662 w 681"/>
                  <a:gd name="T3" fmla="*/ 638 h 857"/>
                  <a:gd name="T4" fmla="*/ 662 w 681"/>
                  <a:gd name="T5" fmla="*/ 705 h 857"/>
                  <a:gd name="T6" fmla="*/ 635 w 681"/>
                  <a:gd name="T7" fmla="*/ 789 h 857"/>
                  <a:gd name="T8" fmla="*/ 526 w 681"/>
                  <a:gd name="T9" fmla="*/ 843 h 857"/>
                  <a:gd name="T10" fmla="*/ 427 w 681"/>
                  <a:gd name="T11" fmla="*/ 849 h 857"/>
                  <a:gd name="T12" fmla="*/ 422 w 681"/>
                  <a:gd name="T13" fmla="*/ 804 h 857"/>
                  <a:gd name="T14" fmla="*/ 348 w 681"/>
                  <a:gd name="T15" fmla="*/ 754 h 857"/>
                  <a:gd name="T16" fmla="*/ 305 w 681"/>
                  <a:gd name="T17" fmla="*/ 720 h 857"/>
                  <a:gd name="T18" fmla="*/ 240 w 681"/>
                  <a:gd name="T19" fmla="*/ 711 h 857"/>
                  <a:gd name="T20" fmla="*/ 185 w 681"/>
                  <a:gd name="T21" fmla="*/ 718 h 857"/>
                  <a:gd name="T22" fmla="*/ 43 w 681"/>
                  <a:gd name="T23" fmla="*/ 727 h 857"/>
                  <a:gd name="T24" fmla="*/ 52 w 681"/>
                  <a:gd name="T25" fmla="*/ 674 h 857"/>
                  <a:gd name="T26" fmla="*/ 86 w 681"/>
                  <a:gd name="T27" fmla="*/ 645 h 857"/>
                  <a:gd name="T28" fmla="*/ 52 w 681"/>
                  <a:gd name="T29" fmla="*/ 610 h 857"/>
                  <a:gd name="T30" fmla="*/ 72 w 681"/>
                  <a:gd name="T31" fmla="*/ 552 h 857"/>
                  <a:gd name="T32" fmla="*/ 26 w 681"/>
                  <a:gd name="T33" fmla="*/ 547 h 857"/>
                  <a:gd name="T34" fmla="*/ 23 w 681"/>
                  <a:gd name="T35" fmla="*/ 501 h 857"/>
                  <a:gd name="T36" fmla="*/ 0 w 681"/>
                  <a:gd name="T37" fmla="*/ 461 h 857"/>
                  <a:gd name="T38" fmla="*/ 31 w 681"/>
                  <a:gd name="T39" fmla="*/ 391 h 857"/>
                  <a:gd name="T40" fmla="*/ 33 w 681"/>
                  <a:gd name="T41" fmla="*/ 360 h 857"/>
                  <a:gd name="T42" fmla="*/ 48 w 681"/>
                  <a:gd name="T43" fmla="*/ 331 h 857"/>
                  <a:gd name="T44" fmla="*/ 47 w 681"/>
                  <a:gd name="T45" fmla="*/ 305 h 857"/>
                  <a:gd name="T46" fmla="*/ 29 w 681"/>
                  <a:gd name="T47" fmla="*/ 254 h 857"/>
                  <a:gd name="T48" fmla="*/ 33 w 681"/>
                  <a:gd name="T49" fmla="*/ 213 h 857"/>
                  <a:gd name="T50" fmla="*/ 88 w 681"/>
                  <a:gd name="T51" fmla="*/ 180 h 857"/>
                  <a:gd name="T52" fmla="*/ 88 w 681"/>
                  <a:gd name="T53" fmla="*/ 130 h 857"/>
                  <a:gd name="T54" fmla="*/ 136 w 681"/>
                  <a:gd name="T55" fmla="*/ 130 h 857"/>
                  <a:gd name="T56" fmla="*/ 101 w 681"/>
                  <a:gd name="T57" fmla="*/ 105 h 857"/>
                  <a:gd name="T58" fmla="*/ 84 w 681"/>
                  <a:gd name="T59" fmla="*/ 51 h 857"/>
                  <a:gd name="T60" fmla="*/ 117 w 681"/>
                  <a:gd name="T61" fmla="*/ 22 h 857"/>
                  <a:gd name="T62" fmla="*/ 156 w 681"/>
                  <a:gd name="T63" fmla="*/ 5 h 857"/>
                  <a:gd name="T64" fmla="*/ 201 w 681"/>
                  <a:gd name="T65" fmla="*/ 17 h 857"/>
                  <a:gd name="T66" fmla="*/ 237 w 681"/>
                  <a:gd name="T67" fmla="*/ 57 h 857"/>
                  <a:gd name="T68" fmla="*/ 283 w 681"/>
                  <a:gd name="T69" fmla="*/ 86 h 857"/>
                  <a:gd name="T70" fmla="*/ 292 w 681"/>
                  <a:gd name="T71" fmla="*/ 151 h 857"/>
                  <a:gd name="T72" fmla="*/ 338 w 681"/>
                  <a:gd name="T73" fmla="*/ 195 h 857"/>
                  <a:gd name="T74" fmla="*/ 374 w 681"/>
                  <a:gd name="T75" fmla="*/ 242 h 857"/>
                  <a:gd name="T76" fmla="*/ 328 w 681"/>
                  <a:gd name="T77" fmla="*/ 262 h 857"/>
                  <a:gd name="T78" fmla="*/ 283 w 681"/>
                  <a:gd name="T79" fmla="*/ 281 h 857"/>
                  <a:gd name="T80" fmla="*/ 335 w 681"/>
                  <a:gd name="T81" fmla="*/ 338 h 857"/>
                  <a:gd name="T82" fmla="*/ 309 w 681"/>
                  <a:gd name="T83" fmla="*/ 375 h 857"/>
                  <a:gd name="T84" fmla="*/ 348 w 681"/>
                  <a:gd name="T85" fmla="*/ 393 h 857"/>
                  <a:gd name="T86" fmla="*/ 347 w 681"/>
                  <a:gd name="T87" fmla="*/ 423 h 857"/>
                  <a:gd name="T88" fmla="*/ 405 w 681"/>
                  <a:gd name="T89" fmla="*/ 420 h 857"/>
                  <a:gd name="T90" fmla="*/ 427 w 681"/>
                  <a:gd name="T91" fmla="*/ 437 h 857"/>
                  <a:gd name="T92" fmla="*/ 470 w 681"/>
                  <a:gd name="T93" fmla="*/ 449 h 857"/>
                  <a:gd name="T94" fmla="*/ 501 w 681"/>
                  <a:gd name="T95" fmla="*/ 427 h 857"/>
                  <a:gd name="T96" fmla="*/ 568 w 681"/>
                  <a:gd name="T97" fmla="*/ 439 h 857"/>
                  <a:gd name="T98" fmla="*/ 581 w 681"/>
                  <a:gd name="T99" fmla="*/ 490 h 857"/>
                  <a:gd name="T100" fmla="*/ 621 w 681"/>
                  <a:gd name="T101" fmla="*/ 470 h 857"/>
                  <a:gd name="T102" fmla="*/ 616 w 681"/>
                  <a:gd name="T103" fmla="*/ 509 h 8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81"/>
                  <a:gd name="T157" fmla="*/ 0 h 857"/>
                  <a:gd name="T158" fmla="*/ 681 w 681"/>
                  <a:gd name="T159" fmla="*/ 857 h 8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81" h="857">
                    <a:moveTo>
                      <a:pt x="617" y="509"/>
                    </a:moveTo>
                    <a:lnTo>
                      <a:pt x="612" y="525"/>
                    </a:lnTo>
                    <a:lnTo>
                      <a:pt x="633" y="550"/>
                    </a:lnTo>
                    <a:lnTo>
                      <a:pt x="628" y="579"/>
                    </a:lnTo>
                    <a:lnTo>
                      <a:pt x="665" y="607"/>
                    </a:lnTo>
                    <a:lnTo>
                      <a:pt x="662" y="638"/>
                    </a:lnTo>
                    <a:lnTo>
                      <a:pt x="648" y="658"/>
                    </a:lnTo>
                    <a:lnTo>
                      <a:pt x="650" y="689"/>
                    </a:lnTo>
                    <a:lnTo>
                      <a:pt x="662" y="705"/>
                    </a:lnTo>
                    <a:lnTo>
                      <a:pt x="681" y="737"/>
                    </a:lnTo>
                    <a:lnTo>
                      <a:pt x="674" y="771"/>
                    </a:lnTo>
                    <a:lnTo>
                      <a:pt x="635" y="789"/>
                    </a:lnTo>
                    <a:lnTo>
                      <a:pt x="590" y="810"/>
                    </a:lnTo>
                    <a:lnTo>
                      <a:pt x="542" y="816"/>
                    </a:lnTo>
                    <a:lnTo>
                      <a:pt x="526" y="843"/>
                    </a:lnTo>
                    <a:lnTo>
                      <a:pt x="490" y="849"/>
                    </a:lnTo>
                    <a:lnTo>
                      <a:pt x="439" y="857"/>
                    </a:lnTo>
                    <a:lnTo>
                      <a:pt x="427" y="849"/>
                    </a:lnTo>
                    <a:lnTo>
                      <a:pt x="424" y="830"/>
                    </a:lnTo>
                    <a:lnTo>
                      <a:pt x="429" y="809"/>
                    </a:lnTo>
                    <a:lnTo>
                      <a:pt x="422" y="804"/>
                    </a:lnTo>
                    <a:lnTo>
                      <a:pt x="396" y="785"/>
                    </a:lnTo>
                    <a:lnTo>
                      <a:pt x="369" y="775"/>
                    </a:lnTo>
                    <a:lnTo>
                      <a:pt x="348" y="754"/>
                    </a:lnTo>
                    <a:lnTo>
                      <a:pt x="329" y="746"/>
                    </a:lnTo>
                    <a:lnTo>
                      <a:pt x="335" y="710"/>
                    </a:lnTo>
                    <a:lnTo>
                      <a:pt x="305" y="720"/>
                    </a:lnTo>
                    <a:lnTo>
                      <a:pt x="278" y="729"/>
                    </a:lnTo>
                    <a:lnTo>
                      <a:pt x="257" y="722"/>
                    </a:lnTo>
                    <a:lnTo>
                      <a:pt x="240" y="711"/>
                    </a:lnTo>
                    <a:lnTo>
                      <a:pt x="230" y="727"/>
                    </a:lnTo>
                    <a:lnTo>
                      <a:pt x="197" y="742"/>
                    </a:lnTo>
                    <a:lnTo>
                      <a:pt x="185" y="718"/>
                    </a:lnTo>
                    <a:lnTo>
                      <a:pt x="113" y="729"/>
                    </a:lnTo>
                    <a:lnTo>
                      <a:pt x="98" y="706"/>
                    </a:lnTo>
                    <a:lnTo>
                      <a:pt x="43" y="727"/>
                    </a:lnTo>
                    <a:lnTo>
                      <a:pt x="43" y="705"/>
                    </a:lnTo>
                    <a:lnTo>
                      <a:pt x="40" y="682"/>
                    </a:lnTo>
                    <a:lnTo>
                      <a:pt x="52" y="674"/>
                    </a:lnTo>
                    <a:lnTo>
                      <a:pt x="60" y="663"/>
                    </a:lnTo>
                    <a:lnTo>
                      <a:pt x="71" y="651"/>
                    </a:lnTo>
                    <a:lnTo>
                      <a:pt x="86" y="645"/>
                    </a:lnTo>
                    <a:lnTo>
                      <a:pt x="84" y="631"/>
                    </a:lnTo>
                    <a:lnTo>
                      <a:pt x="64" y="624"/>
                    </a:lnTo>
                    <a:lnTo>
                      <a:pt x="52" y="610"/>
                    </a:lnTo>
                    <a:lnTo>
                      <a:pt x="67" y="603"/>
                    </a:lnTo>
                    <a:lnTo>
                      <a:pt x="76" y="579"/>
                    </a:lnTo>
                    <a:lnTo>
                      <a:pt x="72" y="552"/>
                    </a:lnTo>
                    <a:lnTo>
                      <a:pt x="55" y="542"/>
                    </a:lnTo>
                    <a:lnTo>
                      <a:pt x="40" y="542"/>
                    </a:lnTo>
                    <a:lnTo>
                      <a:pt x="26" y="547"/>
                    </a:lnTo>
                    <a:lnTo>
                      <a:pt x="33" y="537"/>
                    </a:lnTo>
                    <a:lnTo>
                      <a:pt x="40" y="511"/>
                    </a:lnTo>
                    <a:lnTo>
                      <a:pt x="23" y="501"/>
                    </a:lnTo>
                    <a:lnTo>
                      <a:pt x="7" y="495"/>
                    </a:lnTo>
                    <a:lnTo>
                      <a:pt x="2" y="485"/>
                    </a:lnTo>
                    <a:lnTo>
                      <a:pt x="0" y="461"/>
                    </a:lnTo>
                    <a:lnTo>
                      <a:pt x="17" y="465"/>
                    </a:lnTo>
                    <a:lnTo>
                      <a:pt x="16" y="410"/>
                    </a:lnTo>
                    <a:lnTo>
                      <a:pt x="31" y="391"/>
                    </a:lnTo>
                    <a:lnTo>
                      <a:pt x="17" y="374"/>
                    </a:lnTo>
                    <a:lnTo>
                      <a:pt x="47" y="372"/>
                    </a:lnTo>
                    <a:lnTo>
                      <a:pt x="33" y="360"/>
                    </a:lnTo>
                    <a:lnTo>
                      <a:pt x="31" y="343"/>
                    </a:lnTo>
                    <a:lnTo>
                      <a:pt x="57" y="336"/>
                    </a:lnTo>
                    <a:lnTo>
                      <a:pt x="48" y="331"/>
                    </a:lnTo>
                    <a:lnTo>
                      <a:pt x="35" y="326"/>
                    </a:lnTo>
                    <a:lnTo>
                      <a:pt x="24" y="315"/>
                    </a:lnTo>
                    <a:lnTo>
                      <a:pt x="47" y="305"/>
                    </a:lnTo>
                    <a:lnTo>
                      <a:pt x="47" y="283"/>
                    </a:lnTo>
                    <a:lnTo>
                      <a:pt x="38" y="262"/>
                    </a:lnTo>
                    <a:lnTo>
                      <a:pt x="29" y="254"/>
                    </a:lnTo>
                    <a:lnTo>
                      <a:pt x="26" y="235"/>
                    </a:lnTo>
                    <a:lnTo>
                      <a:pt x="28" y="223"/>
                    </a:lnTo>
                    <a:lnTo>
                      <a:pt x="33" y="213"/>
                    </a:lnTo>
                    <a:lnTo>
                      <a:pt x="50" y="199"/>
                    </a:lnTo>
                    <a:lnTo>
                      <a:pt x="69" y="190"/>
                    </a:lnTo>
                    <a:lnTo>
                      <a:pt x="88" y="180"/>
                    </a:lnTo>
                    <a:lnTo>
                      <a:pt x="83" y="153"/>
                    </a:lnTo>
                    <a:lnTo>
                      <a:pt x="88" y="142"/>
                    </a:lnTo>
                    <a:lnTo>
                      <a:pt x="88" y="130"/>
                    </a:lnTo>
                    <a:lnTo>
                      <a:pt x="107" y="130"/>
                    </a:lnTo>
                    <a:lnTo>
                      <a:pt x="119" y="141"/>
                    </a:lnTo>
                    <a:lnTo>
                      <a:pt x="136" y="130"/>
                    </a:lnTo>
                    <a:lnTo>
                      <a:pt x="119" y="118"/>
                    </a:lnTo>
                    <a:lnTo>
                      <a:pt x="110" y="111"/>
                    </a:lnTo>
                    <a:lnTo>
                      <a:pt x="101" y="105"/>
                    </a:lnTo>
                    <a:lnTo>
                      <a:pt x="83" y="108"/>
                    </a:lnTo>
                    <a:lnTo>
                      <a:pt x="83" y="82"/>
                    </a:lnTo>
                    <a:lnTo>
                      <a:pt x="84" y="51"/>
                    </a:lnTo>
                    <a:lnTo>
                      <a:pt x="91" y="39"/>
                    </a:lnTo>
                    <a:lnTo>
                      <a:pt x="96" y="26"/>
                    </a:lnTo>
                    <a:lnTo>
                      <a:pt x="117" y="22"/>
                    </a:lnTo>
                    <a:lnTo>
                      <a:pt x="143" y="26"/>
                    </a:lnTo>
                    <a:lnTo>
                      <a:pt x="151" y="15"/>
                    </a:lnTo>
                    <a:lnTo>
                      <a:pt x="156" y="5"/>
                    </a:lnTo>
                    <a:lnTo>
                      <a:pt x="184" y="10"/>
                    </a:lnTo>
                    <a:lnTo>
                      <a:pt x="201" y="0"/>
                    </a:lnTo>
                    <a:lnTo>
                      <a:pt x="201" y="17"/>
                    </a:lnTo>
                    <a:lnTo>
                      <a:pt x="225" y="22"/>
                    </a:lnTo>
                    <a:lnTo>
                      <a:pt x="228" y="38"/>
                    </a:lnTo>
                    <a:lnTo>
                      <a:pt x="237" y="57"/>
                    </a:lnTo>
                    <a:lnTo>
                      <a:pt x="252" y="58"/>
                    </a:lnTo>
                    <a:lnTo>
                      <a:pt x="263" y="77"/>
                    </a:lnTo>
                    <a:lnTo>
                      <a:pt x="283" y="86"/>
                    </a:lnTo>
                    <a:lnTo>
                      <a:pt x="280" y="115"/>
                    </a:lnTo>
                    <a:lnTo>
                      <a:pt x="280" y="142"/>
                    </a:lnTo>
                    <a:lnTo>
                      <a:pt x="292" y="151"/>
                    </a:lnTo>
                    <a:lnTo>
                      <a:pt x="304" y="170"/>
                    </a:lnTo>
                    <a:lnTo>
                      <a:pt x="314" y="194"/>
                    </a:lnTo>
                    <a:lnTo>
                      <a:pt x="338" y="195"/>
                    </a:lnTo>
                    <a:lnTo>
                      <a:pt x="353" y="195"/>
                    </a:lnTo>
                    <a:lnTo>
                      <a:pt x="360" y="213"/>
                    </a:lnTo>
                    <a:lnTo>
                      <a:pt x="374" y="242"/>
                    </a:lnTo>
                    <a:lnTo>
                      <a:pt x="365" y="250"/>
                    </a:lnTo>
                    <a:lnTo>
                      <a:pt x="347" y="254"/>
                    </a:lnTo>
                    <a:lnTo>
                      <a:pt x="328" y="262"/>
                    </a:lnTo>
                    <a:lnTo>
                      <a:pt x="311" y="257"/>
                    </a:lnTo>
                    <a:lnTo>
                      <a:pt x="295" y="269"/>
                    </a:lnTo>
                    <a:lnTo>
                      <a:pt x="283" y="281"/>
                    </a:lnTo>
                    <a:lnTo>
                      <a:pt x="305" y="295"/>
                    </a:lnTo>
                    <a:lnTo>
                      <a:pt x="329" y="314"/>
                    </a:lnTo>
                    <a:lnTo>
                      <a:pt x="335" y="338"/>
                    </a:lnTo>
                    <a:lnTo>
                      <a:pt x="329" y="353"/>
                    </a:lnTo>
                    <a:lnTo>
                      <a:pt x="309" y="362"/>
                    </a:lnTo>
                    <a:lnTo>
                      <a:pt x="309" y="375"/>
                    </a:lnTo>
                    <a:lnTo>
                      <a:pt x="321" y="375"/>
                    </a:lnTo>
                    <a:lnTo>
                      <a:pt x="348" y="370"/>
                    </a:lnTo>
                    <a:lnTo>
                      <a:pt x="348" y="393"/>
                    </a:lnTo>
                    <a:lnTo>
                      <a:pt x="340" y="415"/>
                    </a:lnTo>
                    <a:lnTo>
                      <a:pt x="331" y="422"/>
                    </a:lnTo>
                    <a:lnTo>
                      <a:pt x="347" y="423"/>
                    </a:lnTo>
                    <a:lnTo>
                      <a:pt x="359" y="417"/>
                    </a:lnTo>
                    <a:lnTo>
                      <a:pt x="386" y="413"/>
                    </a:lnTo>
                    <a:lnTo>
                      <a:pt x="405" y="420"/>
                    </a:lnTo>
                    <a:lnTo>
                      <a:pt x="405" y="410"/>
                    </a:lnTo>
                    <a:lnTo>
                      <a:pt x="425" y="425"/>
                    </a:lnTo>
                    <a:lnTo>
                      <a:pt x="427" y="437"/>
                    </a:lnTo>
                    <a:lnTo>
                      <a:pt x="437" y="454"/>
                    </a:lnTo>
                    <a:lnTo>
                      <a:pt x="453" y="454"/>
                    </a:lnTo>
                    <a:lnTo>
                      <a:pt x="470" y="449"/>
                    </a:lnTo>
                    <a:lnTo>
                      <a:pt x="463" y="441"/>
                    </a:lnTo>
                    <a:lnTo>
                      <a:pt x="491" y="435"/>
                    </a:lnTo>
                    <a:lnTo>
                      <a:pt x="501" y="427"/>
                    </a:lnTo>
                    <a:lnTo>
                      <a:pt x="539" y="422"/>
                    </a:lnTo>
                    <a:lnTo>
                      <a:pt x="545" y="439"/>
                    </a:lnTo>
                    <a:lnTo>
                      <a:pt x="568" y="439"/>
                    </a:lnTo>
                    <a:lnTo>
                      <a:pt x="568" y="473"/>
                    </a:lnTo>
                    <a:lnTo>
                      <a:pt x="566" y="492"/>
                    </a:lnTo>
                    <a:lnTo>
                      <a:pt x="581" y="490"/>
                    </a:lnTo>
                    <a:lnTo>
                      <a:pt x="607" y="490"/>
                    </a:lnTo>
                    <a:lnTo>
                      <a:pt x="597" y="468"/>
                    </a:lnTo>
                    <a:lnTo>
                      <a:pt x="621" y="470"/>
                    </a:lnTo>
                    <a:lnTo>
                      <a:pt x="636" y="487"/>
                    </a:lnTo>
                    <a:lnTo>
                      <a:pt x="629" y="502"/>
                    </a:lnTo>
                    <a:lnTo>
                      <a:pt x="616" y="509"/>
                    </a:lnTo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8" name="Freeform 11"/>
              <p:cNvSpPr>
                <a:spLocks/>
              </p:cNvSpPr>
              <p:nvPr/>
            </p:nvSpPr>
            <p:spPr bwMode="gray">
              <a:xfrm>
                <a:off x="1303" y="1541"/>
                <a:ext cx="716" cy="712"/>
              </a:xfrm>
              <a:custGeom>
                <a:avLst/>
                <a:gdLst>
                  <a:gd name="T0" fmla="*/ 226 w 716"/>
                  <a:gd name="T1" fmla="*/ 667 h 712"/>
                  <a:gd name="T2" fmla="*/ 178 w 716"/>
                  <a:gd name="T3" fmla="*/ 712 h 712"/>
                  <a:gd name="T4" fmla="*/ 118 w 716"/>
                  <a:gd name="T5" fmla="*/ 696 h 712"/>
                  <a:gd name="T6" fmla="*/ 67 w 716"/>
                  <a:gd name="T7" fmla="*/ 655 h 712"/>
                  <a:gd name="T8" fmla="*/ 56 w 716"/>
                  <a:gd name="T9" fmla="*/ 619 h 712"/>
                  <a:gd name="T10" fmla="*/ 43 w 716"/>
                  <a:gd name="T11" fmla="*/ 571 h 712"/>
                  <a:gd name="T12" fmla="*/ 17 w 716"/>
                  <a:gd name="T13" fmla="*/ 504 h 712"/>
                  <a:gd name="T14" fmla="*/ 27 w 716"/>
                  <a:gd name="T15" fmla="*/ 461 h 712"/>
                  <a:gd name="T16" fmla="*/ 5 w 716"/>
                  <a:gd name="T17" fmla="*/ 398 h 712"/>
                  <a:gd name="T18" fmla="*/ 43 w 716"/>
                  <a:gd name="T19" fmla="*/ 331 h 712"/>
                  <a:gd name="T20" fmla="*/ 113 w 716"/>
                  <a:gd name="T21" fmla="*/ 278 h 712"/>
                  <a:gd name="T22" fmla="*/ 156 w 716"/>
                  <a:gd name="T23" fmla="*/ 216 h 712"/>
                  <a:gd name="T24" fmla="*/ 202 w 716"/>
                  <a:gd name="T25" fmla="*/ 156 h 712"/>
                  <a:gd name="T26" fmla="*/ 242 w 716"/>
                  <a:gd name="T27" fmla="*/ 137 h 712"/>
                  <a:gd name="T28" fmla="*/ 272 w 716"/>
                  <a:gd name="T29" fmla="*/ 108 h 712"/>
                  <a:gd name="T30" fmla="*/ 303 w 716"/>
                  <a:gd name="T31" fmla="*/ 86 h 712"/>
                  <a:gd name="T32" fmla="*/ 360 w 716"/>
                  <a:gd name="T33" fmla="*/ 77 h 712"/>
                  <a:gd name="T34" fmla="*/ 399 w 716"/>
                  <a:gd name="T35" fmla="*/ 43 h 712"/>
                  <a:gd name="T36" fmla="*/ 420 w 716"/>
                  <a:gd name="T37" fmla="*/ 0 h 712"/>
                  <a:gd name="T38" fmla="*/ 518 w 716"/>
                  <a:gd name="T39" fmla="*/ 31 h 712"/>
                  <a:gd name="T40" fmla="*/ 550 w 716"/>
                  <a:gd name="T41" fmla="*/ 100 h 712"/>
                  <a:gd name="T42" fmla="*/ 610 w 716"/>
                  <a:gd name="T43" fmla="*/ 120 h 712"/>
                  <a:gd name="T44" fmla="*/ 646 w 716"/>
                  <a:gd name="T45" fmla="*/ 130 h 712"/>
                  <a:gd name="T46" fmla="*/ 692 w 716"/>
                  <a:gd name="T47" fmla="*/ 149 h 712"/>
                  <a:gd name="T48" fmla="*/ 665 w 716"/>
                  <a:gd name="T49" fmla="*/ 182 h 712"/>
                  <a:gd name="T50" fmla="*/ 682 w 716"/>
                  <a:gd name="T51" fmla="*/ 235 h 712"/>
                  <a:gd name="T52" fmla="*/ 716 w 716"/>
                  <a:gd name="T53" fmla="*/ 288 h 712"/>
                  <a:gd name="T54" fmla="*/ 675 w 716"/>
                  <a:gd name="T55" fmla="*/ 304 h 712"/>
                  <a:gd name="T56" fmla="*/ 638 w 716"/>
                  <a:gd name="T57" fmla="*/ 348 h 712"/>
                  <a:gd name="T58" fmla="*/ 615 w 716"/>
                  <a:gd name="T59" fmla="*/ 388 h 712"/>
                  <a:gd name="T60" fmla="*/ 555 w 716"/>
                  <a:gd name="T61" fmla="*/ 400 h 712"/>
                  <a:gd name="T62" fmla="*/ 518 w 716"/>
                  <a:gd name="T63" fmla="*/ 427 h 712"/>
                  <a:gd name="T64" fmla="*/ 497 w 716"/>
                  <a:gd name="T65" fmla="*/ 437 h 712"/>
                  <a:gd name="T66" fmla="*/ 459 w 716"/>
                  <a:gd name="T67" fmla="*/ 436 h 712"/>
                  <a:gd name="T68" fmla="*/ 468 w 716"/>
                  <a:gd name="T69" fmla="*/ 472 h 712"/>
                  <a:gd name="T70" fmla="*/ 439 w 716"/>
                  <a:gd name="T71" fmla="*/ 506 h 712"/>
                  <a:gd name="T72" fmla="*/ 463 w 716"/>
                  <a:gd name="T73" fmla="*/ 544 h 712"/>
                  <a:gd name="T74" fmla="*/ 440 w 716"/>
                  <a:gd name="T75" fmla="*/ 564 h 712"/>
                  <a:gd name="T76" fmla="*/ 391 w 716"/>
                  <a:gd name="T77" fmla="*/ 561 h 712"/>
                  <a:gd name="T78" fmla="*/ 356 w 716"/>
                  <a:gd name="T79" fmla="*/ 559 h 712"/>
                  <a:gd name="T80" fmla="*/ 329 w 716"/>
                  <a:gd name="T81" fmla="*/ 581 h 712"/>
                  <a:gd name="T82" fmla="*/ 260 w 716"/>
                  <a:gd name="T83" fmla="*/ 580 h 712"/>
                  <a:gd name="T84" fmla="*/ 250 w 716"/>
                  <a:gd name="T85" fmla="*/ 605 h 712"/>
                  <a:gd name="T86" fmla="*/ 224 w 716"/>
                  <a:gd name="T87" fmla="*/ 631 h 7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6"/>
                  <a:gd name="T133" fmla="*/ 0 h 712"/>
                  <a:gd name="T134" fmla="*/ 716 w 716"/>
                  <a:gd name="T135" fmla="*/ 712 h 71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6" h="712">
                    <a:moveTo>
                      <a:pt x="214" y="617"/>
                    </a:moveTo>
                    <a:lnTo>
                      <a:pt x="216" y="633"/>
                    </a:lnTo>
                    <a:lnTo>
                      <a:pt x="226" y="667"/>
                    </a:lnTo>
                    <a:lnTo>
                      <a:pt x="221" y="705"/>
                    </a:lnTo>
                    <a:lnTo>
                      <a:pt x="197" y="708"/>
                    </a:lnTo>
                    <a:lnTo>
                      <a:pt x="178" y="712"/>
                    </a:lnTo>
                    <a:lnTo>
                      <a:pt x="164" y="706"/>
                    </a:lnTo>
                    <a:lnTo>
                      <a:pt x="166" y="691"/>
                    </a:lnTo>
                    <a:lnTo>
                      <a:pt x="118" y="696"/>
                    </a:lnTo>
                    <a:lnTo>
                      <a:pt x="108" y="684"/>
                    </a:lnTo>
                    <a:lnTo>
                      <a:pt x="120" y="652"/>
                    </a:lnTo>
                    <a:lnTo>
                      <a:pt x="67" y="655"/>
                    </a:lnTo>
                    <a:lnTo>
                      <a:pt x="48" y="641"/>
                    </a:lnTo>
                    <a:lnTo>
                      <a:pt x="43" y="631"/>
                    </a:lnTo>
                    <a:lnTo>
                      <a:pt x="56" y="619"/>
                    </a:lnTo>
                    <a:lnTo>
                      <a:pt x="55" y="604"/>
                    </a:lnTo>
                    <a:lnTo>
                      <a:pt x="39" y="592"/>
                    </a:lnTo>
                    <a:lnTo>
                      <a:pt x="43" y="571"/>
                    </a:lnTo>
                    <a:lnTo>
                      <a:pt x="29" y="544"/>
                    </a:lnTo>
                    <a:lnTo>
                      <a:pt x="0" y="525"/>
                    </a:lnTo>
                    <a:lnTo>
                      <a:pt x="17" y="504"/>
                    </a:lnTo>
                    <a:lnTo>
                      <a:pt x="38" y="494"/>
                    </a:lnTo>
                    <a:lnTo>
                      <a:pt x="38" y="473"/>
                    </a:lnTo>
                    <a:lnTo>
                      <a:pt x="27" y="461"/>
                    </a:lnTo>
                    <a:lnTo>
                      <a:pt x="24" y="448"/>
                    </a:lnTo>
                    <a:lnTo>
                      <a:pt x="2" y="441"/>
                    </a:lnTo>
                    <a:lnTo>
                      <a:pt x="5" y="398"/>
                    </a:lnTo>
                    <a:lnTo>
                      <a:pt x="15" y="374"/>
                    </a:lnTo>
                    <a:lnTo>
                      <a:pt x="29" y="360"/>
                    </a:lnTo>
                    <a:lnTo>
                      <a:pt x="43" y="331"/>
                    </a:lnTo>
                    <a:lnTo>
                      <a:pt x="56" y="336"/>
                    </a:lnTo>
                    <a:lnTo>
                      <a:pt x="82" y="295"/>
                    </a:lnTo>
                    <a:lnTo>
                      <a:pt x="113" y="278"/>
                    </a:lnTo>
                    <a:lnTo>
                      <a:pt x="116" y="254"/>
                    </a:lnTo>
                    <a:lnTo>
                      <a:pt x="127" y="233"/>
                    </a:lnTo>
                    <a:lnTo>
                      <a:pt x="156" y="216"/>
                    </a:lnTo>
                    <a:lnTo>
                      <a:pt x="176" y="192"/>
                    </a:lnTo>
                    <a:lnTo>
                      <a:pt x="190" y="170"/>
                    </a:lnTo>
                    <a:lnTo>
                      <a:pt x="202" y="156"/>
                    </a:lnTo>
                    <a:lnTo>
                      <a:pt x="228" y="163"/>
                    </a:lnTo>
                    <a:lnTo>
                      <a:pt x="231" y="136"/>
                    </a:lnTo>
                    <a:lnTo>
                      <a:pt x="242" y="137"/>
                    </a:lnTo>
                    <a:lnTo>
                      <a:pt x="250" y="120"/>
                    </a:lnTo>
                    <a:lnTo>
                      <a:pt x="266" y="127"/>
                    </a:lnTo>
                    <a:lnTo>
                      <a:pt x="272" y="108"/>
                    </a:lnTo>
                    <a:lnTo>
                      <a:pt x="288" y="105"/>
                    </a:lnTo>
                    <a:lnTo>
                      <a:pt x="295" y="76"/>
                    </a:lnTo>
                    <a:lnTo>
                      <a:pt x="303" y="86"/>
                    </a:lnTo>
                    <a:lnTo>
                      <a:pt x="307" y="57"/>
                    </a:lnTo>
                    <a:lnTo>
                      <a:pt x="356" y="67"/>
                    </a:lnTo>
                    <a:lnTo>
                      <a:pt x="360" y="77"/>
                    </a:lnTo>
                    <a:lnTo>
                      <a:pt x="368" y="64"/>
                    </a:lnTo>
                    <a:lnTo>
                      <a:pt x="389" y="62"/>
                    </a:lnTo>
                    <a:lnTo>
                      <a:pt x="399" y="43"/>
                    </a:lnTo>
                    <a:lnTo>
                      <a:pt x="413" y="33"/>
                    </a:lnTo>
                    <a:lnTo>
                      <a:pt x="413" y="12"/>
                    </a:lnTo>
                    <a:lnTo>
                      <a:pt x="420" y="0"/>
                    </a:lnTo>
                    <a:lnTo>
                      <a:pt x="470" y="7"/>
                    </a:lnTo>
                    <a:lnTo>
                      <a:pt x="497" y="17"/>
                    </a:lnTo>
                    <a:lnTo>
                      <a:pt x="518" y="31"/>
                    </a:lnTo>
                    <a:lnTo>
                      <a:pt x="536" y="50"/>
                    </a:lnTo>
                    <a:lnTo>
                      <a:pt x="542" y="77"/>
                    </a:lnTo>
                    <a:lnTo>
                      <a:pt x="550" y="100"/>
                    </a:lnTo>
                    <a:lnTo>
                      <a:pt x="566" y="117"/>
                    </a:lnTo>
                    <a:lnTo>
                      <a:pt x="598" y="125"/>
                    </a:lnTo>
                    <a:lnTo>
                      <a:pt x="610" y="120"/>
                    </a:lnTo>
                    <a:lnTo>
                      <a:pt x="624" y="108"/>
                    </a:lnTo>
                    <a:lnTo>
                      <a:pt x="636" y="106"/>
                    </a:lnTo>
                    <a:lnTo>
                      <a:pt x="646" y="130"/>
                    </a:lnTo>
                    <a:lnTo>
                      <a:pt x="667" y="134"/>
                    </a:lnTo>
                    <a:lnTo>
                      <a:pt x="672" y="125"/>
                    </a:lnTo>
                    <a:lnTo>
                      <a:pt x="692" y="149"/>
                    </a:lnTo>
                    <a:lnTo>
                      <a:pt x="680" y="158"/>
                    </a:lnTo>
                    <a:lnTo>
                      <a:pt x="670" y="163"/>
                    </a:lnTo>
                    <a:lnTo>
                      <a:pt x="665" y="182"/>
                    </a:lnTo>
                    <a:lnTo>
                      <a:pt x="668" y="202"/>
                    </a:lnTo>
                    <a:lnTo>
                      <a:pt x="670" y="223"/>
                    </a:lnTo>
                    <a:lnTo>
                      <a:pt x="682" y="235"/>
                    </a:lnTo>
                    <a:lnTo>
                      <a:pt x="699" y="235"/>
                    </a:lnTo>
                    <a:lnTo>
                      <a:pt x="716" y="254"/>
                    </a:lnTo>
                    <a:lnTo>
                      <a:pt x="716" y="288"/>
                    </a:lnTo>
                    <a:lnTo>
                      <a:pt x="708" y="312"/>
                    </a:lnTo>
                    <a:lnTo>
                      <a:pt x="694" y="314"/>
                    </a:lnTo>
                    <a:lnTo>
                      <a:pt x="675" y="304"/>
                    </a:lnTo>
                    <a:lnTo>
                      <a:pt x="660" y="328"/>
                    </a:lnTo>
                    <a:lnTo>
                      <a:pt x="639" y="329"/>
                    </a:lnTo>
                    <a:lnTo>
                      <a:pt x="638" y="348"/>
                    </a:lnTo>
                    <a:lnTo>
                      <a:pt x="626" y="353"/>
                    </a:lnTo>
                    <a:lnTo>
                      <a:pt x="624" y="370"/>
                    </a:lnTo>
                    <a:lnTo>
                      <a:pt x="615" y="388"/>
                    </a:lnTo>
                    <a:lnTo>
                      <a:pt x="593" y="406"/>
                    </a:lnTo>
                    <a:lnTo>
                      <a:pt x="574" y="405"/>
                    </a:lnTo>
                    <a:lnTo>
                      <a:pt x="555" y="400"/>
                    </a:lnTo>
                    <a:lnTo>
                      <a:pt x="536" y="403"/>
                    </a:lnTo>
                    <a:lnTo>
                      <a:pt x="524" y="410"/>
                    </a:lnTo>
                    <a:lnTo>
                      <a:pt x="518" y="427"/>
                    </a:lnTo>
                    <a:lnTo>
                      <a:pt x="526" y="446"/>
                    </a:lnTo>
                    <a:lnTo>
                      <a:pt x="506" y="449"/>
                    </a:lnTo>
                    <a:lnTo>
                      <a:pt x="497" y="437"/>
                    </a:lnTo>
                    <a:lnTo>
                      <a:pt x="490" y="429"/>
                    </a:lnTo>
                    <a:lnTo>
                      <a:pt x="475" y="425"/>
                    </a:lnTo>
                    <a:lnTo>
                      <a:pt x="459" y="436"/>
                    </a:lnTo>
                    <a:lnTo>
                      <a:pt x="451" y="449"/>
                    </a:lnTo>
                    <a:lnTo>
                      <a:pt x="449" y="461"/>
                    </a:lnTo>
                    <a:lnTo>
                      <a:pt x="468" y="472"/>
                    </a:lnTo>
                    <a:lnTo>
                      <a:pt x="468" y="484"/>
                    </a:lnTo>
                    <a:lnTo>
                      <a:pt x="452" y="492"/>
                    </a:lnTo>
                    <a:lnTo>
                      <a:pt x="439" y="506"/>
                    </a:lnTo>
                    <a:lnTo>
                      <a:pt x="427" y="514"/>
                    </a:lnTo>
                    <a:lnTo>
                      <a:pt x="444" y="526"/>
                    </a:lnTo>
                    <a:lnTo>
                      <a:pt x="463" y="544"/>
                    </a:lnTo>
                    <a:lnTo>
                      <a:pt x="463" y="554"/>
                    </a:lnTo>
                    <a:lnTo>
                      <a:pt x="452" y="569"/>
                    </a:lnTo>
                    <a:lnTo>
                      <a:pt x="440" y="564"/>
                    </a:lnTo>
                    <a:lnTo>
                      <a:pt x="430" y="556"/>
                    </a:lnTo>
                    <a:lnTo>
                      <a:pt x="410" y="554"/>
                    </a:lnTo>
                    <a:lnTo>
                      <a:pt x="391" y="561"/>
                    </a:lnTo>
                    <a:lnTo>
                      <a:pt x="384" y="569"/>
                    </a:lnTo>
                    <a:lnTo>
                      <a:pt x="370" y="569"/>
                    </a:lnTo>
                    <a:lnTo>
                      <a:pt x="356" y="559"/>
                    </a:lnTo>
                    <a:lnTo>
                      <a:pt x="339" y="552"/>
                    </a:lnTo>
                    <a:lnTo>
                      <a:pt x="317" y="568"/>
                    </a:lnTo>
                    <a:lnTo>
                      <a:pt x="329" y="581"/>
                    </a:lnTo>
                    <a:lnTo>
                      <a:pt x="303" y="585"/>
                    </a:lnTo>
                    <a:lnTo>
                      <a:pt x="281" y="581"/>
                    </a:lnTo>
                    <a:lnTo>
                      <a:pt x="260" y="580"/>
                    </a:lnTo>
                    <a:lnTo>
                      <a:pt x="260" y="595"/>
                    </a:lnTo>
                    <a:lnTo>
                      <a:pt x="266" y="604"/>
                    </a:lnTo>
                    <a:lnTo>
                      <a:pt x="250" y="605"/>
                    </a:lnTo>
                    <a:lnTo>
                      <a:pt x="233" y="600"/>
                    </a:lnTo>
                    <a:lnTo>
                      <a:pt x="236" y="621"/>
                    </a:lnTo>
                    <a:lnTo>
                      <a:pt x="224" y="631"/>
                    </a:lnTo>
                    <a:lnTo>
                      <a:pt x="214" y="617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9" name="Freeform 12"/>
              <p:cNvSpPr>
                <a:spLocks/>
              </p:cNvSpPr>
              <p:nvPr/>
            </p:nvSpPr>
            <p:spPr bwMode="gray">
              <a:xfrm>
                <a:off x="1135" y="2105"/>
                <a:ext cx="650" cy="478"/>
              </a:xfrm>
              <a:custGeom>
                <a:avLst/>
                <a:gdLst>
                  <a:gd name="T0" fmla="*/ 180 w 650"/>
                  <a:gd name="T1" fmla="*/ 422 h 478"/>
                  <a:gd name="T2" fmla="*/ 188 w 650"/>
                  <a:gd name="T3" fmla="*/ 389 h 478"/>
                  <a:gd name="T4" fmla="*/ 166 w 650"/>
                  <a:gd name="T5" fmla="*/ 393 h 478"/>
                  <a:gd name="T6" fmla="*/ 132 w 650"/>
                  <a:gd name="T7" fmla="*/ 384 h 478"/>
                  <a:gd name="T8" fmla="*/ 111 w 650"/>
                  <a:gd name="T9" fmla="*/ 372 h 478"/>
                  <a:gd name="T10" fmla="*/ 110 w 650"/>
                  <a:gd name="T11" fmla="*/ 353 h 478"/>
                  <a:gd name="T12" fmla="*/ 122 w 650"/>
                  <a:gd name="T13" fmla="*/ 319 h 478"/>
                  <a:gd name="T14" fmla="*/ 79 w 650"/>
                  <a:gd name="T15" fmla="*/ 329 h 478"/>
                  <a:gd name="T16" fmla="*/ 53 w 650"/>
                  <a:gd name="T17" fmla="*/ 314 h 478"/>
                  <a:gd name="T18" fmla="*/ 32 w 650"/>
                  <a:gd name="T19" fmla="*/ 283 h 478"/>
                  <a:gd name="T20" fmla="*/ 10 w 650"/>
                  <a:gd name="T21" fmla="*/ 245 h 478"/>
                  <a:gd name="T22" fmla="*/ 5 w 650"/>
                  <a:gd name="T23" fmla="*/ 204 h 478"/>
                  <a:gd name="T24" fmla="*/ 26 w 650"/>
                  <a:gd name="T25" fmla="*/ 166 h 478"/>
                  <a:gd name="T26" fmla="*/ 48 w 650"/>
                  <a:gd name="T27" fmla="*/ 154 h 478"/>
                  <a:gd name="T28" fmla="*/ 70 w 650"/>
                  <a:gd name="T29" fmla="*/ 120 h 478"/>
                  <a:gd name="T30" fmla="*/ 65 w 650"/>
                  <a:gd name="T31" fmla="*/ 96 h 478"/>
                  <a:gd name="T32" fmla="*/ 91 w 650"/>
                  <a:gd name="T33" fmla="*/ 67 h 478"/>
                  <a:gd name="T34" fmla="*/ 111 w 650"/>
                  <a:gd name="T35" fmla="*/ 41 h 478"/>
                  <a:gd name="T36" fmla="*/ 139 w 650"/>
                  <a:gd name="T37" fmla="*/ 5 h 478"/>
                  <a:gd name="T38" fmla="*/ 166 w 650"/>
                  <a:gd name="T39" fmla="*/ 10 h 478"/>
                  <a:gd name="T40" fmla="*/ 204 w 650"/>
                  <a:gd name="T41" fmla="*/ 9 h 478"/>
                  <a:gd name="T42" fmla="*/ 207 w 650"/>
                  <a:gd name="T43" fmla="*/ 31 h 478"/>
                  <a:gd name="T44" fmla="*/ 226 w 650"/>
                  <a:gd name="T45" fmla="*/ 53 h 478"/>
                  <a:gd name="T46" fmla="*/ 216 w 650"/>
                  <a:gd name="T47" fmla="*/ 76 h 478"/>
                  <a:gd name="T48" fmla="*/ 290 w 650"/>
                  <a:gd name="T49" fmla="*/ 84 h 478"/>
                  <a:gd name="T50" fmla="*/ 278 w 650"/>
                  <a:gd name="T51" fmla="*/ 120 h 478"/>
                  <a:gd name="T52" fmla="*/ 334 w 650"/>
                  <a:gd name="T53" fmla="*/ 122 h 478"/>
                  <a:gd name="T54" fmla="*/ 346 w 650"/>
                  <a:gd name="T55" fmla="*/ 144 h 478"/>
                  <a:gd name="T56" fmla="*/ 404 w 650"/>
                  <a:gd name="T57" fmla="*/ 165 h 478"/>
                  <a:gd name="T58" fmla="*/ 420 w 650"/>
                  <a:gd name="T59" fmla="*/ 175 h 478"/>
                  <a:gd name="T60" fmla="*/ 427 w 650"/>
                  <a:gd name="T61" fmla="*/ 187 h 478"/>
                  <a:gd name="T62" fmla="*/ 451 w 650"/>
                  <a:gd name="T63" fmla="*/ 209 h 478"/>
                  <a:gd name="T64" fmla="*/ 459 w 650"/>
                  <a:gd name="T65" fmla="*/ 240 h 478"/>
                  <a:gd name="T66" fmla="*/ 495 w 650"/>
                  <a:gd name="T67" fmla="*/ 245 h 478"/>
                  <a:gd name="T68" fmla="*/ 530 w 650"/>
                  <a:gd name="T69" fmla="*/ 237 h 478"/>
                  <a:gd name="T70" fmla="*/ 555 w 650"/>
                  <a:gd name="T71" fmla="*/ 293 h 478"/>
                  <a:gd name="T72" fmla="*/ 583 w 650"/>
                  <a:gd name="T73" fmla="*/ 292 h 478"/>
                  <a:gd name="T74" fmla="*/ 590 w 650"/>
                  <a:gd name="T75" fmla="*/ 314 h 478"/>
                  <a:gd name="T76" fmla="*/ 607 w 650"/>
                  <a:gd name="T77" fmla="*/ 329 h 478"/>
                  <a:gd name="T78" fmla="*/ 624 w 650"/>
                  <a:gd name="T79" fmla="*/ 343 h 478"/>
                  <a:gd name="T80" fmla="*/ 622 w 650"/>
                  <a:gd name="T81" fmla="*/ 381 h 478"/>
                  <a:gd name="T82" fmla="*/ 644 w 650"/>
                  <a:gd name="T83" fmla="*/ 410 h 478"/>
                  <a:gd name="T84" fmla="*/ 646 w 650"/>
                  <a:gd name="T85" fmla="*/ 456 h 478"/>
                  <a:gd name="T86" fmla="*/ 620 w 650"/>
                  <a:gd name="T87" fmla="*/ 465 h 478"/>
                  <a:gd name="T88" fmla="*/ 596 w 650"/>
                  <a:gd name="T89" fmla="*/ 461 h 478"/>
                  <a:gd name="T90" fmla="*/ 557 w 650"/>
                  <a:gd name="T91" fmla="*/ 477 h 478"/>
                  <a:gd name="T92" fmla="*/ 521 w 650"/>
                  <a:gd name="T93" fmla="*/ 478 h 478"/>
                  <a:gd name="T94" fmla="*/ 506 w 650"/>
                  <a:gd name="T95" fmla="*/ 444 h 478"/>
                  <a:gd name="T96" fmla="*/ 439 w 650"/>
                  <a:gd name="T97" fmla="*/ 460 h 478"/>
                  <a:gd name="T98" fmla="*/ 386 w 650"/>
                  <a:gd name="T99" fmla="*/ 437 h 478"/>
                  <a:gd name="T100" fmla="*/ 293 w 650"/>
                  <a:gd name="T101" fmla="*/ 432 h 478"/>
                  <a:gd name="T102" fmla="*/ 281 w 650"/>
                  <a:gd name="T103" fmla="*/ 382 h 478"/>
                  <a:gd name="T104" fmla="*/ 248 w 650"/>
                  <a:gd name="T105" fmla="*/ 396 h 478"/>
                  <a:gd name="T106" fmla="*/ 216 w 650"/>
                  <a:gd name="T107" fmla="*/ 432 h 478"/>
                  <a:gd name="T108" fmla="*/ 163 w 650"/>
                  <a:gd name="T109" fmla="*/ 425 h 47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0"/>
                  <a:gd name="T166" fmla="*/ 0 h 478"/>
                  <a:gd name="T167" fmla="*/ 650 w 650"/>
                  <a:gd name="T168" fmla="*/ 478 h 47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0" h="478">
                    <a:moveTo>
                      <a:pt x="168" y="421"/>
                    </a:moveTo>
                    <a:lnTo>
                      <a:pt x="180" y="422"/>
                    </a:lnTo>
                    <a:lnTo>
                      <a:pt x="182" y="408"/>
                    </a:lnTo>
                    <a:lnTo>
                      <a:pt x="188" y="389"/>
                    </a:lnTo>
                    <a:lnTo>
                      <a:pt x="175" y="379"/>
                    </a:lnTo>
                    <a:lnTo>
                      <a:pt x="166" y="393"/>
                    </a:lnTo>
                    <a:lnTo>
                      <a:pt x="156" y="370"/>
                    </a:lnTo>
                    <a:lnTo>
                      <a:pt x="132" y="384"/>
                    </a:lnTo>
                    <a:lnTo>
                      <a:pt x="113" y="384"/>
                    </a:lnTo>
                    <a:lnTo>
                      <a:pt x="111" y="372"/>
                    </a:lnTo>
                    <a:lnTo>
                      <a:pt x="96" y="365"/>
                    </a:lnTo>
                    <a:lnTo>
                      <a:pt x="110" y="353"/>
                    </a:lnTo>
                    <a:lnTo>
                      <a:pt x="123" y="338"/>
                    </a:lnTo>
                    <a:lnTo>
                      <a:pt x="122" y="319"/>
                    </a:lnTo>
                    <a:lnTo>
                      <a:pt x="91" y="319"/>
                    </a:lnTo>
                    <a:lnTo>
                      <a:pt x="79" y="329"/>
                    </a:lnTo>
                    <a:lnTo>
                      <a:pt x="56" y="328"/>
                    </a:lnTo>
                    <a:lnTo>
                      <a:pt x="53" y="314"/>
                    </a:lnTo>
                    <a:lnTo>
                      <a:pt x="48" y="292"/>
                    </a:lnTo>
                    <a:lnTo>
                      <a:pt x="32" y="283"/>
                    </a:lnTo>
                    <a:lnTo>
                      <a:pt x="20" y="269"/>
                    </a:lnTo>
                    <a:lnTo>
                      <a:pt x="10" y="245"/>
                    </a:lnTo>
                    <a:lnTo>
                      <a:pt x="0" y="225"/>
                    </a:lnTo>
                    <a:lnTo>
                      <a:pt x="5" y="204"/>
                    </a:lnTo>
                    <a:lnTo>
                      <a:pt x="20" y="175"/>
                    </a:lnTo>
                    <a:lnTo>
                      <a:pt x="26" y="166"/>
                    </a:lnTo>
                    <a:lnTo>
                      <a:pt x="31" y="166"/>
                    </a:lnTo>
                    <a:lnTo>
                      <a:pt x="48" y="154"/>
                    </a:lnTo>
                    <a:lnTo>
                      <a:pt x="58" y="148"/>
                    </a:lnTo>
                    <a:lnTo>
                      <a:pt x="70" y="120"/>
                    </a:lnTo>
                    <a:lnTo>
                      <a:pt x="68" y="106"/>
                    </a:lnTo>
                    <a:lnTo>
                      <a:pt x="65" y="96"/>
                    </a:lnTo>
                    <a:lnTo>
                      <a:pt x="77" y="84"/>
                    </a:lnTo>
                    <a:lnTo>
                      <a:pt x="91" y="67"/>
                    </a:lnTo>
                    <a:lnTo>
                      <a:pt x="101" y="57"/>
                    </a:lnTo>
                    <a:lnTo>
                      <a:pt x="111" y="41"/>
                    </a:lnTo>
                    <a:lnTo>
                      <a:pt x="120" y="24"/>
                    </a:lnTo>
                    <a:lnTo>
                      <a:pt x="139" y="5"/>
                    </a:lnTo>
                    <a:lnTo>
                      <a:pt x="159" y="0"/>
                    </a:lnTo>
                    <a:lnTo>
                      <a:pt x="166" y="10"/>
                    </a:lnTo>
                    <a:lnTo>
                      <a:pt x="194" y="12"/>
                    </a:lnTo>
                    <a:lnTo>
                      <a:pt x="204" y="9"/>
                    </a:lnTo>
                    <a:lnTo>
                      <a:pt x="209" y="19"/>
                    </a:lnTo>
                    <a:lnTo>
                      <a:pt x="207" y="31"/>
                    </a:lnTo>
                    <a:lnTo>
                      <a:pt x="223" y="34"/>
                    </a:lnTo>
                    <a:lnTo>
                      <a:pt x="226" y="53"/>
                    </a:lnTo>
                    <a:lnTo>
                      <a:pt x="214" y="62"/>
                    </a:lnTo>
                    <a:lnTo>
                      <a:pt x="216" y="76"/>
                    </a:lnTo>
                    <a:lnTo>
                      <a:pt x="235" y="88"/>
                    </a:lnTo>
                    <a:lnTo>
                      <a:pt x="290" y="84"/>
                    </a:lnTo>
                    <a:lnTo>
                      <a:pt x="279" y="101"/>
                    </a:lnTo>
                    <a:lnTo>
                      <a:pt x="278" y="120"/>
                    </a:lnTo>
                    <a:lnTo>
                      <a:pt x="295" y="129"/>
                    </a:lnTo>
                    <a:lnTo>
                      <a:pt x="334" y="122"/>
                    </a:lnTo>
                    <a:lnTo>
                      <a:pt x="332" y="137"/>
                    </a:lnTo>
                    <a:lnTo>
                      <a:pt x="346" y="144"/>
                    </a:lnTo>
                    <a:lnTo>
                      <a:pt x="382" y="139"/>
                    </a:lnTo>
                    <a:lnTo>
                      <a:pt x="404" y="165"/>
                    </a:lnTo>
                    <a:lnTo>
                      <a:pt x="406" y="180"/>
                    </a:lnTo>
                    <a:lnTo>
                      <a:pt x="420" y="175"/>
                    </a:lnTo>
                    <a:lnTo>
                      <a:pt x="430" y="173"/>
                    </a:lnTo>
                    <a:lnTo>
                      <a:pt x="427" y="187"/>
                    </a:lnTo>
                    <a:lnTo>
                      <a:pt x="439" y="194"/>
                    </a:lnTo>
                    <a:lnTo>
                      <a:pt x="451" y="209"/>
                    </a:lnTo>
                    <a:lnTo>
                      <a:pt x="459" y="225"/>
                    </a:lnTo>
                    <a:lnTo>
                      <a:pt x="459" y="240"/>
                    </a:lnTo>
                    <a:lnTo>
                      <a:pt x="483" y="245"/>
                    </a:lnTo>
                    <a:lnTo>
                      <a:pt x="495" y="245"/>
                    </a:lnTo>
                    <a:lnTo>
                      <a:pt x="528" y="247"/>
                    </a:lnTo>
                    <a:lnTo>
                      <a:pt x="530" y="237"/>
                    </a:lnTo>
                    <a:lnTo>
                      <a:pt x="542" y="281"/>
                    </a:lnTo>
                    <a:lnTo>
                      <a:pt x="555" y="293"/>
                    </a:lnTo>
                    <a:lnTo>
                      <a:pt x="571" y="297"/>
                    </a:lnTo>
                    <a:lnTo>
                      <a:pt x="583" y="292"/>
                    </a:lnTo>
                    <a:lnTo>
                      <a:pt x="586" y="302"/>
                    </a:lnTo>
                    <a:lnTo>
                      <a:pt x="590" y="314"/>
                    </a:lnTo>
                    <a:lnTo>
                      <a:pt x="600" y="317"/>
                    </a:lnTo>
                    <a:lnTo>
                      <a:pt x="607" y="329"/>
                    </a:lnTo>
                    <a:lnTo>
                      <a:pt x="619" y="326"/>
                    </a:lnTo>
                    <a:lnTo>
                      <a:pt x="624" y="343"/>
                    </a:lnTo>
                    <a:lnTo>
                      <a:pt x="617" y="367"/>
                    </a:lnTo>
                    <a:lnTo>
                      <a:pt x="622" y="381"/>
                    </a:lnTo>
                    <a:lnTo>
                      <a:pt x="634" y="393"/>
                    </a:lnTo>
                    <a:lnTo>
                      <a:pt x="644" y="410"/>
                    </a:lnTo>
                    <a:cubicBezTo>
                      <a:pt x="648" y="423"/>
                      <a:pt x="650" y="430"/>
                      <a:pt x="650" y="444"/>
                    </a:cubicBezTo>
                    <a:lnTo>
                      <a:pt x="646" y="456"/>
                    </a:lnTo>
                    <a:lnTo>
                      <a:pt x="638" y="465"/>
                    </a:lnTo>
                    <a:lnTo>
                      <a:pt x="620" y="465"/>
                    </a:lnTo>
                    <a:lnTo>
                      <a:pt x="605" y="465"/>
                    </a:lnTo>
                    <a:lnTo>
                      <a:pt x="596" y="461"/>
                    </a:lnTo>
                    <a:lnTo>
                      <a:pt x="581" y="463"/>
                    </a:lnTo>
                    <a:lnTo>
                      <a:pt x="557" y="477"/>
                    </a:lnTo>
                    <a:lnTo>
                      <a:pt x="535" y="478"/>
                    </a:lnTo>
                    <a:lnTo>
                      <a:pt x="521" y="478"/>
                    </a:lnTo>
                    <a:lnTo>
                      <a:pt x="509" y="470"/>
                    </a:lnTo>
                    <a:lnTo>
                      <a:pt x="506" y="444"/>
                    </a:lnTo>
                    <a:lnTo>
                      <a:pt x="466" y="448"/>
                    </a:lnTo>
                    <a:cubicBezTo>
                      <a:pt x="455" y="451"/>
                      <a:pt x="445" y="462"/>
                      <a:pt x="439" y="460"/>
                    </a:cubicBezTo>
                    <a:cubicBezTo>
                      <a:pt x="433" y="458"/>
                      <a:pt x="438" y="436"/>
                      <a:pt x="427" y="434"/>
                    </a:cubicBezTo>
                    <a:lnTo>
                      <a:pt x="386" y="437"/>
                    </a:lnTo>
                    <a:lnTo>
                      <a:pt x="338" y="446"/>
                    </a:lnTo>
                    <a:cubicBezTo>
                      <a:pt x="323" y="445"/>
                      <a:pt x="301" y="438"/>
                      <a:pt x="293" y="432"/>
                    </a:cubicBezTo>
                    <a:lnTo>
                      <a:pt x="288" y="412"/>
                    </a:lnTo>
                    <a:lnTo>
                      <a:pt x="281" y="382"/>
                    </a:lnTo>
                    <a:lnTo>
                      <a:pt x="257" y="381"/>
                    </a:lnTo>
                    <a:lnTo>
                      <a:pt x="248" y="396"/>
                    </a:lnTo>
                    <a:lnTo>
                      <a:pt x="235" y="420"/>
                    </a:lnTo>
                    <a:lnTo>
                      <a:pt x="216" y="432"/>
                    </a:lnTo>
                    <a:lnTo>
                      <a:pt x="188" y="429"/>
                    </a:lnTo>
                    <a:lnTo>
                      <a:pt x="163" y="425"/>
                    </a:lnTo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0" name="Freeform 13"/>
              <p:cNvSpPr>
                <a:spLocks/>
              </p:cNvSpPr>
              <p:nvPr/>
            </p:nvSpPr>
            <p:spPr bwMode="gray">
              <a:xfrm>
                <a:off x="1512" y="1967"/>
                <a:ext cx="561" cy="688"/>
              </a:xfrm>
              <a:custGeom>
                <a:avLst/>
                <a:gdLst>
                  <a:gd name="T0" fmla="*/ 269 w 561"/>
                  <a:gd name="T1" fmla="*/ 579 h 688"/>
                  <a:gd name="T2" fmla="*/ 257 w 561"/>
                  <a:gd name="T3" fmla="*/ 532 h 688"/>
                  <a:gd name="T4" fmla="*/ 243 w 561"/>
                  <a:gd name="T5" fmla="*/ 490 h 688"/>
                  <a:gd name="T6" fmla="*/ 222 w 561"/>
                  <a:gd name="T7" fmla="*/ 460 h 688"/>
                  <a:gd name="T8" fmla="*/ 195 w 561"/>
                  <a:gd name="T9" fmla="*/ 435 h 688"/>
                  <a:gd name="T10" fmla="*/ 158 w 561"/>
                  <a:gd name="T11" fmla="*/ 399 h 688"/>
                  <a:gd name="T12" fmla="*/ 89 w 561"/>
                  <a:gd name="T13" fmla="*/ 382 h 688"/>
                  <a:gd name="T14" fmla="*/ 53 w 561"/>
                  <a:gd name="T15" fmla="*/ 327 h 688"/>
                  <a:gd name="T16" fmla="*/ 11 w 561"/>
                  <a:gd name="T17" fmla="*/ 289 h 688"/>
                  <a:gd name="T18" fmla="*/ 9 w 561"/>
                  <a:gd name="T19" fmla="*/ 223 h 688"/>
                  <a:gd name="T20" fmla="*/ 27 w 561"/>
                  <a:gd name="T21" fmla="*/ 195 h 688"/>
                  <a:gd name="T22" fmla="*/ 60 w 561"/>
                  <a:gd name="T23" fmla="*/ 181 h 688"/>
                  <a:gd name="T24" fmla="*/ 105 w 561"/>
                  <a:gd name="T25" fmla="*/ 159 h 688"/>
                  <a:gd name="T26" fmla="*/ 134 w 561"/>
                  <a:gd name="T27" fmla="*/ 120 h 688"/>
                  <a:gd name="T28" fmla="*/ 188 w 561"/>
                  <a:gd name="T29" fmla="*/ 130 h 688"/>
                  <a:gd name="T30" fmla="*/ 243 w 561"/>
                  <a:gd name="T31" fmla="*/ 141 h 688"/>
                  <a:gd name="T32" fmla="*/ 236 w 561"/>
                  <a:gd name="T33" fmla="*/ 99 h 688"/>
                  <a:gd name="T34" fmla="*/ 242 w 561"/>
                  <a:gd name="T35" fmla="*/ 69 h 688"/>
                  <a:gd name="T36" fmla="*/ 251 w 561"/>
                  <a:gd name="T37" fmla="*/ 40 h 688"/>
                  <a:gd name="T38" fmla="*/ 267 w 561"/>
                  <a:gd name="T39" fmla="*/ 0 h 688"/>
                  <a:gd name="T40" fmla="*/ 308 w 561"/>
                  <a:gd name="T41" fmla="*/ 22 h 688"/>
                  <a:gd name="T42" fmla="*/ 350 w 561"/>
                  <a:gd name="T43" fmla="*/ 76 h 688"/>
                  <a:gd name="T44" fmla="*/ 356 w 561"/>
                  <a:gd name="T45" fmla="*/ 115 h 688"/>
                  <a:gd name="T46" fmla="*/ 356 w 561"/>
                  <a:gd name="T47" fmla="*/ 159 h 688"/>
                  <a:gd name="T48" fmla="*/ 356 w 561"/>
                  <a:gd name="T49" fmla="*/ 195 h 688"/>
                  <a:gd name="T50" fmla="*/ 411 w 561"/>
                  <a:gd name="T51" fmla="*/ 214 h 688"/>
                  <a:gd name="T52" fmla="*/ 413 w 561"/>
                  <a:gd name="T53" fmla="*/ 259 h 688"/>
                  <a:gd name="T54" fmla="*/ 446 w 561"/>
                  <a:gd name="T55" fmla="*/ 270 h 688"/>
                  <a:gd name="T56" fmla="*/ 538 w 561"/>
                  <a:gd name="T57" fmla="*/ 279 h 688"/>
                  <a:gd name="T58" fmla="*/ 561 w 561"/>
                  <a:gd name="T59" fmla="*/ 316 h 688"/>
                  <a:gd name="T60" fmla="*/ 539 w 561"/>
                  <a:gd name="T61" fmla="*/ 354 h 688"/>
                  <a:gd name="T62" fmla="*/ 539 w 561"/>
                  <a:gd name="T63" fmla="*/ 394 h 688"/>
                  <a:gd name="T64" fmla="*/ 548 w 561"/>
                  <a:gd name="T65" fmla="*/ 436 h 688"/>
                  <a:gd name="T66" fmla="*/ 512 w 561"/>
                  <a:gd name="T67" fmla="*/ 453 h 688"/>
                  <a:gd name="T68" fmla="*/ 450 w 561"/>
                  <a:gd name="T69" fmla="*/ 468 h 688"/>
                  <a:gd name="T70" fmla="*/ 422 w 561"/>
                  <a:gd name="T71" fmla="*/ 493 h 688"/>
                  <a:gd name="T72" fmla="*/ 398 w 561"/>
                  <a:gd name="T73" fmla="*/ 538 h 688"/>
                  <a:gd name="T74" fmla="*/ 378 w 561"/>
                  <a:gd name="T75" fmla="*/ 570 h 688"/>
                  <a:gd name="T76" fmla="*/ 353 w 561"/>
                  <a:gd name="T77" fmla="*/ 589 h 688"/>
                  <a:gd name="T78" fmla="*/ 350 w 561"/>
                  <a:gd name="T79" fmla="*/ 679 h 688"/>
                  <a:gd name="T80" fmla="*/ 314 w 561"/>
                  <a:gd name="T81" fmla="*/ 657 h 688"/>
                  <a:gd name="T82" fmla="*/ 272 w 561"/>
                  <a:gd name="T83" fmla="*/ 642 h 68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61"/>
                  <a:gd name="T127" fmla="*/ 0 h 688"/>
                  <a:gd name="T128" fmla="*/ 561 w 561"/>
                  <a:gd name="T129" fmla="*/ 688 h 68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61" h="688">
                    <a:moveTo>
                      <a:pt x="258" y="604"/>
                    </a:moveTo>
                    <a:lnTo>
                      <a:pt x="269" y="594"/>
                    </a:lnTo>
                    <a:lnTo>
                      <a:pt x="269" y="579"/>
                    </a:lnTo>
                    <a:lnTo>
                      <a:pt x="270" y="555"/>
                    </a:lnTo>
                    <a:lnTo>
                      <a:pt x="264" y="540"/>
                    </a:lnTo>
                    <a:lnTo>
                      <a:pt x="257" y="532"/>
                    </a:lnTo>
                    <a:lnTo>
                      <a:pt x="246" y="517"/>
                    </a:lnTo>
                    <a:lnTo>
                      <a:pt x="240" y="507"/>
                    </a:lnTo>
                    <a:lnTo>
                      <a:pt x="243" y="490"/>
                    </a:lnTo>
                    <a:lnTo>
                      <a:pt x="243" y="471"/>
                    </a:lnTo>
                    <a:lnTo>
                      <a:pt x="237" y="463"/>
                    </a:lnTo>
                    <a:lnTo>
                      <a:pt x="222" y="460"/>
                    </a:lnTo>
                    <a:lnTo>
                      <a:pt x="212" y="454"/>
                    </a:lnTo>
                    <a:lnTo>
                      <a:pt x="204" y="430"/>
                    </a:lnTo>
                    <a:lnTo>
                      <a:pt x="195" y="435"/>
                    </a:lnTo>
                    <a:lnTo>
                      <a:pt x="185" y="435"/>
                    </a:lnTo>
                    <a:lnTo>
                      <a:pt x="168" y="427"/>
                    </a:lnTo>
                    <a:lnTo>
                      <a:pt x="158" y="399"/>
                    </a:lnTo>
                    <a:lnTo>
                      <a:pt x="153" y="381"/>
                    </a:lnTo>
                    <a:lnTo>
                      <a:pt x="122" y="384"/>
                    </a:lnTo>
                    <a:lnTo>
                      <a:pt x="89" y="382"/>
                    </a:lnTo>
                    <a:lnTo>
                      <a:pt x="75" y="378"/>
                    </a:lnTo>
                    <a:lnTo>
                      <a:pt x="78" y="357"/>
                    </a:lnTo>
                    <a:lnTo>
                      <a:pt x="53" y="327"/>
                    </a:lnTo>
                    <a:lnTo>
                      <a:pt x="50" y="313"/>
                    </a:lnTo>
                    <a:lnTo>
                      <a:pt x="18" y="315"/>
                    </a:lnTo>
                    <a:lnTo>
                      <a:pt x="11" y="289"/>
                    </a:lnTo>
                    <a:lnTo>
                      <a:pt x="3" y="279"/>
                    </a:lnTo>
                    <a:lnTo>
                      <a:pt x="15" y="249"/>
                    </a:lnTo>
                    <a:cubicBezTo>
                      <a:pt x="16" y="240"/>
                      <a:pt x="15" y="240"/>
                      <a:pt x="9" y="223"/>
                    </a:cubicBezTo>
                    <a:cubicBezTo>
                      <a:pt x="3" y="206"/>
                      <a:pt x="0" y="194"/>
                      <a:pt x="0" y="190"/>
                    </a:cubicBezTo>
                    <a:lnTo>
                      <a:pt x="14" y="198"/>
                    </a:lnTo>
                    <a:lnTo>
                      <a:pt x="27" y="195"/>
                    </a:lnTo>
                    <a:lnTo>
                      <a:pt x="21" y="172"/>
                    </a:lnTo>
                    <a:lnTo>
                      <a:pt x="44" y="175"/>
                    </a:lnTo>
                    <a:lnTo>
                      <a:pt x="60" y="181"/>
                    </a:lnTo>
                    <a:lnTo>
                      <a:pt x="50" y="159"/>
                    </a:lnTo>
                    <a:lnTo>
                      <a:pt x="72" y="156"/>
                    </a:lnTo>
                    <a:lnTo>
                      <a:pt x="105" y="159"/>
                    </a:lnTo>
                    <a:lnTo>
                      <a:pt x="116" y="153"/>
                    </a:lnTo>
                    <a:lnTo>
                      <a:pt x="107" y="142"/>
                    </a:lnTo>
                    <a:lnTo>
                      <a:pt x="134" y="120"/>
                    </a:lnTo>
                    <a:lnTo>
                      <a:pt x="162" y="136"/>
                    </a:lnTo>
                    <a:lnTo>
                      <a:pt x="176" y="141"/>
                    </a:lnTo>
                    <a:lnTo>
                      <a:pt x="188" y="130"/>
                    </a:lnTo>
                    <a:lnTo>
                      <a:pt x="206" y="124"/>
                    </a:lnTo>
                    <a:lnTo>
                      <a:pt x="230" y="133"/>
                    </a:lnTo>
                    <a:lnTo>
                      <a:pt x="243" y="141"/>
                    </a:lnTo>
                    <a:lnTo>
                      <a:pt x="254" y="123"/>
                    </a:lnTo>
                    <a:lnTo>
                      <a:pt x="249" y="114"/>
                    </a:lnTo>
                    <a:cubicBezTo>
                      <a:pt x="246" y="110"/>
                      <a:pt x="241" y="103"/>
                      <a:pt x="236" y="99"/>
                    </a:cubicBezTo>
                    <a:cubicBezTo>
                      <a:pt x="231" y="95"/>
                      <a:pt x="217" y="90"/>
                      <a:pt x="216" y="87"/>
                    </a:cubicBezTo>
                    <a:lnTo>
                      <a:pt x="228" y="78"/>
                    </a:lnTo>
                    <a:lnTo>
                      <a:pt x="242" y="69"/>
                    </a:lnTo>
                    <a:lnTo>
                      <a:pt x="254" y="60"/>
                    </a:lnTo>
                    <a:lnTo>
                      <a:pt x="260" y="51"/>
                    </a:lnTo>
                    <a:lnTo>
                      <a:pt x="251" y="40"/>
                    </a:lnTo>
                    <a:lnTo>
                      <a:pt x="237" y="34"/>
                    </a:lnTo>
                    <a:lnTo>
                      <a:pt x="251" y="4"/>
                    </a:lnTo>
                    <a:lnTo>
                      <a:pt x="267" y="0"/>
                    </a:lnTo>
                    <a:lnTo>
                      <a:pt x="287" y="3"/>
                    </a:lnTo>
                    <a:lnTo>
                      <a:pt x="297" y="15"/>
                    </a:lnTo>
                    <a:lnTo>
                      <a:pt x="308" y="22"/>
                    </a:lnTo>
                    <a:lnTo>
                      <a:pt x="326" y="34"/>
                    </a:lnTo>
                    <a:lnTo>
                      <a:pt x="339" y="54"/>
                    </a:lnTo>
                    <a:lnTo>
                      <a:pt x="350" y="76"/>
                    </a:lnTo>
                    <a:lnTo>
                      <a:pt x="354" y="96"/>
                    </a:lnTo>
                    <a:lnTo>
                      <a:pt x="342" y="102"/>
                    </a:lnTo>
                    <a:lnTo>
                      <a:pt x="356" y="115"/>
                    </a:lnTo>
                    <a:lnTo>
                      <a:pt x="357" y="130"/>
                    </a:lnTo>
                    <a:lnTo>
                      <a:pt x="354" y="147"/>
                    </a:lnTo>
                    <a:lnTo>
                      <a:pt x="356" y="159"/>
                    </a:lnTo>
                    <a:lnTo>
                      <a:pt x="378" y="168"/>
                    </a:lnTo>
                    <a:lnTo>
                      <a:pt x="371" y="183"/>
                    </a:lnTo>
                    <a:lnTo>
                      <a:pt x="356" y="195"/>
                    </a:lnTo>
                    <a:lnTo>
                      <a:pt x="366" y="202"/>
                    </a:lnTo>
                    <a:lnTo>
                      <a:pt x="398" y="199"/>
                    </a:lnTo>
                    <a:lnTo>
                      <a:pt x="411" y="214"/>
                    </a:lnTo>
                    <a:lnTo>
                      <a:pt x="414" y="228"/>
                    </a:lnTo>
                    <a:lnTo>
                      <a:pt x="416" y="243"/>
                    </a:lnTo>
                    <a:lnTo>
                      <a:pt x="413" y="259"/>
                    </a:lnTo>
                    <a:lnTo>
                      <a:pt x="431" y="249"/>
                    </a:lnTo>
                    <a:lnTo>
                      <a:pt x="444" y="235"/>
                    </a:lnTo>
                    <a:lnTo>
                      <a:pt x="446" y="270"/>
                    </a:lnTo>
                    <a:lnTo>
                      <a:pt x="486" y="274"/>
                    </a:lnTo>
                    <a:lnTo>
                      <a:pt x="512" y="276"/>
                    </a:lnTo>
                    <a:lnTo>
                      <a:pt x="538" y="279"/>
                    </a:lnTo>
                    <a:lnTo>
                      <a:pt x="548" y="301"/>
                    </a:lnTo>
                    <a:lnTo>
                      <a:pt x="548" y="316"/>
                    </a:lnTo>
                    <a:lnTo>
                      <a:pt x="561" y="316"/>
                    </a:lnTo>
                    <a:lnTo>
                      <a:pt x="546" y="327"/>
                    </a:lnTo>
                    <a:lnTo>
                      <a:pt x="531" y="340"/>
                    </a:lnTo>
                    <a:lnTo>
                      <a:pt x="539" y="354"/>
                    </a:lnTo>
                    <a:lnTo>
                      <a:pt x="548" y="366"/>
                    </a:lnTo>
                    <a:lnTo>
                      <a:pt x="546" y="384"/>
                    </a:lnTo>
                    <a:lnTo>
                      <a:pt x="539" y="394"/>
                    </a:lnTo>
                    <a:lnTo>
                      <a:pt x="537" y="406"/>
                    </a:lnTo>
                    <a:lnTo>
                      <a:pt x="545" y="418"/>
                    </a:lnTo>
                    <a:lnTo>
                      <a:pt x="548" y="436"/>
                    </a:lnTo>
                    <a:lnTo>
                      <a:pt x="540" y="451"/>
                    </a:lnTo>
                    <a:lnTo>
                      <a:pt x="528" y="460"/>
                    </a:lnTo>
                    <a:lnTo>
                      <a:pt x="512" y="453"/>
                    </a:lnTo>
                    <a:lnTo>
                      <a:pt x="501" y="448"/>
                    </a:lnTo>
                    <a:lnTo>
                      <a:pt x="488" y="447"/>
                    </a:lnTo>
                    <a:lnTo>
                      <a:pt x="450" y="468"/>
                    </a:lnTo>
                    <a:lnTo>
                      <a:pt x="450" y="478"/>
                    </a:lnTo>
                    <a:lnTo>
                      <a:pt x="437" y="474"/>
                    </a:lnTo>
                    <a:lnTo>
                      <a:pt x="422" y="493"/>
                    </a:lnTo>
                    <a:lnTo>
                      <a:pt x="419" y="508"/>
                    </a:lnTo>
                    <a:lnTo>
                      <a:pt x="401" y="523"/>
                    </a:lnTo>
                    <a:lnTo>
                      <a:pt x="398" y="538"/>
                    </a:lnTo>
                    <a:lnTo>
                      <a:pt x="386" y="534"/>
                    </a:lnTo>
                    <a:lnTo>
                      <a:pt x="381" y="558"/>
                    </a:lnTo>
                    <a:lnTo>
                      <a:pt x="378" y="570"/>
                    </a:lnTo>
                    <a:lnTo>
                      <a:pt x="366" y="565"/>
                    </a:lnTo>
                    <a:lnTo>
                      <a:pt x="351" y="571"/>
                    </a:lnTo>
                    <a:lnTo>
                      <a:pt x="353" y="589"/>
                    </a:lnTo>
                    <a:lnTo>
                      <a:pt x="354" y="636"/>
                    </a:lnTo>
                    <a:lnTo>
                      <a:pt x="354" y="654"/>
                    </a:lnTo>
                    <a:lnTo>
                      <a:pt x="350" y="679"/>
                    </a:lnTo>
                    <a:lnTo>
                      <a:pt x="333" y="688"/>
                    </a:lnTo>
                    <a:lnTo>
                      <a:pt x="317" y="675"/>
                    </a:lnTo>
                    <a:lnTo>
                      <a:pt x="314" y="657"/>
                    </a:lnTo>
                    <a:lnTo>
                      <a:pt x="311" y="645"/>
                    </a:lnTo>
                    <a:lnTo>
                      <a:pt x="285" y="651"/>
                    </a:lnTo>
                    <a:lnTo>
                      <a:pt x="272" y="642"/>
                    </a:lnTo>
                    <a:lnTo>
                      <a:pt x="272" y="618"/>
                    </a:lnTo>
                    <a:lnTo>
                      <a:pt x="258" y="60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1" name="Freeform 14"/>
              <p:cNvSpPr>
                <a:spLocks/>
              </p:cNvSpPr>
              <p:nvPr/>
            </p:nvSpPr>
            <p:spPr bwMode="gray">
              <a:xfrm>
                <a:off x="1820" y="1697"/>
                <a:ext cx="444" cy="690"/>
              </a:xfrm>
              <a:custGeom>
                <a:avLst/>
                <a:gdLst>
                  <a:gd name="T0" fmla="*/ 237 w 444"/>
                  <a:gd name="T1" fmla="*/ 618 h 690"/>
                  <a:gd name="T2" fmla="*/ 223 w 444"/>
                  <a:gd name="T3" fmla="*/ 607 h 690"/>
                  <a:gd name="T4" fmla="*/ 249 w 444"/>
                  <a:gd name="T5" fmla="*/ 591 h 690"/>
                  <a:gd name="T6" fmla="*/ 240 w 444"/>
                  <a:gd name="T7" fmla="*/ 562 h 690"/>
                  <a:gd name="T8" fmla="*/ 132 w 444"/>
                  <a:gd name="T9" fmla="*/ 540 h 690"/>
                  <a:gd name="T10" fmla="*/ 106 w 444"/>
                  <a:gd name="T11" fmla="*/ 528 h 690"/>
                  <a:gd name="T12" fmla="*/ 105 w 444"/>
                  <a:gd name="T13" fmla="*/ 487 h 690"/>
                  <a:gd name="T14" fmla="*/ 64 w 444"/>
                  <a:gd name="T15" fmla="*/ 471 h 690"/>
                  <a:gd name="T16" fmla="*/ 57 w 444"/>
                  <a:gd name="T17" fmla="*/ 453 h 690"/>
                  <a:gd name="T18" fmla="*/ 51 w 444"/>
                  <a:gd name="T19" fmla="*/ 435 h 690"/>
                  <a:gd name="T20" fmla="*/ 48 w 444"/>
                  <a:gd name="T21" fmla="*/ 388 h 690"/>
                  <a:gd name="T22" fmla="*/ 36 w 444"/>
                  <a:gd name="T23" fmla="*/ 367 h 690"/>
                  <a:gd name="T24" fmla="*/ 36 w 444"/>
                  <a:gd name="T25" fmla="*/ 336 h 690"/>
                  <a:gd name="T26" fmla="*/ 7 w 444"/>
                  <a:gd name="T27" fmla="*/ 291 h 690"/>
                  <a:gd name="T28" fmla="*/ 0 w 444"/>
                  <a:gd name="T29" fmla="*/ 267 h 690"/>
                  <a:gd name="T30" fmla="*/ 18 w 444"/>
                  <a:gd name="T31" fmla="*/ 247 h 690"/>
                  <a:gd name="T32" fmla="*/ 78 w 444"/>
                  <a:gd name="T33" fmla="*/ 247 h 690"/>
                  <a:gd name="T34" fmla="*/ 106 w 444"/>
                  <a:gd name="T35" fmla="*/ 196 h 690"/>
                  <a:gd name="T36" fmla="*/ 118 w 444"/>
                  <a:gd name="T37" fmla="*/ 168 h 690"/>
                  <a:gd name="T38" fmla="*/ 156 w 444"/>
                  <a:gd name="T39" fmla="*/ 148 h 690"/>
                  <a:gd name="T40" fmla="*/ 190 w 444"/>
                  <a:gd name="T41" fmla="*/ 159 h 690"/>
                  <a:gd name="T42" fmla="*/ 196 w 444"/>
                  <a:gd name="T43" fmla="*/ 97 h 690"/>
                  <a:gd name="T44" fmla="*/ 210 w 444"/>
                  <a:gd name="T45" fmla="*/ 75 h 690"/>
                  <a:gd name="T46" fmla="*/ 237 w 444"/>
                  <a:gd name="T47" fmla="*/ 39 h 690"/>
                  <a:gd name="T48" fmla="*/ 262 w 444"/>
                  <a:gd name="T49" fmla="*/ 55 h 690"/>
                  <a:gd name="T50" fmla="*/ 288 w 444"/>
                  <a:gd name="T51" fmla="*/ 28 h 690"/>
                  <a:gd name="T52" fmla="*/ 310 w 444"/>
                  <a:gd name="T53" fmla="*/ 24 h 690"/>
                  <a:gd name="T54" fmla="*/ 339 w 444"/>
                  <a:gd name="T55" fmla="*/ 24 h 690"/>
                  <a:gd name="T56" fmla="*/ 355 w 444"/>
                  <a:gd name="T57" fmla="*/ 9 h 690"/>
                  <a:gd name="T58" fmla="*/ 409 w 444"/>
                  <a:gd name="T59" fmla="*/ 0 h 690"/>
                  <a:gd name="T60" fmla="*/ 411 w 444"/>
                  <a:gd name="T61" fmla="*/ 24 h 690"/>
                  <a:gd name="T62" fmla="*/ 417 w 444"/>
                  <a:gd name="T63" fmla="*/ 55 h 690"/>
                  <a:gd name="T64" fmla="*/ 406 w 444"/>
                  <a:gd name="T65" fmla="*/ 106 h 690"/>
                  <a:gd name="T66" fmla="*/ 393 w 444"/>
                  <a:gd name="T67" fmla="*/ 130 h 690"/>
                  <a:gd name="T68" fmla="*/ 414 w 444"/>
                  <a:gd name="T69" fmla="*/ 187 h 690"/>
                  <a:gd name="T70" fmla="*/ 439 w 444"/>
                  <a:gd name="T71" fmla="*/ 217 h 690"/>
                  <a:gd name="T72" fmla="*/ 436 w 444"/>
                  <a:gd name="T73" fmla="*/ 247 h 690"/>
                  <a:gd name="T74" fmla="*/ 406 w 444"/>
                  <a:gd name="T75" fmla="*/ 249 h 690"/>
                  <a:gd name="T76" fmla="*/ 400 w 444"/>
                  <a:gd name="T77" fmla="*/ 292 h 690"/>
                  <a:gd name="T78" fmla="*/ 418 w 444"/>
                  <a:gd name="T79" fmla="*/ 333 h 690"/>
                  <a:gd name="T80" fmla="*/ 400 w 444"/>
                  <a:gd name="T81" fmla="*/ 412 h 690"/>
                  <a:gd name="T82" fmla="*/ 403 w 444"/>
                  <a:gd name="T83" fmla="*/ 484 h 690"/>
                  <a:gd name="T84" fmla="*/ 382 w 444"/>
                  <a:gd name="T85" fmla="*/ 523 h 690"/>
                  <a:gd name="T86" fmla="*/ 403 w 444"/>
                  <a:gd name="T87" fmla="*/ 562 h 690"/>
                  <a:gd name="T88" fmla="*/ 403 w 444"/>
                  <a:gd name="T89" fmla="*/ 615 h 690"/>
                  <a:gd name="T90" fmla="*/ 424 w 444"/>
                  <a:gd name="T91" fmla="*/ 624 h 690"/>
                  <a:gd name="T92" fmla="*/ 436 w 444"/>
                  <a:gd name="T93" fmla="*/ 651 h 690"/>
                  <a:gd name="T94" fmla="*/ 427 w 444"/>
                  <a:gd name="T95" fmla="*/ 690 h 690"/>
                  <a:gd name="T96" fmla="*/ 381 w 444"/>
                  <a:gd name="T97" fmla="*/ 682 h 690"/>
                  <a:gd name="T98" fmla="*/ 375 w 444"/>
                  <a:gd name="T99" fmla="*/ 660 h 690"/>
                  <a:gd name="T100" fmla="*/ 354 w 444"/>
                  <a:gd name="T101" fmla="*/ 646 h 690"/>
                  <a:gd name="T102" fmla="*/ 328 w 444"/>
                  <a:gd name="T103" fmla="*/ 634 h 690"/>
                  <a:gd name="T104" fmla="*/ 300 w 444"/>
                  <a:gd name="T105" fmla="*/ 655 h 690"/>
                  <a:gd name="T106" fmla="*/ 295 w 444"/>
                  <a:gd name="T107" fmla="*/ 628 h 690"/>
                  <a:gd name="T108" fmla="*/ 262 w 444"/>
                  <a:gd name="T109" fmla="*/ 622 h 6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44"/>
                  <a:gd name="T166" fmla="*/ 0 h 690"/>
                  <a:gd name="T167" fmla="*/ 444 w 444"/>
                  <a:gd name="T168" fmla="*/ 690 h 69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44" h="690">
                    <a:moveTo>
                      <a:pt x="262" y="622"/>
                    </a:moveTo>
                    <a:lnTo>
                      <a:pt x="237" y="618"/>
                    </a:lnTo>
                    <a:lnTo>
                      <a:pt x="222" y="618"/>
                    </a:lnTo>
                    <a:lnTo>
                      <a:pt x="223" y="607"/>
                    </a:lnTo>
                    <a:lnTo>
                      <a:pt x="232" y="600"/>
                    </a:lnTo>
                    <a:lnTo>
                      <a:pt x="249" y="591"/>
                    </a:lnTo>
                    <a:lnTo>
                      <a:pt x="237" y="583"/>
                    </a:lnTo>
                    <a:lnTo>
                      <a:pt x="240" y="562"/>
                    </a:lnTo>
                    <a:lnTo>
                      <a:pt x="204" y="543"/>
                    </a:lnTo>
                    <a:lnTo>
                      <a:pt x="132" y="540"/>
                    </a:lnTo>
                    <a:lnTo>
                      <a:pt x="132" y="505"/>
                    </a:lnTo>
                    <a:lnTo>
                      <a:pt x="106" y="528"/>
                    </a:lnTo>
                    <a:lnTo>
                      <a:pt x="103" y="498"/>
                    </a:lnTo>
                    <a:lnTo>
                      <a:pt x="105" y="487"/>
                    </a:lnTo>
                    <a:lnTo>
                      <a:pt x="94" y="477"/>
                    </a:lnTo>
                    <a:lnTo>
                      <a:pt x="64" y="471"/>
                    </a:lnTo>
                    <a:lnTo>
                      <a:pt x="46" y="466"/>
                    </a:lnTo>
                    <a:lnTo>
                      <a:pt x="57" y="453"/>
                    </a:lnTo>
                    <a:lnTo>
                      <a:pt x="66" y="445"/>
                    </a:lnTo>
                    <a:lnTo>
                      <a:pt x="51" y="435"/>
                    </a:lnTo>
                    <a:lnTo>
                      <a:pt x="46" y="424"/>
                    </a:lnTo>
                    <a:lnTo>
                      <a:pt x="48" y="388"/>
                    </a:lnTo>
                    <a:lnTo>
                      <a:pt x="40" y="378"/>
                    </a:lnTo>
                    <a:lnTo>
                      <a:pt x="36" y="367"/>
                    </a:lnTo>
                    <a:lnTo>
                      <a:pt x="45" y="361"/>
                    </a:lnTo>
                    <a:lnTo>
                      <a:pt x="36" y="336"/>
                    </a:lnTo>
                    <a:lnTo>
                      <a:pt x="18" y="304"/>
                    </a:lnTo>
                    <a:lnTo>
                      <a:pt x="7" y="291"/>
                    </a:lnTo>
                    <a:lnTo>
                      <a:pt x="3" y="282"/>
                    </a:lnTo>
                    <a:lnTo>
                      <a:pt x="0" y="267"/>
                    </a:lnTo>
                    <a:lnTo>
                      <a:pt x="7" y="255"/>
                    </a:lnTo>
                    <a:lnTo>
                      <a:pt x="18" y="247"/>
                    </a:lnTo>
                    <a:lnTo>
                      <a:pt x="57" y="247"/>
                    </a:lnTo>
                    <a:lnTo>
                      <a:pt x="78" y="247"/>
                    </a:lnTo>
                    <a:lnTo>
                      <a:pt x="102" y="225"/>
                    </a:lnTo>
                    <a:lnTo>
                      <a:pt x="106" y="196"/>
                    </a:lnTo>
                    <a:lnTo>
                      <a:pt x="121" y="187"/>
                    </a:lnTo>
                    <a:lnTo>
                      <a:pt x="118" y="168"/>
                    </a:lnTo>
                    <a:lnTo>
                      <a:pt x="142" y="168"/>
                    </a:lnTo>
                    <a:lnTo>
                      <a:pt x="156" y="148"/>
                    </a:lnTo>
                    <a:lnTo>
                      <a:pt x="174" y="154"/>
                    </a:lnTo>
                    <a:lnTo>
                      <a:pt x="190" y="159"/>
                    </a:lnTo>
                    <a:lnTo>
                      <a:pt x="199" y="127"/>
                    </a:lnTo>
                    <a:lnTo>
                      <a:pt x="196" y="97"/>
                    </a:lnTo>
                    <a:lnTo>
                      <a:pt x="190" y="78"/>
                    </a:lnTo>
                    <a:lnTo>
                      <a:pt x="210" y="75"/>
                    </a:lnTo>
                    <a:lnTo>
                      <a:pt x="229" y="64"/>
                    </a:lnTo>
                    <a:lnTo>
                      <a:pt x="237" y="39"/>
                    </a:lnTo>
                    <a:lnTo>
                      <a:pt x="244" y="52"/>
                    </a:lnTo>
                    <a:lnTo>
                      <a:pt x="262" y="55"/>
                    </a:lnTo>
                    <a:lnTo>
                      <a:pt x="276" y="45"/>
                    </a:lnTo>
                    <a:lnTo>
                      <a:pt x="288" y="28"/>
                    </a:lnTo>
                    <a:lnTo>
                      <a:pt x="303" y="13"/>
                    </a:lnTo>
                    <a:lnTo>
                      <a:pt x="310" y="24"/>
                    </a:lnTo>
                    <a:lnTo>
                      <a:pt x="331" y="30"/>
                    </a:lnTo>
                    <a:lnTo>
                      <a:pt x="339" y="24"/>
                    </a:lnTo>
                    <a:lnTo>
                      <a:pt x="346" y="0"/>
                    </a:lnTo>
                    <a:lnTo>
                      <a:pt x="355" y="9"/>
                    </a:lnTo>
                    <a:lnTo>
                      <a:pt x="396" y="7"/>
                    </a:lnTo>
                    <a:lnTo>
                      <a:pt x="409" y="0"/>
                    </a:lnTo>
                    <a:lnTo>
                      <a:pt x="417" y="10"/>
                    </a:lnTo>
                    <a:lnTo>
                      <a:pt x="411" y="24"/>
                    </a:lnTo>
                    <a:lnTo>
                      <a:pt x="423" y="40"/>
                    </a:lnTo>
                    <a:lnTo>
                      <a:pt x="417" y="55"/>
                    </a:lnTo>
                    <a:lnTo>
                      <a:pt x="406" y="67"/>
                    </a:lnTo>
                    <a:lnTo>
                      <a:pt x="406" y="106"/>
                    </a:lnTo>
                    <a:lnTo>
                      <a:pt x="393" y="117"/>
                    </a:lnTo>
                    <a:lnTo>
                      <a:pt x="393" y="130"/>
                    </a:lnTo>
                    <a:lnTo>
                      <a:pt x="405" y="151"/>
                    </a:lnTo>
                    <a:lnTo>
                      <a:pt x="414" y="187"/>
                    </a:lnTo>
                    <a:lnTo>
                      <a:pt x="427" y="202"/>
                    </a:lnTo>
                    <a:lnTo>
                      <a:pt x="439" y="217"/>
                    </a:lnTo>
                    <a:lnTo>
                      <a:pt x="444" y="232"/>
                    </a:lnTo>
                    <a:lnTo>
                      <a:pt x="436" y="247"/>
                    </a:lnTo>
                    <a:lnTo>
                      <a:pt x="424" y="244"/>
                    </a:lnTo>
                    <a:lnTo>
                      <a:pt x="406" y="249"/>
                    </a:lnTo>
                    <a:lnTo>
                      <a:pt x="405" y="276"/>
                    </a:lnTo>
                    <a:lnTo>
                      <a:pt x="400" y="292"/>
                    </a:lnTo>
                    <a:lnTo>
                      <a:pt x="403" y="322"/>
                    </a:lnTo>
                    <a:lnTo>
                      <a:pt x="418" y="333"/>
                    </a:lnTo>
                    <a:lnTo>
                      <a:pt x="418" y="400"/>
                    </a:lnTo>
                    <a:lnTo>
                      <a:pt x="400" y="412"/>
                    </a:lnTo>
                    <a:lnTo>
                      <a:pt x="402" y="451"/>
                    </a:lnTo>
                    <a:lnTo>
                      <a:pt x="403" y="484"/>
                    </a:lnTo>
                    <a:lnTo>
                      <a:pt x="402" y="514"/>
                    </a:lnTo>
                    <a:lnTo>
                      <a:pt x="382" y="523"/>
                    </a:lnTo>
                    <a:lnTo>
                      <a:pt x="403" y="534"/>
                    </a:lnTo>
                    <a:lnTo>
                      <a:pt x="403" y="562"/>
                    </a:lnTo>
                    <a:lnTo>
                      <a:pt x="406" y="592"/>
                    </a:lnTo>
                    <a:lnTo>
                      <a:pt x="403" y="615"/>
                    </a:lnTo>
                    <a:lnTo>
                      <a:pt x="414" y="625"/>
                    </a:lnTo>
                    <a:lnTo>
                      <a:pt x="424" y="624"/>
                    </a:lnTo>
                    <a:lnTo>
                      <a:pt x="423" y="636"/>
                    </a:lnTo>
                    <a:lnTo>
                      <a:pt x="436" y="651"/>
                    </a:lnTo>
                    <a:lnTo>
                      <a:pt x="442" y="669"/>
                    </a:lnTo>
                    <a:lnTo>
                      <a:pt x="427" y="690"/>
                    </a:lnTo>
                    <a:lnTo>
                      <a:pt x="412" y="682"/>
                    </a:lnTo>
                    <a:lnTo>
                      <a:pt x="381" y="682"/>
                    </a:lnTo>
                    <a:lnTo>
                      <a:pt x="372" y="676"/>
                    </a:lnTo>
                    <a:lnTo>
                      <a:pt x="375" y="660"/>
                    </a:lnTo>
                    <a:lnTo>
                      <a:pt x="360" y="660"/>
                    </a:lnTo>
                    <a:lnTo>
                      <a:pt x="354" y="646"/>
                    </a:lnTo>
                    <a:lnTo>
                      <a:pt x="349" y="631"/>
                    </a:lnTo>
                    <a:lnTo>
                      <a:pt x="328" y="634"/>
                    </a:lnTo>
                    <a:lnTo>
                      <a:pt x="330" y="652"/>
                    </a:lnTo>
                    <a:lnTo>
                      <a:pt x="300" y="655"/>
                    </a:lnTo>
                    <a:lnTo>
                      <a:pt x="297" y="645"/>
                    </a:lnTo>
                    <a:lnTo>
                      <a:pt x="295" y="628"/>
                    </a:lnTo>
                    <a:lnTo>
                      <a:pt x="276" y="627"/>
                    </a:lnTo>
                    <a:lnTo>
                      <a:pt x="262" y="622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2" name="Freeform 15"/>
              <p:cNvSpPr>
                <a:spLocks/>
              </p:cNvSpPr>
              <p:nvPr/>
            </p:nvSpPr>
            <p:spPr bwMode="gray">
              <a:xfrm>
                <a:off x="2200" y="1588"/>
                <a:ext cx="478" cy="842"/>
              </a:xfrm>
              <a:custGeom>
                <a:avLst/>
                <a:gdLst>
                  <a:gd name="T0" fmla="*/ 90 w 478"/>
                  <a:gd name="T1" fmla="*/ 806 h 842"/>
                  <a:gd name="T2" fmla="*/ 96 w 478"/>
                  <a:gd name="T3" fmla="*/ 782 h 842"/>
                  <a:gd name="T4" fmla="*/ 48 w 478"/>
                  <a:gd name="T5" fmla="*/ 764 h 842"/>
                  <a:gd name="T6" fmla="*/ 38 w 478"/>
                  <a:gd name="T7" fmla="*/ 736 h 842"/>
                  <a:gd name="T8" fmla="*/ 22 w 478"/>
                  <a:gd name="T9" fmla="*/ 706 h 842"/>
                  <a:gd name="T10" fmla="*/ 20 w 478"/>
                  <a:gd name="T11" fmla="*/ 646 h 842"/>
                  <a:gd name="T12" fmla="*/ 0 w 478"/>
                  <a:gd name="T13" fmla="*/ 632 h 842"/>
                  <a:gd name="T14" fmla="*/ 26 w 478"/>
                  <a:gd name="T15" fmla="*/ 612 h 842"/>
                  <a:gd name="T16" fmla="*/ 22 w 478"/>
                  <a:gd name="T17" fmla="*/ 544 h 842"/>
                  <a:gd name="T18" fmla="*/ 36 w 478"/>
                  <a:gd name="T19" fmla="*/ 510 h 842"/>
                  <a:gd name="T20" fmla="*/ 22 w 478"/>
                  <a:gd name="T21" fmla="*/ 432 h 842"/>
                  <a:gd name="T22" fmla="*/ 20 w 478"/>
                  <a:gd name="T23" fmla="*/ 396 h 842"/>
                  <a:gd name="T24" fmla="*/ 20 w 478"/>
                  <a:gd name="T25" fmla="*/ 360 h 842"/>
                  <a:gd name="T26" fmla="*/ 64 w 478"/>
                  <a:gd name="T27" fmla="*/ 336 h 842"/>
                  <a:gd name="T28" fmla="*/ 46 w 478"/>
                  <a:gd name="T29" fmla="*/ 306 h 842"/>
                  <a:gd name="T30" fmla="*/ 30 w 478"/>
                  <a:gd name="T31" fmla="*/ 266 h 842"/>
                  <a:gd name="T32" fmla="*/ 12 w 478"/>
                  <a:gd name="T33" fmla="*/ 232 h 842"/>
                  <a:gd name="T34" fmla="*/ 24 w 478"/>
                  <a:gd name="T35" fmla="*/ 194 h 842"/>
                  <a:gd name="T36" fmla="*/ 40 w 478"/>
                  <a:gd name="T37" fmla="*/ 150 h 842"/>
                  <a:gd name="T38" fmla="*/ 74 w 478"/>
                  <a:gd name="T39" fmla="*/ 136 h 842"/>
                  <a:gd name="T40" fmla="*/ 104 w 478"/>
                  <a:gd name="T41" fmla="*/ 112 h 842"/>
                  <a:gd name="T42" fmla="*/ 140 w 478"/>
                  <a:gd name="T43" fmla="*/ 72 h 842"/>
                  <a:gd name="T44" fmla="*/ 190 w 478"/>
                  <a:gd name="T45" fmla="*/ 52 h 842"/>
                  <a:gd name="T46" fmla="*/ 200 w 478"/>
                  <a:gd name="T47" fmla="*/ 12 h 842"/>
                  <a:gd name="T48" fmla="*/ 256 w 478"/>
                  <a:gd name="T49" fmla="*/ 12 h 842"/>
                  <a:gd name="T50" fmla="*/ 294 w 478"/>
                  <a:gd name="T51" fmla="*/ 22 h 842"/>
                  <a:gd name="T52" fmla="*/ 316 w 478"/>
                  <a:gd name="T53" fmla="*/ 58 h 842"/>
                  <a:gd name="T54" fmla="*/ 320 w 478"/>
                  <a:gd name="T55" fmla="*/ 84 h 842"/>
                  <a:gd name="T56" fmla="*/ 328 w 478"/>
                  <a:gd name="T57" fmla="*/ 96 h 842"/>
                  <a:gd name="T58" fmla="*/ 346 w 478"/>
                  <a:gd name="T59" fmla="*/ 110 h 842"/>
                  <a:gd name="T60" fmla="*/ 374 w 478"/>
                  <a:gd name="T61" fmla="*/ 120 h 842"/>
                  <a:gd name="T62" fmla="*/ 388 w 478"/>
                  <a:gd name="T63" fmla="*/ 136 h 842"/>
                  <a:gd name="T64" fmla="*/ 420 w 478"/>
                  <a:gd name="T65" fmla="*/ 136 h 842"/>
                  <a:gd name="T66" fmla="*/ 420 w 478"/>
                  <a:gd name="T67" fmla="*/ 170 h 842"/>
                  <a:gd name="T68" fmla="*/ 424 w 478"/>
                  <a:gd name="T69" fmla="*/ 206 h 842"/>
                  <a:gd name="T70" fmla="*/ 392 w 478"/>
                  <a:gd name="T71" fmla="*/ 248 h 842"/>
                  <a:gd name="T72" fmla="*/ 424 w 478"/>
                  <a:gd name="T73" fmla="*/ 300 h 842"/>
                  <a:gd name="T74" fmla="*/ 478 w 478"/>
                  <a:gd name="T75" fmla="*/ 324 h 842"/>
                  <a:gd name="T76" fmla="*/ 450 w 478"/>
                  <a:gd name="T77" fmla="*/ 350 h 842"/>
                  <a:gd name="T78" fmla="*/ 446 w 478"/>
                  <a:gd name="T79" fmla="*/ 398 h 842"/>
                  <a:gd name="T80" fmla="*/ 430 w 478"/>
                  <a:gd name="T81" fmla="*/ 422 h 842"/>
                  <a:gd name="T82" fmla="*/ 468 w 478"/>
                  <a:gd name="T83" fmla="*/ 450 h 842"/>
                  <a:gd name="T84" fmla="*/ 468 w 478"/>
                  <a:gd name="T85" fmla="*/ 510 h 842"/>
                  <a:gd name="T86" fmla="*/ 454 w 478"/>
                  <a:gd name="T87" fmla="*/ 550 h 842"/>
                  <a:gd name="T88" fmla="*/ 410 w 478"/>
                  <a:gd name="T89" fmla="*/ 556 h 842"/>
                  <a:gd name="T90" fmla="*/ 376 w 478"/>
                  <a:gd name="T91" fmla="*/ 564 h 842"/>
                  <a:gd name="T92" fmla="*/ 340 w 478"/>
                  <a:gd name="T93" fmla="*/ 626 h 842"/>
                  <a:gd name="T94" fmla="*/ 352 w 478"/>
                  <a:gd name="T95" fmla="*/ 672 h 842"/>
                  <a:gd name="T96" fmla="*/ 342 w 478"/>
                  <a:gd name="T97" fmla="*/ 728 h 842"/>
                  <a:gd name="T98" fmla="*/ 328 w 478"/>
                  <a:gd name="T99" fmla="*/ 768 h 842"/>
                  <a:gd name="T100" fmla="*/ 276 w 478"/>
                  <a:gd name="T101" fmla="*/ 774 h 842"/>
                  <a:gd name="T102" fmla="*/ 220 w 478"/>
                  <a:gd name="T103" fmla="*/ 784 h 842"/>
                  <a:gd name="T104" fmla="*/ 188 w 478"/>
                  <a:gd name="T105" fmla="*/ 784 h 842"/>
                  <a:gd name="T106" fmla="*/ 154 w 478"/>
                  <a:gd name="T107" fmla="*/ 790 h 842"/>
                  <a:gd name="T108" fmla="*/ 138 w 478"/>
                  <a:gd name="T109" fmla="*/ 810 h 842"/>
                  <a:gd name="T110" fmla="*/ 111 w 478"/>
                  <a:gd name="T111" fmla="*/ 842 h 8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8"/>
                  <a:gd name="T169" fmla="*/ 0 h 842"/>
                  <a:gd name="T170" fmla="*/ 478 w 478"/>
                  <a:gd name="T171" fmla="*/ 842 h 8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8" h="842">
                    <a:moveTo>
                      <a:pt x="111" y="842"/>
                    </a:moveTo>
                    <a:lnTo>
                      <a:pt x="90" y="806"/>
                    </a:lnTo>
                    <a:lnTo>
                      <a:pt x="98" y="794"/>
                    </a:lnTo>
                    <a:lnTo>
                      <a:pt x="96" y="782"/>
                    </a:lnTo>
                    <a:lnTo>
                      <a:pt x="54" y="784"/>
                    </a:lnTo>
                    <a:lnTo>
                      <a:pt x="48" y="764"/>
                    </a:lnTo>
                    <a:lnTo>
                      <a:pt x="40" y="750"/>
                    </a:lnTo>
                    <a:lnTo>
                      <a:pt x="38" y="736"/>
                    </a:lnTo>
                    <a:lnTo>
                      <a:pt x="20" y="726"/>
                    </a:lnTo>
                    <a:lnTo>
                      <a:pt x="22" y="706"/>
                    </a:lnTo>
                    <a:lnTo>
                      <a:pt x="20" y="672"/>
                    </a:lnTo>
                    <a:lnTo>
                      <a:pt x="20" y="646"/>
                    </a:lnTo>
                    <a:lnTo>
                      <a:pt x="10" y="640"/>
                    </a:lnTo>
                    <a:lnTo>
                      <a:pt x="0" y="632"/>
                    </a:lnTo>
                    <a:lnTo>
                      <a:pt x="12" y="624"/>
                    </a:lnTo>
                    <a:lnTo>
                      <a:pt x="26" y="612"/>
                    </a:lnTo>
                    <a:lnTo>
                      <a:pt x="16" y="576"/>
                    </a:lnTo>
                    <a:lnTo>
                      <a:pt x="22" y="544"/>
                    </a:lnTo>
                    <a:lnTo>
                      <a:pt x="14" y="520"/>
                    </a:lnTo>
                    <a:lnTo>
                      <a:pt x="36" y="510"/>
                    </a:lnTo>
                    <a:lnTo>
                      <a:pt x="36" y="438"/>
                    </a:lnTo>
                    <a:lnTo>
                      <a:pt x="22" y="432"/>
                    </a:lnTo>
                    <a:lnTo>
                      <a:pt x="18" y="416"/>
                    </a:lnTo>
                    <a:lnTo>
                      <a:pt x="20" y="396"/>
                    </a:lnTo>
                    <a:lnTo>
                      <a:pt x="26" y="378"/>
                    </a:lnTo>
                    <a:lnTo>
                      <a:pt x="20" y="360"/>
                    </a:lnTo>
                    <a:lnTo>
                      <a:pt x="52" y="354"/>
                    </a:lnTo>
                    <a:lnTo>
                      <a:pt x="64" y="336"/>
                    </a:lnTo>
                    <a:lnTo>
                      <a:pt x="52" y="316"/>
                    </a:lnTo>
                    <a:lnTo>
                      <a:pt x="46" y="306"/>
                    </a:lnTo>
                    <a:lnTo>
                      <a:pt x="34" y="294"/>
                    </a:lnTo>
                    <a:lnTo>
                      <a:pt x="30" y="266"/>
                    </a:lnTo>
                    <a:lnTo>
                      <a:pt x="18" y="252"/>
                    </a:lnTo>
                    <a:lnTo>
                      <a:pt x="12" y="232"/>
                    </a:lnTo>
                    <a:lnTo>
                      <a:pt x="16" y="218"/>
                    </a:lnTo>
                    <a:lnTo>
                      <a:pt x="24" y="194"/>
                    </a:lnTo>
                    <a:lnTo>
                      <a:pt x="24" y="170"/>
                    </a:lnTo>
                    <a:lnTo>
                      <a:pt x="40" y="150"/>
                    </a:lnTo>
                    <a:lnTo>
                      <a:pt x="50" y="140"/>
                    </a:lnTo>
                    <a:lnTo>
                      <a:pt x="74" y="136"/>
                    </a:lnTo>
                    <a:lnTo>
                      <a:pt x="76" y="120"/>
                    </a:lnTo>
                    <a:lnTo>
                      <a:pt x="104" y="112"/>
                    </a:lnTo>
                    <a:lnTo>
                      <a:pt x="118" y="100"/>
                    </a:lnTo>
                    <a:lnTo>
                      <a:pt x="140" y="72"/>
                    </a:lnTo>
                    <a:lnTo>
                      <a:pt x="158" y="68"/>
                    </a:lnTo>
                    <a:lnTo>
                      <a:pt x="190" y="52"/>
                    </a:lnTo>
                    <a:lnTo>
                      <a:pt x="196" y="26"/>
                    </a:lnTo>
                    <a:lnTo>
                      <a:pt x="200" y="12"/>
                    </a:lnTo>
                    <a:lnTo>
                      <a:pt x="242" y="22"/>
                    </a:lnTo>
                    <a:lnTo>
                      <a:pt x="256" y="12"/>
                    </a:lnTo>
                    <a:lnTo>
                      <a:pt x="280" y="0"/>
                    </a:lnTo>
                    <a:lnTo>
                      <a:pt x="294" y="22"/>
                    </a:lnTo>
                    <a:lnTo>
                      <a:pt x="324" y="40"/>
                    </a:lnTo>
                    <a:lnTo>
                      <a:pt x="316" y="58"/>
                    </a:lnTo>
                    <a:lnTo>
                      <a:pt x="304" y="70"/>
                    </a:lnTo>
                    <a:lnTo>
                      <a:pt x="320" y="84"/>
                    </a:lnTo>
                    <a:lnTo>
                      <a:pt x="336" y="86"/>
                    </a:lnTo>
                    <a:lnTo>
                      <a:pt x="328" y="96"/>
                    </a:lnTo>
                    <a:lnTo>
                      <a:pt x="334" y="114"/>
                    </a:lnTo>
                    <a:lnTo>
                      <a:pt x="346" y="110"/>
                    </a:lnTo>
                    <a:lnTo>
                      <a:pt x="360" y="108"/>
                    </a:lnTo>
                    <a:lnTo>
                      <a:pt x="374" y="120"/>
                    </a:lnTo>
                    <a:lnTo>
                      <a:pt x="368" y="130"/>
                    </a:lnTo>
                    <a:lnTo>
                      <a:pt x="388" y="136"/>
                    </a:lnTo>
                    <a:lnTo>
                      <a:pt x="404" y="118"/>
                    </a:lnTo>
                    <a:lnTo>
                      <a:pt x="420" y="136"/>
                    </a:lnTo>
                    <a:lnTo>
                      <a:pt x="410" y="152"/>
                    </a:lnTo>
                    <a:lnTo>
                      <a:pt x="420" y="170"/>
                    </a:lnTo>
                    <a:lnTo>
                      <a:pt x="404" y="188"/>
                    </a:lnTo>
                    <a:lnTo>
                      <a:pt x="424" y="206"/>
                    </a:lnTo>
                    <a:lnTo>
                      <a:pt x="384" y="230"/>
                    </a:lnTo>
                    <a:lnTo>
                      <a:pt x="392" y="248"/>
                    </a:lnTo>
                    <a:lnTo>
                      <a:pt x="408" y="284"/>
                    </a:lnTo>
                    <a:lnTo>
                      <a:pt x="424" y="300"/>
                    </a:lnTo>
                    <a:lnTo>
                      <a:pt x="456" y="314"/>
                    </a:lnTo>
                    <a:lnTo>
                      <a:pt x="478" y="324"/>
                    </a:lnTo>
                    <a:lnTo>
                      <a:pt x="476" y="340"/>
                    </a:lnTo>
                    <a:lnTo>
                      <a:pt x="450" y="350"/>
                    </a:lnTo>
                    <a:lnTo>
                      <a:pt x="460" y="382"/>
                    </a:lnTo>
                    <a:lnTo>
                      <a:pt x="446" y="398"/>
                    </a:lnTo>
                    <a:lnTo>
                      <a:pt x="434" y="410"/>
                    </a:lnTo>
                    <a:lnTo>
                      <a:pt x="430" y="422"/>
                    </a:lnTo>
                    <a:lnTo>
                      <a:pt x="450" y="436"/>
                    </a:lnTo>
                    <a:lnTo>
                      <a:pt x="468" y="450"/>
                    </a:lnTo>
                    <a:lnTo>
                      <a:pt x="466" y="480"/>
                    </a:lnTo>
                    <a:lnTo>
                      <a:pt x="468" y="510"/>
                    </a:lnTo>
                    <a:lnTo>
                      <a:pt x="466" y="530"/>
                    </a:lnTo>
                    <a:lnTo>
                      <a:pt x="454" y="550"/>
                    </a:lnTo>
                    <a:lnTo>
                      <a:pt x="438" y="548"/>
                    </a:lnTo>
                    <a:lnTo>
                      <a:pt x="410" y="556"/>
                    </a:lnTo>
                    <a:lnTo>
                      <a:pt x="394" y="554"/>
                    </a:lnTo>
                    <a:lnTo>
                      <a:pt x="376" y="564"/>
                    </a:lnTo>
                    <a:lnTo>
                      <a:pt x="354" y="578"/>
                    </a:lnTo>
                    <a:lnTo>
                      <a:pt x="340" y="626"/>
                    </a:lnTo>
                    <a:lnTo>
                      <a:pt x="342" y="646"/>
                    </a:lnTo>
                    <a:lnTo>
                      <a:pt x="352" y="672"/>
                    </a:lnTo>
                    <a:lnTo>
                      <a:pt x="342" y="696"/>
                    </a:lnTo>
                    <a:lnTo>
                      <a:pt x="342" y="728"/>
                    </a:lnTo>
                    <a:lnTo>
                      <a:pt x="340" y="746"/>
                    </a:lnTo>
                    <a:lnTo>
                      <a:pt x="328" y="768"/>
                    </a:lnTo>
                    <a:lnTo>
                      <a:pt x="302" y="764"/>
                    </a:lnTo>
                    <a:lnTo>
                      <a:pt x="276" y="774"/>
                    </a:lnTo>
                    <a:lnTo>
                      <a:pt x="234" y="770"/>
                    </a:lnTo>
                    <a:lnTo>
                      <a:pt x="220" y="784"/>
                    </a:lnTo>
                    <a:lnTo>
                      <a:pt x="204" y="766"/>
                    </a:lnTo>
                    <a:lnTo>
                      <a:pt x="188" y="784"/>
                    </a:lnTo>
                    <a:lnTo>
                      <a:pt x="160" y="780"/>
                    </a:lnTo>
                    <a:lnTo>
                      <a:pt x="154" y="790"/>
                    </a:lnTo>
                    <a:lnTo>
                      <a:pt x="154" y="806"/>
                    </a:lnTo>
                    <a:lnTo>
                      <a:pt x="138" y="810"/>
                    </a:lnTo>
                    <a:lnTo>
                      <a:pt x="134" y="822"/>
                    </a:lnTo>
                    <a:lnTo>
                      <a:pt x="111" y="842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3" name="Freeform 16"/>
              <p:cNvSpPr>
                <a:spLocks/>
              </p:cNvSpPr>
              <p:nvPr/>
            </p:nvSpPr>
            <p:spPr bwMode="gray">
              <a:xfrm>
                <a:off x="1858" y="2308"/>
                <a:ext cx="704" cy="360"/>
              </a:xfrm>
              <a:custGeom>
                <a:avLst/>
                <a:gdLst>
                  <a:gd name="T0" fmla="*/ 54 w 704"/>
                  <a:gd name="T1" fmla="*/ 346 h 360"/>
                  <a:gd name="T2" fmla="*/ 30 w 704"/>
                  <a:gd name="T3" fmla="*/ 344 h 360"/>
                  <a:gd name="T4" fmla="*/ 0 w 704"/>
                  <a:gd name="T5" fmla="*/ 354 h 360"/>
                  <a:gd name="T6" fmla="*/ 8 w 704"/>
                  <a:gd name="T7" fmla="*/ 302 h 360"/>
                  <a:gd name="T8" fmla="*/ 2 w 704"/>
                  <a:gd name="T9" fmla="*/ 274 h 360"/>
                  <a:gd name="T10" fmla="*/ 4 w 704"/>
                  <a:gd name="T11" fmla="*/ 244 h 360"/>
                  <a:gd name="T12" fmla="*/ 18 w 704"/>
                  <a:gd name="T13" fmla="*/ 220 h 360"/>
                  <a:gd name="T14" fmla="*/ 40 w 704"/>
                  <a:gd name="T15" fmla="*/ 216 h 360"/>
                  <a:gd name="T16" fmla="*/ 48 w 704"/>
                  <a:gd name="T17" fmla="*/ 192 h 360"/>
                  <a:gd name="T18" fmla="*/ 64 w 704"/>
                  <a:gd name="T19" fmla="*/ 174 h 360"/>
                  <a:gd name="T20" fmla="*/ 88 w 704"/>
                  <a:gd name="T21" fmla="*/ 136 h 360"/>
                  <a:gd name="T22" fmla="*/ 132 w 704"/>
                  <a:gd name="T23" fmla="*/ 114 h 360"/>
                  <a:gd name="T24" fmla="*/ 184 w 704"/>
                  <a:gd name="T25" fmla="*/ 116 h 360"/>
                  <a:gd name="T26" fmla="*/ 196 w 704"/>
                  <a:gd name="T27" fmla="*/ 88 h 360"/>
                  <a:gd name="T28" fmla="*/ 198 w 704"/>
                  <a:gd name="T29" fmla="*/ 38 h 360"/>
                  <a:gd name="T30" fmla="*/ 190 w 704"/>
                  <a:gd name="T31" fmla="*/ 0 h 360"/>
                  <a:gd name="T32" fmla="*/ 244 w 704"/>
                  <a:gd name="T33" fmla="*/ 14 h 360"/>
                  <a:gd name="T34" fmla="*/ 264 w 704"/>
                  <a:gd name="T35" fmla="*/ 36 h 360"/>
                  <a:gd name="T36" fmla="*/ 288 w 704"/>
                  <a:gd name="T37" fmla="*/ 20 h 360"/>
                  <a:gd name="T38" fmla="*/ 322 w 704"/>
                  <a:gd name="T39" fmla="*/ 46 h 360"/>
                  <a:gd name="T40" fmla="*/ 338 w 704"/>
                  <a:gd name="T41" fmla="*/ 66 h 360"/>
                  <a:gd name="T42" fmla="*/ 372 w 704"/>
                  <a:gd name="T43" fmla="*/ 66 h 360"/>
                  <a:gd name="T44" fmla="*/ 398 w 704"/>
                  <a:gd name="T45" fmla="*/ 64 h 360"/>
                  <a:gd name="T46" fmla="*/ 446 w 704"/>
                  <a:gd name="T47" fmla="*/ 64 h 360"/>
                  <a:gd name="T48" fmla="*/ 432 w 704"/>
                  <a:gd name="T49" fmla="*/ 84 h 360"/>
                  <a:gd name="T50" fmla="*/ 452 w 704"/>
                  <a:gd name="T51" fmla="*/ 120 h 360"/>
                  <a:gd name="T52" fmla="*/ 494 w 704"/>
                  <a:gd name="T53" fmla="*/ 84 h 360"/>
                  <a:gd name="T54" fmla="*/ 508 w 704"/>
                  <a:gd name="T55" fmla="*/ 58 h 360"/>
                  <a:gd name="T56" fmla="*/ 540 w 704"/>
                  <a:gd name="T57" fmla="*/ 46 h 360"/>
                  <a:gd name="T58" fmla="*/ 582 w 704"/>
                  <a:gd name="T59" fmla="*/ 46 h 360"/>
                  <a:gd name="T60" fmla="*/ 628 w 704"/>
                  <a:gd name="T61" fmla="*/ 52 h 360"/>
                  <a:gd name="T62" fmla="*/ 666 w 704"/>
                  <a:gd name="T63" fmla="*/ 48 h 360"/>
                  <a:gd name="T64" fmla="*/ 698 w 704"/>
                  <a:gd name="T65" fmla="*/ 88 h 360"/>
                  <a:gd name="T66" fmla="*/ 690 w 704"/>
                  <a:gd name="T67" fmla="*/ 118 h 360"/>
                  <a:gd name="T68" fmla="*/ 660 w 704"/>
                  <a:gd name="T69" fmla="*/ 116 h 360"/>
                  <a:gd name="T70" fmla="*/ 604 w 704"/>
                  <a:gd name="T71" fmla="*/ 120 h 360"/>
                  <a:gd name="T72" fmla="*/ 574 w 704"/>
                  <a:gd name="T73" fmla="*/ 124 h 360"/>
                  <a:gd name="T74" fmla="*/ 534 w 704"/>
                  <a:gd name="T75" fmla="*/ 114 h 360"/>
                  <a:gd name="T76" fmla="*/ 514 w 704"/>
                  <a:gd name="T77" fmla="*/ 112 h 360"/>
                  <a:gd name="T78" fmla="*/ 491 w 704"/>
                  <a:gd name="T79" fmla="*/ 143 h 360"/>
                  <a:gd name="T80" fmla="*/ 490 w 704"/>
                  <a:gd name="T81" fmla="*/ 172 h 360"/>
                  <a:gd name="T82" fmla="*/ 454 w 704"/>
                  <a:gd name="T83" fmla="*/ 172 h 360"/>
                  <a:gd name="T84" fmla="*/ 422 w 704"/>
                  <a:gd name="T85" fmla="*/ 187 h 360"/>
                  <a:gd name="T86" fmla="*/ 397 w 704"/>
                  <a:gd name="T87" fmla="*/ 211 h 360"/>
                  <a:gd name="T88" fmla="*/ 376 w 704"/>
                  <a:gd name="T89" fmla="*/ 250 h 360"/>
                  <a:gd name="T90" fmla="*/ 352 w 704"/>
                  <a:gd name="T91" fmla="*/ 265 h 360"/>
                  <a:gd name="T92" fmla="*/ 316 w 704"/>
                  <a:gd name="T93" fmla="*/ 280 h 360"/>
                  <a:gd name="T94" fmla="*/ 260 w 704"/>
                  <a:gd name="T95" fmla="*/ 287 h 360"/>
                  <a:gd name="T96" fmla="*/ 208 w 704"/>
                  <a:gd name="T97" fmla="*/ 278 h 360"/>
                  <a:gd name="T98" fmla="*/ 187 w 704"/>
                  <a:gd name="T99" fmla="*/ 283 h 360"/>
                  <a:gd name="T100" fmla="*/ 142 w 704"/>
                  <a:gd name="T101" fmla="*/ 283 h 360"/>
                  <a:gd name="T102" fmla="*/ 92 w 704"/>
                  <a:gd name="T103" fmla="*/ 298 h 3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04"/>
                  <a:gd name="T157" fmla="*/ 0 h 360"/>
                  <a:gd name="T158" fmla="*/ 704 w 704"/>
                  <a:gd name="T159" fmla="*/ 360 h 3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04" h="360">
                    <a:moveTo>
                      <a:pt x="74" y="326"/>
                    </a:moveTo>
                    <a:lnTo>
                      <a:pt x="54" y="346"/>
                    </a:lnTo>
                    <a:lnTo>
                      <a:pt x="44" y="352"/>
                    </a:lnTo>
                    <a:lnTo>
                      <a:pt x="30" y="344"/>
                    </a:lnTo>
                    <a:lnTo>
                      <a:pt x="22" y="360"/>
                    </a:lnTo>
                    <a:lnTo>
                      <a:pt x="0" y="354"/>
                    </a:lnTo>
                    <a:lnTo>
                      <a:pt x="0" y="330"/>
                    </a:lnTo>
                    <a:lnTo>
                      <a:pt x="8" y="302"/>
                    </a:lnTo>
                    <a:lnTo>
                      <a:pt x="6" y="286"/>
                    </a:lnTo>
                    <a:lnTo>
                      <a:pt x="2" y="274"/>
                    </a:lnTo>
                    <a:lnTo>
                      <a:pt x="6" y="262"/>
                    </a:lnTo>
                    <a:lnTo>
                      <a:pt x="4" y="244"/>
                    </a:lnTo>
                    <a:lnTo>
                      <a:pt x="4" y="224"/>
                    </a:lnTo>
                    <a:lnTo>
                      <a:pt x="18" y="220"/>
                    </a:lnTo>
                    <a:lnTo>
                      <a:pt x="28" y="226"/>
                    </a:lnTo>
                    <a:lnTo>
                      <a:pt x="40" y="216"/>
                    </a:lnTo>
                    <a:lnTo>
                      <a:pt x="36" y="190"/>
                    </a:lnTo>
                    <a:lnTo>
                      <a:pt x="48" y="192"/>
                    </a:lnTo>
                    <a:lnTo>
                      <a:pt x="54" y="182"/>
                    </a:lnTo>
                    <a:lnTo>
                      <a:pt x="64" y="174"/>
                    </a:lnTo>
                    <a:lnTo>
                      <a:pt x="74" y="168"/>
                    </a:lnTo>
                    <a:lnTo>
                      <a:pt x="88" y="136"/>
                    </a:lnTo>
                    <a:lnTo>
                      <a:pt x="102" y="130"/>
                    </a:lnTo>
                    <a:lnTo>
                      <a:pt x="132" y="114"/>
                    </a:lnTo>
                    <a:lnTo>
                      <a:pt x="152" y="104"/>
                    </a:lnTo>
                    <a:lnTo>
                      <a:pt x="184" y="116"/>
                    </a:lnTo>
                    <a:lnTo>
                      <a:pt x="196" y="102"/>
                    </a:lnTo>
                    <a:lnTo>
                      <a:pt x="196" y="88"/>
                    </a:lnTo>
                    <a:lnTo>
                      <a:pt x="186" y="58"/>
                    </a:lnTo>
                    <a:lnTo>
                      <a:pt x="198" y="38"/>
                    </a:lnTo>
                    <a:lnTo>
                      <a:pt x="200" y="20"/>
                    </a:lnTo>
                    <a:lnTo>
                      <a:pt x="190" y="0"/>
                    </a:lnTo>
                    <a:lnTo>
                      <a:pt x="218" y="6"/>
                    </a:lnTo>
                    <a:lnTo>
                      <a:pt x="244" y="14"/>
                    </a:lnTo>
                    <a:lnTo>
                      <a:pt x="266" y="14"/>
                    </a:lnTo>
                    <a:lnTo>
                      <a:pt x="264" y="36"/>
                    </a:lnTo>
                    <a:lnTo>
                      <a:pt x="288" y="42"/>
                    </a:lnTo>
                    <a:lnTo>
                      <a:pt x="288" y="20"/>
                    </a:lnTo>
                    <a:lnTo>
                      <a:pt x="318" y="16"/>
                    </a:lnTo>
                    <a:lnTo>
                      <a:pt x="322" y="46"/>
                    </a:lnTo>
                    <a:lnTo>
                      <a:pt x="338" y="48"/>
                    </a:lnTo>
                    <a:lnTo>
                      <a:pt x="338" y="66"/>
                    </a:lnTo>
                    <a:lnTo>
                      <a:pt x="352" y="66"/>
                    </a:lnTo>
                    <a:lnTo>
                      <a:pt x="372" y="66"/>
                    </a:lnTo>
                    <a:lnTo>
                      <a:pt x="388" y="76"/>
                    </a:lnTo>
                    <a:lnTo>
                      <a:pt x="398" y="64"/>
                    </a:lnTo>
                    <a:lnTo>
                      <a:pt x="434" y="58"/>
                    </a:lnTo>
                    <a:lnTo>
                      <a:pt x="446" y="64"/>
                    </a:lnTo>
                    <a:lnTo>
                      <a:pt x="440" y="74"/>
                    </a:lnTo>
                    <a:lnTo>
                      <a:pt x="432" y="84"/>
                    </a:lnTo>
                    <a:lnTo>
                      <a:pt x="448" y="106"/>
                    </a:lnTo>
                    <a:lnTo>
                      <a:pt x="452" y="120"/>
                    </a:lnTo>
                    <a:lnTo>
                      <a:pt x="478" y="96"/>
                    </a:lnTo>
                    <a:lnTo>
                      <a:pt x="494" y="84"/>
                    </a:lnTo>
                    <a:lnTo>
                      <a:pt x="498" y="70"/>
                    </a:lnTo>
                    <a:lnTo>
                      <a:pt x="508" y="58"/>
                    </a:lnTo>
                    <a:lnTo>
                      <a:pt x="528" y="58"/>
                    </a:lnTo>
                    <a:lnTo>
                      <a:pt x="540" y="46"/>
                    </a:lnTo>
                    <a:lnTo>
                      <a:pt x="560" y="58"/>
                    </a:lnTo>
                    <a:lnTo>
                      <a:pt x="582" y="46"/>
                    </a:lnTo>
                    <a:lnTo>
                      <a:pt x="608" y="50"/>
                    </a:lnTo>
                    <a:lnTo>
                      <a:pt x="628" y="52"/>
                    </a:lnTo>
                    <a:lnTo>
                      <a:pt x="640" y="42"/>
                    </a:lnTo>
                    <a:lnTo>
                      <a:pt x="666" y="48"/>
                    </a:lnTo>
                    <a:lnTo>
                      <a:pt x="682" y="68"/>
                    </a:lnTo>
                    <a:lnTo>
                      <a:pt x="698" y="88"/>
                    </a:lnTo>
                    <a:lnTo>
                      <a:pt x="704" y="106"/>
                    </a:lnTo>
                    <a:lnTo>
                      <a:pt x="690" y="118"/>
                    </a:lnTo>
                    <a:lnTo>
                      <a:pt x="674" y="118"/>
                    </a:lnTo>
                    <a:lnTo>
                      <a:pt x="660" y="116"/>
                    </a:lnTo>
                    <a:lnTo>
                      <a:pt x="640" y="128"/>
                    </a:lnTo>
                    <a:lnTo>
                      <a:pt x="604" y="120"/>
                    </a:lnTo>
                    <a:lnTo>
                      <a:pt x="588" y="122"/>
                    </a:lnTo>
                    <a:lnTo>
                      <a:pt x="574" y="124"/>
                    </a:lnTo>
                    <a:lnTo>
                      <a:pt x="550" y="128"/>
                    </a:lnTo>
                    <a:lnTo>
                      <a:pt x="534" y="114"/>
                    </a:lnTo>
                    <a:lnTo>
                      <a:pt x="526" y="134"/>
                    </a:lnTo>
                    <a:lnTo>
                      <a:pt x="514" y="112"/>
                    </a:lnTo>
                    <a:lnTo>
                      <a:pt x="506" y="133"/>
                    </a:lnTo>
                    <a:lnTo>
                      <a:pt x="491" y="143"/>
                    </a:lnTo>
                    <a:lnTo>
                      <a:pt x="493" y="157"/>
                    </a:lnTo>
                    <a:lnTo>
                      <a:pt x="490" y="172"/>
                    </a:lnTo>
                    <a:lnTo>
                      <a:pt x="475" y="176"/>
                    </a:lnTo>
                    <a:lnTo>
                      <a:pt x="454" y="172"/>
                    </a:lnTo>
                    <a:lnTo>
                      <a:pt x="431" y="169"/>
                    </a:lnTo>
                    <a:lnTo>
                      <a:pt x="422" y="187"/>
                    </a:lnTo>
                    <a:lnTo>
                      <a:pt x="412" y="206"/>
                    </a:lnTo>
                    <a:lnTo>
                      <a:pt x="397" y="211"/>
                    </a:lnTo>
                    <a:lnTo>
                      <a:pt x="366" y="222"/>
                    </a:lnTo>
                    <a:lnTo>
                      <a:pt x="376" y="250"/>
                    </a:lnTo>
                    <a:lnTo>
                      <a:pt x="356" y="259"/>
                    </a:lnTo>
                    <a:lnTo>
                      <a:pt x="352" y="265"/>
                    </a:lnTo>
                    <a:lnTo>
                      <a:pt x="344" y="278"/>
                    </a:lnTo>
                    <a:lnTo>
                      <a:pt x="316" y="280"/>
                    </a:lnTo>
                    <a:lnTo>
                      <a:pt x="286" y="266"/>
                    </a:lnTo>
                    <a:lnTo>
                      <a:pt x="260" y="287"/>
                    </a:lnTo>
                    <a:lnTo>
                      <a:pt x="226" y="293"/>
                    </a:lnTo>
                    <a:lnTo>
                      <a:pt x="208" y="278"/>
                    </a:lnTo>
                    <a:lnTo>
                      <a:pt x="200" y="284"/>
                    </a:lnTo>
                    <a:lnTo>
                      <a:pt x="187" y="283"/>
                    </a:lnTo>
                    <a:lnTo>
                      <a:pt x="170" y="283"/>
                    </a:lnTo>
                    <a:lnTo>
                      <a:pt x="142" y="283"/>
                    </a:lnTo>
                    <a:lnTo>
                      <a:pt x="103" y="277"/>
                    </a:lnTo>
                    <a:lnTo>
                      <a:pt x="92" y="298"/>
                    </a:lnTo>
                    <a:lnTo>
                      <a:pt x="74" y="322"/>
                    </a:lnTo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" name="Freeform 17"/>
              <p:cNvSpPr>
                <a:spLocks/>
              </p:cNvSpPr>
              <p:nvPr/>
            </p:nvSpPr>
            <p:spPr bwMode="gray">
              <a:xfrm>
                <a:off x="2523" y="1850"/>
                <a:ext cx="689" cy="708"/>
              </a:xfrm>
              <a:custGeom>
                <a:avLst/>
                <a:gdLst>
                  <a:gd name="T0" fmla="*/ 24 w 689"/>
                  <a:gd name="T1" fmla="*/ 534 h 708"/>
                  <a:gd name="T2" fmla="*/ 12 w 689"/>
                  <a:gd name="T3" fmla="*/ 490 h 708"/>
                  <a:gd name="T4" fmla="*/ 17 w 689"/>
                  <a:gd name="T5" fmla="*/ 432 h 708"/>
                  <a:gd name="T6" fmla="*/ 20 w 689"/>
                  <a:gd name="T7" fmla="*/ 385 h 708"/>
                  <a:gd name="T8" fmla="*/ 29 w 689"/>
                  <a:gd name="T9" fmla="*/ 328 h 708"/>
                  <a:gd name="T10" fmla="*/ 80 w 689"/>
                  <a:gd name="T11" fmla="*/ 292 h 708"/>
                  <a:gd name="T12" fmla="*/ 131 w 689"/>
                  <a:gd name="T13" fmla="*/ 286 h 708"/>
                  <a:gd name="T14" fmla="*/ 149 w 689"/>
                  <a:gd name="T15" fmla="*/ 204 h 708"/>
                  <a:gd name="T16" fmla="*/ 113 w 689"/>
                  <a:gd name="T17" fmla="*/ 162 h 708"/>
                  <a:gd name="T18" fmla="*/ 138 w 689"/>
                  <a:gd name="T19" fmla="*/ 123 h 708"/>
                  <a:gd name="T20" fmla="*/ 155 w 689"/>
                  <a:gd name="T21" fmla="*/ 55 h 708"/>
                  <a:gd name="T22" fmla="*/ 201 w 689"/>
                  <a:gd name="T23" fmla="*/ 48 h 708"/>
                  <a:gd name="T24" fmla="*/ 251 w 689"/>
                  <a:gd name="T25" fmla="*/ 31 h 708"/>
                  <a:gd name="T26" fmla="*/ 294 w 689"/>
                  <a:gd name="T27" fmla="*/ 37 h 708"/>
                  <a:gd name="T28" fmla="*/ 353 w 689"/>
                  <a:gd name="T29" fmla="*/ 25 h 708"/>
                  <a:gd name="T30" fmla="*/ 413 w 689"/>
                  <a:gd name="T31" fmla="*/ 12 h 708"/>
                  <a:gd name="T32" fmla="*/ 414 w 689"/>
                  <a:gd name="T33" fmla="*/ 55 h 708"/>
                  <a:gd name="T34" fmla="*/ 410 w 689"/>
                  <a:gd name="T35" fmla="*/ 94 h 708"/>
                  <a:gd name="T36" fmla="*/ 437 w 689"/>
                  <a:gd name="T37" fmla="*/ 129 h 708"/>
                  <a:gd name="T38" fmla="*/ 495 w 689"/>
                  <a:gd name="T39" fmla="*/ 142 h 708"/>
                  <a:gd name="T40" fmla="*/ 546 w 689"/>
                  <a:gd name="T41" fmla="*/ 126 h 708"/>
                  <a:gd name="T42" fmla="*/ 570 w 689"/>
                  <a:gd name="T43" fmla="*/ 177 h 708"/>
                  <a:gd name="T44" fmla="*/ 549 w 689"/>
                  <a:gd name="T45" fmla="*/ 214 h 708"/>
                  <a:gd name="T46" fmla="*/ 608 w 689"/>
                  <a:gd name="T47" fmla="*/ 265 h 708"/>
                  <a:gd name="T48" fmla="*/ 573 w 689"/>
                  <a:gd name="T49" fmla="*/ 322 h 708"/>
                  <a:gd name="T50" fmla="*/ 596 w 689"/>
                  <a:gd name="T51" fmla="*/ 355 h 708"/>
                  <a:gd name="T52" fmla="*/ 585 w 689"/>
                  <a:gd name="T53" fmla="*/ 400 h 708"/>
                  <a:gd name="T54" fmla="*/ 623 w 689"/>
                  <a:gd name="T55" fmla="*/ 450 h 708"/>
                  <a:gd name="T56" fmla="*/ 669 w 689"/>
                  <a:gd name="T57" fmla="*/ 484 h 708"/>
                  <a:gd name="T58" fmla="*/ 689 w 689"/>
                  <a:gd name="T59" fmla="*/ 553 h 708"/>
                  <a:gd name="T60" fmla="*/ 650 w 689"/>
                  <a:gd name="T61" fmla="*/ 580 h 708"/>
                  <a:gd name="T62" fmla="*/ 642 w 689"/>
                  <a:gd name="T63" fmla="*/ 622 h 708"/>
                  <a:gd name="T64" fmla="*/ 620 w 689"/>
                  <a:gd name="T65" fmla="*/ 663 h 708"/>
                  <a:gd name="T66" fmla="*/ 597 w 689"/>
                  <a:gd name="T67" fmla="*/ 672 h 708"/>
                  <a:gd name="T68" fmla="*/ 599 w 689"/>
                  <a:gd name="T69" fmla="*/ 708 h 708"/>
                  <a:gd name="T70" fmla="*/ 548 w 689"/>
                  <a:gd name="T71" fmla="*/ 693 h 708"/>
                  <a:gd name="T72" fmla="*/ 527 w 689"/>
                  <a:gd name="T73" fmla="*/ 703 h 708"/>
                  <a:gd name="T74" fmla="*/ 495 w 689"/>
                  <a:gd name="T75" fmla="*/ 687 h 708"/>
                  <a:gd name="T76" fmla="*/ 449 w 689"/>
                  <a:gd name="T77" fmla="*/ 688 h 708"/>
                  <a:gd name="T78" fmla="*/ 429 w 689"/>
                  <a:gd name="T79" fmla="*/ 691 h 708"/>
                  <a:gd name="T80" fmla="*/ 384 w 689"/>
                  <a:gd name="T81" fmla="*/ 699 h 708"/>
                  <a:gd name="T82" fmla="*/ 329 w 689"/>
                  <a:gd name="T83" fmla="*/ 691 h 708"/>
                  <a:gd name="T84" fmla="*/ 297 w 689"/>
                  <a:gd name="T85" fmla="*/ 705 h 708"/>
                  <a:gd name="T86" fmla="*/ 249 w 689"/>
                  <a:gd name="T87" fmla="*/ 688 h 708"/>
                  <a:gd name="T88" fmla="*/ 242 w 689"/>
                  <a:gd name="T89" fmla="*/ 651 h 708"/>
                  <a:gd name="T90" fmla="*/ 210 w 689"/>
                  <a:gd name="T91" fmla="*/ 642 h 708"/>
                  <a:gd name="T92" fmla="*/ 185 w 689"/>
                  <a:gd name="T93" fmla="*/ 646 h 708"/>
                  <a:gd name="T94" fmla="*/ 138 w 689"/>
                  <a:gd name="T95" fmla="*/ 595 h 708"/>
                  <a:gd name="T96" fmla="*/ 101 w 689"/>
                  <a:gd name="T97" fmla="*/ 559 h 708"/>
                  <a:gd name="T98" fmla="*/ 60 w 689"/>
                  <a:gd name="T99" fmla="*/ 556 h 70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89"/>
                  <a:gd name="T151" fmla="*/ 0 h 708"/>
                  <a:gd name="T152" fmla="*/ 689 w 689"/>
                  <a:gd name="T153" fmla="*/ 708 h 70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89" h="708">
                    <a:moveTo>
                      <a:pt x="35" y="567"/>
                    </a:moveTo>
                    <a:lnTo>
                      <a:pt x="27" y="546"/>
                    </a:lnTo>
                    <a:lnTo>
                      <a:pt x="24" y="534"/>
                    </a:lnTo>
                    <a:lnTo>
                      <a:pt x="17" y="520"/>
                    </a:lnTo>
                    <a:lnTo>
                      <a:pt x="0" y="505"/>
                    </a:lnTo>
                    <a:lnTo>
                      <a:pt x="12" y="490"/>
                    </a:lnTo>
                    <a:lnTo>
                      <a:pt x="18" y="480"/>
                    </a:lnTo>
                    <a:lnTo>
                      <a:pt x="21" y="457"/>
                    </a:lnTo>
                    <a:lnTo>
                      <a:pt x="17" y="432"/>
                    </a:lnTo>
                    <a:lnTo>
                      <a:pt x="29" y="420"/>
                    </a:lnTo>
                    <a:lnTo>
                      <a:pt x="30" y="408"/>
                    </a:lnTo>
                    <a:lnTo>
                      <a:pt x="20" y="385"/>
                    </a:lnTo>
                    <a:lnTo>
                      <a:pt x="12" y="367"/>
                    </a:lnTo>
                    <a:lnTo>
                      <a:pt x="18" y="348"/>
                    </a:lnTo>
                    <a:lnTo>
                      <a:pt x="29" y="328"/>
                    </a:lnTo>
                    <a:lnTo>
                      <a:pt x="36" y="315"/>
                    </a:lnTo>
                    <a:lnTo>
                      <a:pt x="57" y="300"/>
                    </a:lnTo>
                    <a:lnTo>
                      <a:pt x="80" y="292"/>
                    </a:lnTo>
                    <a:lnTo>
                      <a:pt x="95" y="289"/>
                    </a:lnTo>
                    <a:lnTo>
                      <a:pt x="113" y="282"/>
                    </a:lnTo>
                    <a:lnTo>
                      <a:pt x="131" y="286"/>
                    </a:lnTo>
                    <a:lnTo>
                      <a:pt x="138" y="267"/>
                    </a:lnTo>
                    <a:lnTo>
                      <a:pt x="140" y="237"/>
                    </a:lnTo>
                    <a:lnTo>
                      <a:pt x="149" y="204"/>
                    </a:lnTo>
                    <a:lnTo>
                      <a:pt x="144" y="180"/>
                    </a:lnTo>
                    <a:lnTo>
                      <a:pt x="128" y="171"/>
                    </a:lnTo>
                    <a:lnTo>
                      <a:pt x="113" y="162"/>
                    </a:lnTo>
                    <a:lnTo>
                      <a:pt x="101" y="156"/>
                    </a:lnTo>
                    <a:lnTo>
                      <a:pt x="116" y="135"/>
                    </a:lnTo>
                    <a:lnTo>
                      <a:pt x="138" y="123"/>
                    </a:lnTo>
                    <a:lnTo>
                      <a:pt x="131" y="96"/>
                    </a:lnTo>
                    <a:lnTo>
                      <a:pt x="153" y="76"/>
                    </a:lnTo>
                    <a:lnTo>
                      <a:pt x="155" y="55"/>
                    </a:lnTo>
                    <a:lnTo>
                      <a:pt x="174" y="40"/>
                    </a:lnTo>
                    <a:lnTo>
                      <a:pt x="185" y="54"/>
                    </a:lnTo>
                    <a:lnTo>
                      <a:pt x="201" y="48"/>
                    </a:lnTo>
                    <a:lnTo>
                      <a:pt x="221" y="33"/>
                    </a:lnTo>
                    <a:lnTo>
                      <a:pt x="234" y="43"/>
                    </a:lnTo>
                    <a:lnTo>
                      <a:pt x="251" y="31"/>
                    </a:lnTo>
                    <a:lnTo>
                      <a:pt x="261" y="40"/>
                    </a:lnTo>
                    <a:lnTo>
                      <a:pt x="281" y="40"/>
                    </a:lnTo>
                    <a:lnTo>
                      <a:pt x="294" y="37"/>
                    </a:lnTo>
                    <a:lnTo>
                      <a:pt x="318" y="31"/>
                    </a:lnTo>
                    <a:lnTo>
                      <a:pt x="342" y="43"/>
                    </a:lnTo>
                    <a:lnTo>
                      <a:pt x="353" y="25"/>
                    </a:lnTo>
                    <a:lnTo>
                      <a:pt x="372" y="24"/>
                    </a:lnTo>
                    <a:lnTo>
                      <a:pt x="383" y="0"/>
                    </a:lnTo>
                    <a:lnTo>
                      <a:pt x="413" y="12"/>
                    </a:lnTo>
                    <a:lnTo>
                      <a:pt x="408" y="28"/>
                    </a:lnTo>
                    <a:lnTo>
                      <a:pt x="401" y="46"/>
                    </a:lnTo>
                    <a:lnTo>
                      <a:pt x="414" y="55"/>
                    </a:lnTo>
                    <a:lnTo>
                      <a:pt x="414" y="66"/>
                    </a:lnTo>
                    <a:lnTo>
                      <a:pt x="426" y="81"/>
                    </a:lnTo>
                    <a:lnTo>
                      <a:pt x="410" y="94"/>
                    </a:lnTo>
                    <a:lnTo>
                      <a:pt x="422" y="108"/>
                    </a:lnTo>
                    <a:lnTo>
                      <a:pt x="423" y="124"/>
                    </a:lnTo>
                    <a:lnTo>
                      <a:pt x="437" y="129"/>
                    </a:lnTo>
                    <a:lnTo>
                      <a:pt x="464" y="124"/>
                    </a:lnTo>
                    <a:lnTo>
                      <a:pt x="480" y="138"/>
                    </a:lnTo>
                    <a:lnTo>
                      <a:pt x="495" y="142"/>
                    </a:lnTo>
                    <a:lnTo>
                      <a:pt x="500" y="108"/>
                    </a:lnTo>
                    <a:lnTo>
                      <a:pt x="528" y="118"/>
                    </a:lnTo>
                    <a:lnTo>
                      <a:pt x="546" y="126"/>
                    </a:lnTo>
                    <a:lnTo>
                      <a:pt x="560" y="151"/>
                    </a:lnTo>
                    <a:lnTo>
                      <a:pt x="543" y="156"/>
                    </a:lnTo>
                    <a:lnTo>
                      <a:pt x="570" y="177"/>
                    </a:lnTo>
                    <a:lnTo>
                      <a:pt x="569" y="199"/>
                    </a:lnTo>
                    <a:lnTo>
                      <a:pt x="558" y="207"/>
                    </a:lnTo>
                    <a:lnTo>
                      <a:pt x="549" y="214"/>
                    </a:lnTo>
                    <a:lnTo>
                      <a:pt x="576" y="231"/>
                    </a:lnTo>
                    <a:lnTo>
                      <a:pt x="572" y="252"/>
                    </a:lnTo>
                    <a:lnTo>
                      <a:pt x="608" y="265"/>
                    </a:lnTo>
                    <a:lnTo>
                      <a:pt x="599" y="282"/>
                    </a:lnTo>
                    <a:lnTo>
                      <a:pt x="597" y="316"/>
                    </a:lnTo>
                    <a:lnTo>
                      <a:pt x="573" y="322"/>
                    </a:lnTo>
                    <a:lnTo>
                      <a:pt x="564" y="333"/>
                    </a:lnTo>
                    <a:lnTo>
                      <a:pt x="579" y="352"/>
                    </a:lnTo>
                    <a:lnTo>
                      <a:pt x="596" y="355"/>
                    </a:lnTo>
                    <a:lnTo>
                      <a:pt x="591" y="375"/>
                    </a:lnTo>
                    <a:lnTo>
                      <a:pt x="578" y="384"/>
                    </a:lnTo>
                    <a:lnTo>
                      <a:pt x="585" y="400"/>
                    </a:lnTo>
                    <a:lnTo>
                      <a:pt x="600" y="400"/>
                    </a:lnTo>
                    <a:lnTo>
                      <a:pt x="609" y="429"/>
                    </a:lnTo>
                    <a:lnTo>
                      <a:pt x="623" y="450"/>
                    </a:lnTo>
                    <a:lnTo>
                      <a:pt x="636" y="460"/>
                    </a:lnTo>
                    <a:lnTo>
                      <a:pt x="651" y="462"/>
                    </a:lnTo>
                    <a:lnTo>
                      <a:pt x="669" y="484"/>
                    </a:lnTo>
                    <a:lnTo>
                      <a:pt x="672" y="505"/>
                    </a:lnTo>
                    <a:lnTo>
                      <a:pt x="686" y="522"/>
                    </a:lnTo>
                    <a:lnTo>
                      <a:pt x="689" y="553"/>
                    </a:lnTo>
                    <a:lnTo>
                      <a:pt x="674" y="562"/>
                    </a:lnTo>
                    <a:lnTo>
                      <a:pt x="665" y="576"/>
                    </a:lnTo>
                    <a:lnTo>
                      <a:pt x="650" y="580"/>
                    </a:lnTo>
                    <a:lnTo>
                      <a:pt x="645" y="598"/>
                    </a:lnTo>
                    <a:lnTo>
                      <a:pt x="636" y="613"/>
                    </a:lnTo>
                    <a:lnTo>
                      <a:pt x="642" y="622"/>
                    </a:lnTo>
                    <a:lnTo>
                      <a:pt x="629" y="625"/>
                    </a:lnTo>
                    <a:lnTo>
                      <a:pt x="614" y="645"/>
                    </a:lnTo>
                    <a:lnTo>
                      <a:pt x="620" y="663"/>
                    </a:lnTo>
                    <a:lnTo>
                      <a:pt x="620" y="675"/>
                    </a:lnTo>
                    <a:lnTo>
                      <a:pt x="608" y="661"/>
                    </a:lnTo>
                    <a:lnTo>
                      <a:pt x="597" y="672"/>
                    </a:lnTo>
                    <a:lnTo>
                      <a:pt x="596" y="682"/>
                    </a:lnTo>
                    <a:lnTo>
                      <a:pt x="606" y="700"/>
                    </a:lnTo>
                    <a:lnTo>
                      <a:pt x="599" y="708"/>
                    </a:lnTo>
                    <a:lnTo>
                      <a:pt x="569" y="708"/>
                    </a:lnTo>
                    <a:lnTo>
                      <a:pt x="554" y="705"/>
                    </a:lnTo>
                    <a:lnTo>
                      <a:pt x="548" y="693"/>
                    </a:lnTo>
                    <a:lnTo>
                      <a:pt x="542" y="681"/>
                    </a:lnTo>
                    <a:lnTo>
                      <a:pt x="537" y="690"/>
                    </a:lnTo>
                    <a:lnTo>
                      <a:pt x="527" y="703"/>
                    </a:lnTo>
                    <a:lnTo>
                      <a:pt x="513" y="702"/>
                    </a:lnTo>
                    <a:lnTo>
                      <a:pt x="495" y="702"/>
                    </a:lnTo>
                    <a:lnTo>
                      <a:pt x="495" y="687"/>
                    </a:lnTo>
                    <a:lnTo>
                      <a:pt x="480" y="688"/>
                    </a:lnTo>
                    <a:lnTo>
                      <a:pt x="467" y="693"/>
                    </a:lnTo>
                    <a:lnTo>
                      <a:pt x="449" y="688"/>
                    </a:lnTo>
                    <a:lnTo>
                      <a:pt x="455" y="673"/>
                    </a:lnTo>
                    <a:lnTo>
                      <a:pt x="443" y="682"/>
                    </a:lnTo>
                    <a:lnTo>
                      <a:pt x="429" y="691"/>
                    </a:lnTo>
                    <a:lnTo>
                      <a:pt x="416" y="703"/>
                    </a:lnTo>
                    <a:lnTo>
                      <a:pt x="393" y="703"/>
                    </a:lnTo>
                    <a:lnTo>
                      <a:pt x="384" y="699"/>
                    </a:lnTo>
                    <a:lnTo>
                      <a:pt x="372" y="684"/>
                    </a:lnTo>
                    <a:lnTo>
                      <a:pt x="347" y="694"/>
                    </a:lnTo>
                    <a:lnTo>
                      <a:pt x="329" y="691"/>
                    </a:lnTo>
                    <a:lnTo>
                      <a:pt x="326" y="678"/>
                    </a:lnTo>
                    <a:lnTo>
                      <a:pt x="308" y="693"/>
                    </a:lnTo>
                    <a:lnTo>
                      <a:pt x="297" y="705"/>
                    </a:lnTo>
                    <a:lnTo>
                      <a:pt x="281" y="705"/>
                    </a:lnTo>
                    <a:lnTo>
                      <a:pt x="269" y="691"/>
                    </a:lnTo>
                    <a:lnTo>
                      <a:pt x="249" y="688"/>
                    </a:lnTo>
                    <a:lnTo>
                      <a:pt x="239" y="685"/>
                    </a:lnTo>
                    <a:lnTo>
                      <a:pt x="245" y="672"/>
                    </a:lnTo>
                    <a:lnTo>
                      <a:pt x="242" y="651"/>
                    </a:lnTo>
                    <a:lnTo>
                      <a:pt x="230" y="648"/>
                    </a:lnTo>
                    <a:lnTo>
                      <a:pt x="215" y="652"/>
                    </a:lnTo>
                    <a:lnTo>
                      <a:pt x="210" y="642"/>
                    </a:lnTo>
                    <a:lnTo>
                      <a:pt x="206" y="652"/>
                    </a:lnTo>
                    <a:lnTo>
                      <a:pt x="194" y="661"/>
                    </a:lnTo>
                    <a:lnTo>
                      <a:pt x="185" y="646"/>
                    </a:lnTo>
                    <a:lnTo>
                      <a:pt x="159" y="622"/>
                    </a:lnTo>
                    <a:lnTo>
                      <a:pt x="147" y="606"/>
                    </a:lnTo>
                    <a:lnTo>
                      <a:pt x="138" y="595"/>
                    </a:lnTo>
                    <a:lnTo>
                      <a:pt x="125" y="577"/>
                    </a:lnTo>
                    <a:lnTo>
                      <a:pt x="101" y="574"/>
                    </a:lnTo>
                    <a:lnTo>
                      <a:pt x="101" y="559"/>
                    </a:lnTo>
                    <a:lnTo>
                      <a:pt x="78" y="562"/>
                    </a:lnTo>
                    <a:lnTo>
                      <a:pt x="69" y="568"/>
                    </a:lnTo>
                    <a:lnTo>
                      <a:pt x="60" y="556"/>
                    </a:lnTo>
                    <a:lnTo>
                      <a:pt x="35" y="567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5" name="Freeform 18"/>
              <p:cNvSpPr>
                <a:spLocks/>
              </p:cNvSpPr>
              <p:nvPr/>
            </p:nvSpPr>
            <p:spPr bwMode="gray">
              <a:xfrm>
                <a:off x="3089" y="1722"/>
                <a:ext cx="889" cy="699"/>
              </a:xfrm>
              <a:custGeom>
                <a:avLst/>
                <a:gdLst>
                  <a:gd name="T0" fmla="*/ 876 w 889"/>
                  <a:gd name="T1" fmla="*/ 486 h 699"/>
                  <a:gd name="T2" fmla="*/ 828 w 889"/>
                  <a:gd name="T3" fmla="*/ 515 h 699"/>
                  <a:gd name="T4" fmla="*/ 790 w 889"/>
                  <a:gd name="T5" fmla="*/ 507 h 699"/>
                  <a:gd name="T6" fmla="*/ 778 w 889"/>
                  <a:gd name="T7" fmla="*/ 467 h 699"/>
                  <a:gd name="T8" fmla="*/ 732 w 889"/>
                  <a:gd name="T9" fmla="*/ 438 h 699"/>
                  <a:gd name="T10" fmla="*/ 681 w 889"/>
                  <a:gd name="T11" fmla="*/ 510 h 699"/>
                  <a:gd name="T12" fmla="*/ 589 w 889"/>
                  <a:gd name="T13" fmla="*/ 507 h 699"/>
                  <a:gd name="T14" fmla="*/ 513 w 889"/>
                  <a:gd name="T15" fmla="*/ 557 h 699"/>
                  <a:gd name="T16" fmla="*/ 459 w 889"/>
                  <a:gd name="T17" fmla="*/ 581 h 699"/>
                  <a:gd name="T18" fmla="*/ 298 w 889"/>
                  <a:gd name="T19" fmla="*/ 587 h 699"/>
                  <a:gd name="T20" fmla="*/ 286 w 889"/>
                  <a:gd name="T21" fmla="*/ 638 h 699"/>
                  <a:gd name="T22" fmla="*/ 252 w 889"/>
                  <a:gd name="T23" fmla="*/ 651 h 699"/>
                  <a:gd name="T24" fmla="*/ 217 w 889"/>
                  <a:gd name="T25" fmla="*/ 669 h 699"/>
                  <a:gd name="T26" fmla="*/ 195 w 889"/>
                  <a:gd name="T27" fmla="*/ 684 h 699"/>
                  <a:gd name="T28" fmla="*/ 163 w 889"/>
                  <a:gd name="T29" fmla="*/ 686 h 699"/>
                  <a:gd name="T30" fmla="*/ 126 w 889"/>
                  <a:gd name="T31" fmla="*/ 696 h 699"/>
                  <a:gd name="T32" fmla="*/ 126 w 889"/>
                  <a:gd name="T33" fmla="*/ 647 h 699"/>
                  <a:gd name="T34" fmla="*/ 91 w 889"/>
                  <a:gd name="T35" fmla="*/ 588 h 699"/>
                  <a:gd name="T36" fmla="*/ 42 w 889"/>
                  <a:gd name="T37" fmla="*/ 551 h 699"/>
                  <a:gd name="T38" fmla="*/ 12 w 889"/>
                  <a:gd name="T39" fmla="*/ 518 h 699"/>
                  <a:gd name="T40" fmla="*/ 28 w 889"/>
                  <a:gd name="T41" fmla="*/ 483 h 699"/>
                  <a:gd name="T42" fmla="*/ 7 w 889"/>
                  <a:gd name="T43" fmla="*/ 452 h 699"/>
                  <a:gd name="T44" fmla="*/ 72 w 889"/>
                  <a:gd name="T45" fmla="*/ 411 h 699"/>
                  <a:gd name="T46" fmla="*/ 112 w 889"/>
                  <a:gd name="T47" fmla="*/ 366 h 699"/>
                  <a:gd name="T48" fmla="*/ 165 w 889"/>
                  <a:gd name="T49" fmla="*/ 372 h 699"/>
                  <a:gd name="T50" fmla="*/ 207 w 889"/>
                  <a:gd name="T51" fmla="*/ 393 h 699"/>
                  <a:gd name="T52" fmla="*/ 241 w 889"/>
                  <a:gd name="T53" fmla="*/ 350 h 699"/>
                  <a:gd name="T54" fmla="*/ 249 w 889"/>
                  <a:gd name="T55" fmla="*/ 348 h 699"/>
                  <a:gd name="T56" fmla="*/ 342 w 889"/>
                  <a:gd name="T57" fmla="*/ 347 h 699"/>
                  <a:gd name="T58" fmla="*/ 367 w 889"/>
                  <a:gd name="T59" fmla="*/ 339 h 699"/>
                  <a:gd name="T60" fmla="*/ 376 w 889"/>
                  <a:gd name="T61" fmla="*/ 288 h 699"/>
                  <a:gd name="T62" fmla="*/ 402 w 889"/>
                  <a:gd name="T63" fmla="*/ 272 h 699"/>
                  <a:gd name="T64" fmla="*/ 423 w 889"/>
                  <a:gd name="T65" fmla="*/ 215 h 699"/>
                  <a:gd name="T66" fmla="*/ 433 w 889"/>
                  <a:gd name="T67" fmla="*/ 174 h 699"/>
                  <a:gd name="T68" fmla="*/ 463 w 889"/>
                  <a:gd name="T69" fmla="*/ 132 h 699"/>
                  <a:gd name="T70" fmla="*/ 490 w 889"/>
                  <a:gd name="T71" fmla="*/ 125 h 699"/>
                  <a:gd name="T72" fmla="*/ 511 w 889"/>
                  <a:gd name="T73" fmla="*/ 156 h 699"/>
                  <a:gd name="T74" fmla="*/ 538 w 889"/>
                  <a:gd name="T75" fmla="*/ 147 h 699"/>
                  <a:gd name="T76" fmla="*/ 567 w 889"/>
                  <a:gd name="T77" fmla="*/ 132 h 699"/>
                  <a:gd name="T78" fmla="*/ 619 w 889"/>
                  <a:gd name="T79" fmla="*/ 122 h 699"/>
                  <a:gd name="T80" fmla="*/ 604 w 889"/>
                  <a:gd name="T81" fmla="*/ 77 h 699"/>
                  <a:gd name="T82" fmla="*/ 619 w 889"/>
                  <a:gd name="T83" fmla="*/ 17 h 699"/>
                  <a:gd name="T84" fmla="*/ 679 w 889"/>
                  <a:gd name="T85" fmla="*/ 26 h 699"/>
                  <a:gd name="T86" fmla="*/ 714 w 889"/>
                  <a:gd name="T87" fmla="*/ 68 h 699"/>
                  <a:gd name="T88" fmla="*/ 744 w 889"/>
                  <a:gd name="T89" fmla="*/ 89 h 699"/>
                  <a:gd name="T90" fmla="*/ 768 w 889"/>
                  <a:gd name="T91" fmla="*/ 170 h 699"/>
                  <a:gd name="T92" fmla="*/ 789 w 889"/>
                  <a:gd name="T93" fmla="*/ 201 h 699"/>
                  <a:gd name="T94" fmla="*/ 838 w 889"/>
                  <a:gd name="T95" fmla="*/ 242 h 699"/>
                  <a:gd name="T96" fmla="*/ 823 w 889"/>
                  <a:gd name="T97" fmla="*/ 287 h 699"/>
                  <a:gd name="T98" fmla="*/ 847 w 889"/>
                  <a:gd name="T99" fmla="*/ 318 h 699"/>
                  <a:gd name="T100" fmla="*/ 856 w 889"/>
                  <a:gd name="T101" fmla="*/ 348 h 699"/>
                  <a:gd name="T102" fmla="*/ 808 w 889"/>
                  <a:gd name="T103" fmla="*/ 354 h 699"/>
                  <a:gd name="T104" fmla="*/ 795 w 889"/>
                  <a:gd name="T105" fmla="*/ 362 h 699"/>
                  <a:gd name="T106" fmla="*/ 843 w 889"/>
                  <a:gd name="T107" fmla="*/ 371 h 699"/>
                  <a:gd name="T108" fmla="*/ 876 w 889"/>
                  <a:gd name="T109" fmla="*/ 387 h 69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89"/>
                  <a:gd name="T166" fmla="*/ 0 h 699"/>
                  <a:gd name="T167" fmla="*/ 889 w 889"/>
                  <a:gd name="T168" fmla="*/ 699 h 69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89" h="699">
                    <a:moveTo>
                      <a:pt x="886" y="416"/>
                    </a:moveTo>
                    <a:lnTo>
                      <a:pt x="880" y="432"/>
                    </a:lnTo>
                    <a:lnTo>
                      <a:pt x="876" y="486"/>
                    </a:lnTo>
                    <a:lnTo>
                      <a:pt x="853" y="488"/>
                    </a:lnTo>
                    <a:lnTo>
                      <a:pt x="834" y="492"/>
                    </a:lnTo>
                    <a:lnTo>
                      <a:pt x="828" y="515"/>
                    </a:lnTo>
                    <a:lnTo>
                      <a:pt x="804" y="516"/>
                    </a:lnTo>
                    <a:lnTo>
                      <a:pt x="789" y="516"/>
                    </a:lnTo>
                    <a:lnTo>
                      <a:pt x="790" y="507"/>
                    </a:lnTo>
                    <a:lnTo>
                      <a:pt x="786" y="497"/>
                    </a:lnTo>
                    <a:lnTo>
                      <a:pt x="784" y="479"/>
                    </a:lnTo>
                    <a:lnTo>
                      <a:pt x="778" y="467"/>
                    </a:lnTo>
                    <a:lnTo>
                      <a:pt x="774" y="450"/>
                    </a:lnTo>
                    <a:lnTo>
                      <a:pt x="747" y="459"/>
                    </a:lnTo>
                    <a:lnTo>
                      <a:pt x="732" y="438"/>
                    </a:lnTo>
                    <a:lnTo>
                      <a:pt x="702" y="476"/>
                    </a:lnTo>
                    <a:lnTo>
                      <a:pt x="682" y="485"/>
                    </a:lnTo>
                    <a:lnTo>
                      <a:pt x="681" y="510"/>
                    </a:lnTo>
                    <a:lnTo>
                      <a:pt x="657" y="518"/>
                    </a:lnTo>
                    <a:lnTo>
                      <a:pt x="622" y="522"/>
                    </a:lnTo>
                    <a:lnTo>
                      <a:pt x="589" y="507"/>
                    </a:lnTo>
                    <a:lnTo>
                      <a:pt x="550" y="522"/>
                    </a:lnTo>
                    <a:lnTo>
                      <a:pt x="538" y="554"/>
                    </a:lnTo>
                    <a:lnTo>
                      <a:pt x="513" y="557"/>
                    </a:lnTo>
                    <a:lnTo>
                      <a:pt x="502" y="591"/>
                    </a:lnTo>
                    <a:lnTo>
                      <a:pt x="478" y="594"/>
                    </a:lnTo>
                    <a:lnTo>
                      <a:pt x="459" y="581"/>
                    </a:lnTo>
                    <a:lnTo>
                      <a:pt x="397" y="588"/>
                    </a:lnTo>
                    <a:lnTo>
                      <a:pt x="345" y="587"/>
                    </a:lnTo>
                    <a:lnTo>
                      <a:pt x="298" y="587"/>
                    </a:lnTo>
                    <a:lnTo>
                      <a:pt x="273" y="605"/>
                    </a:lnTo>
                    <a:lnTo>
                      <a:pt x="285" y="621"/>
                    </a:lnTo>
                    <a:lnTo>
                      <a:pt x="286" y="638"/>
                    </a:lnTo>
                    <a:lnTo>
                      <a:pt x="282" y="656"/>
                    </a:lnTo>
                    <a:lnTo>
                      <a:pt x="264" y="656"/>
                    </a:lnTo>
                    <a:lnTo>
                      <a:pt x="252" y="651"/>
                    </a:lnTo>
                    <a:lnTo>
                      <a:pt x="226" y="645"/>
                    </a:lnTo>
                    <a:lnTo>
                      <a:pt x="226" y="662"/>
                    </a:lnTo>
                    <a:lnTo>
                      <a:pt x="217" y="669"/>
                    </a:lnTo>
                    <a:lnTo>
                      <a:pt x="208" y="657"/>
                    </a:lnTo>
                    <a:lnTo>
                      <a:pt x="205" y="671"/>
                    </a:lnTo>
                    <a:lnTo>
                      <a:pt x="195" y="684"/>
                    </a:lnTo>
                    <a:lnTo>
                      <a:pt x="190" y="696"/>
                    </a:lnTo>
                    <a:lnTo>
                      <a:pt x="168" y="699"/>
                    </a:lnTo>
                    <a:lnTo>
                      <a:pt x="163" y="686"/>
                    </a:lnTo>
                    <a:lnTo>
                      <a:pt x="148" y="687"/>
                    </a:lnTo>
                    <a:lnTo>
                      <a:pt x="141" y="696"/>
                    </a:lnTo>
                    <a:lnTo>
                      <a:pt x="126" y="696"/>
                    </a:lnTo>
                    <a:lnTo>
                      <a:pt x="121" y="684"/>
                    </a:lnTo>
                    <a:lnTo>
                      <a:pt x="118" y="653"/>
                    </a:lnTo>
                    <a:lnTo>
                      <a:pt x="126" y="647"/>
                    </a:lnTo>
                    <a:lnTo>
                      <a:pt x="106" y="636"/>
                    </a:lnTo>
                    <a:lnTo>
                      <a:pt x="105" y="615"/>
                    </a:lnTo>
                    <a:lnTo>
                      <a:pt x="91" y="588"/>
                    </a:lnTo>
                    <a:lnTo>
                      <a:pt x="67" y="587"/>
                    </a:lnTo>
                    <a:lnTo>
                      <a:pt x="51" y="567"/>
                    </a:lnTo>
                    <a:lnTo>
                      <a:pt x="42" y="551"/>
                    </a:lnTo>
                    <a:lnTo>
                      <a:pt x="34" y="525"/>
                    </a:lnTo>
                    <a:lnTo>
                      <a:pt x="18" y="528"/>
                    </a:lnTo>
                    <a:lnTo>
                      <a:pt x="12" y="518"/>
                    </a:lnTo>
                    <a:lnTo>
                      <a:pt x="15" y="507"/>
                    </a:lnTo>
                    <a:lnTo>
                      <a:pt x="30" y="498"/>
                    </a:lnTo>
                    <a:lnTo>
                      <a:pt x="28" y="483"/>
                    </a:lnTo>
                    <a:lnTo>
                      <a:pt x="12" y="480"/>
                    </a:lnTo>
                    <a:lnTo>
                      <a:pt x="0" y="465"/>
                    </a:lnTo>
                    <a:lnTo>
                      <a:pt x="7" y="452"/>
                    </a:lnTo>
                    <a:lnTo>
                      <a:pt x="28" y="444"/>
                    </a:lnTo>
                    <a:lnTo>
                      <a:pt x="37" y="404"/>
                    </a:lnTo>
                    <a:lnTo>
                      <a:pt x="72" y="411"/>
                    </a:lnTo>
                    <a:lnTo>
                      <a:pt x="90" y="405"/>
                    </a:lnTo>
                    <a:lnTo>
                      <a:pt x="108" y="389"/>
                    </a:lnTo>
                    <a:lnTo>
                      <a:pt x="112" y="366"/>
                    </a:lnTo>
                    <a:lnTo>
                      <a:pt x="121" y="359"/>
                    </a:lnTo>
                    <a:lnTo>
                      <a:pt x="165" y="359"/>
                    </a:lnTo>
                    <a:lnTo>
                      <a:pt x="165" y="372"/>
                    </a:lnTo>
                    <a:lnTo>
                      <a:pt x="178" y="377"/>
                    </a:lnTo>
                    <a:lnTo>
                      <a:pt x="193" y="372"/>
                    </a:lnTo>
                    <a:lnTo>
                      <a:pt x="207" y="393"/>
                    </a:lnTo>
                    <a:lnTo>
                      <a:pt x="214" y="369"/>
                    </a:lnTo>
                    <a:lnTo>
                      <a:pt x="229" y="351"/>
                    </a:lnTo>
                    <a:lnTo>
                      <a:pt x="241" y="350"/>
                    </a:lnTo>
                    <a:lnTo>
                      <a:pt x="243" y="362"/>
                    </a:lnTo>
                    <a:lnTo>
                      <a:pt x="258" y="362"/>
                    </a:lnTo>
                    <a:lnTo>
                      <a:pt x="249" y="348"/>
                    </a:lnTo>
                    <a:lnTo>
                      <a:pt x="262" y="341"/>
                    </a:lnTo>
                    <a:lnTo>
                      <a:pt x="313" y="348"/>
                    </a:lnTo>
                    <a:lnTo>
                      <a:pt x="342" y="347"/>
                    </a:lnTo>
                    <a:lnTo>
                      <a:pt x="352" y="348"/>
                    </a:lnTo>
                    <a:lnTo>
                      <a:pt x="363" y="348"/>
                    </a:lnTo>
                    <a:lnTo>
                      <a:pt x="367" y="339"/>
                    </a:lnTo>
                    <a:lnTo>
                      <a:pt x="360" y="320"/>
                    </a:lnTo>
                    <a:lnTo>
                      <a:pt x="363" y="300"/>
                    </a:lnTo>
                    <a:lnTo>
                      <a:pt x="376" y="288"/>
                    </a:lnTo>
                    <a:lnTo>
                      <a:pt x="402" y="296"/>
                    </a:lnTo>
                    <a:lnTo>
                      <a:pt x="411" y="287"/>
                    </a:lnTo>
                    <a:lnTo>
                      <a:pt x="402" y="272"/>
                    </a:lnTo>
                    <a:lnTo>
                      <a:pt x="424" y="273"/>
                    </a:lnTo>
                    <a:lnTo>
                      <a:pt x="415" y="258"/>
                    </a:lnTo>
                    <a:lnTo>
                      <a:pt x="423" y="215"/>
                    </a:lnTo>
                    <a:lnTo>
                      <a:pt x="439" y="230"/>
                    </a:lnTo>
                    <a:lnTo>
                      <a:pt x="436" y="210"/>
                    </a:lnTo>
                    <a:lnTo>
                      <a:pt x="433" y="174"/>
                    </a:lnTo>
                    <a:lnTo>
                      <a:pt x="426" y="141"/>
                    </a:lnTo>
                    <a:lnTo>
                      <a:pt x="445" y="137"/>
                    </a:lnTo>
                    <a:lnTo>
                      <a:pt x="463" y="132"/>
                    </a:lnTo>
                    <a:lnTo>
                      <a:pt x="477" y="125"/>
                    </a:lnTo>
                    <a:lnTo>
                      <a:pt x="490" y="113"/>
                    </a:lnTo>
                    <a:lnTo>
                      <a:pt x="490" y="125"/>
                    </a:lnTo>
                    <a:lnTo>
                      <a:pt x="490" y="140"/>
                    </a:lnTo>
                    <a:lnTo>
                      <a:pt x="492" y="153"/>
                    </a:lnTo>
                    <a:lnTo>
                      <a:pt x="511" y="156"/>
                    </a:lnTo>
                    <a:lnTo>
                      <a:pt x="514" y="143"/>
                    </a:lnTo>
                    <a:lnTo>
                      <a:pt x="528" y="134"/>
                    </a:lnTo>
                    <a:lnTo>
                      <a:pt x="538" y="147"/>
                    </a:lnTo>
                    <a:lnTo>
                      <a:pt x="546" y="159"/>
                    </a:lnTo>
                    <a:lnTo>
                      <a:pt x="565" y="158"/>
                    </a:lnTo>
                    <a:lnTo>
                      <a:pt x="567" y="132"/>
                    </a:lnTo>
                    <a:lnTo>
                      <a:pt x="573" y="111"/>
                    </a:lnTo>
                    <a:lnTo>
                      <a:pt x="588" y="108"/>
                    </a:lnTo>
                    <a:lnTo>
                      <a:pt x="619" y="122"/>
                    </a:lnTo>
                    <a:lnTo>
                      <a:pt x="622" y="107"/>
                    </a:lnTo>
                    <a:lnTo>
                      <a:pt x="630" y="93"/>
                    </a:lnTo>
                    <a:lnTo>
                      <a:pt x="604" y="77"/>
                    </a:lnTo>
                    <a:lnTo>
                      <a:pt x="616" y="56"/>
                    </a:lnTo>
                    <a:lnTo>
                      <a:pt x="624" y="50"/>
                    </a:lnTo>
                    <a:lnTo>
                      <a:pt x="619" y="17"/>
                    </a:lnTo>
                    <a:lnTo>
                      <a:pt x="648" y="0"/>
                    </a:lnTo>
                    <a:lnTo>
                      <a:pt x="663" y="18"/>
                    </a:lnTo>
                    <a:lnTo>
                      <a:pt x="679" y="26"/>
                    </a:lnTo>
                    <a:lnTo>
                      <a:pt x="685" y="45"/>
                    </a:lnTo>
                    <a:lnTo>
                      <a:pt x="694" y="60"/>
                    </a:lnTo>
                    <a:lnTo>
                      <a:pt x="714" y="68"/>
                    </a:lnTo>
                    <a:lnTo>
                      <a:pt x="733" y="63"/>
                    </a:lnTo>
                    <a:lnTo>
                      <a:pt x="730" y="81"/>
                    </a:lnTo>
                    <a:lnTo>
                      <a:pt x="744" y="89"/>
                    </a:lnTo>
                    <a:lnTo>
                      <a:pt x="742" y="128"/>
                    </a:lnTo>
                    <a:lnTo>
                      <a:pt x="741" y="161"/>
                    </a:lnTo>
                    <a:lnTo>
                      <a:pt x="768" y="170"/>
                    </a:lnTo>
                    <a:lnTo>
                      <a:pt x="784" y="167"/>
                    </a:lnTo>
                    <a:lnTo>
                      <a:pt x="789" y="183"/>
                    </a:lnTo>
                    <a:lnTo>
                      <a:pt x="789" y="201"/>
                    </a:lnTo>
                    <a:lnTo>
                      <a:pt x="804" y="215"/>
                    </a:lnTo>
                    <a:lnTo>
                      <a:pt x="814" y="236"/>
                    </a:lnTo>
                    <a:lnTo>
                      <a:pt x="838" y="242"/>
                    </a:lnTo>
                    <a:lnTo>
                      <a:pt x="841" y="267"/>
                    </a:lnTo>
                    <a:lnTo>
                      <a:pt x="837" y="278"/>
                    </a:lnTo>
                    <a:lnTo>
                      <a:pt x="823" y="287"/>
                    </a:lnTo>
                    <a:lnTo>
                      <a:pt x="826" y="300"/>
                    </a:lnTo>
                    <a:lnTo>
                      <a:pt x="844" y="308"/>
                    </a:lnTo>
                    <a:lnTo>
                      <a:pt x="847" y="318"/>
                    </a:lnTo>
                    <a:lnTo>
                      <a:pt x="847" y="329"/>
                    </a:lnTo>
                    <a:lnTo>
                      <a:pt x="861" y="333"/>
                    </a:lnTo>
                    <a:lnTo>
                      <a:pt x="856" y="348"/>
                    </a:lnTo>
                    <a:lnTo>
                      <a:pt x="832" y="353"/>
                    </a:lnTo>
                    <a:lnTo>
                      <a:pt x="822" y="356"/>
                    </a:lnTo>
                    <a:lnTo>
                      <a:pt x="808" y="354"/>
                    </a:lnTo>
                    <a:lnTo>
                      <a:pt x="798" y="354"/>
                    </a:lnTo>
                    <a:lnTo>
                      <a:pt x="792" y="345"/>
                    </a:lnTo>
                    <a:lnTo>
                      <a:pt x="795" y="362"/>
                    </a:lnTo>
                    <a:lnTo>
                      <a:pt x="813" y="368"/>
                    </a:lnTo>
                    <a:lnTo>
                      <a:pt x="831" y="372"/>
                    </a:lnTo>
                    <a:lnTo>
                      <a:pt x="843" y="371"/>
                    </a:lnTo>
                    <a:lnTo>
                      <a:pt x="847" y="380"/>
                    </a:lnTo>
                    <a:lnTo>
                      <a:pt x="862" y="378"/>
                    </a:lnTo>
                    <a:lnTo>
                      <a:pt x="876" y="387"/>
                    </a:lnTo>
                    <a:lnTo>
                      <a:pt x="889" y="401"/>
                    </a:lnTo>
                    <a:lnTo>
                      <a:pt x="885" y="416"/>
                    </a:lnTo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6" name="Freeform 19"/>
              <p:cNvSpPr>
                <a:spLocks/>
              </p:cNvSpPr>
              <p:nvPr/>
            </p:nvSpPr>
            <p:spPr bwMode="gray">
              <a:xfrm>
                <a:off x="3731" y="1581"/>
                <a:ext cx="912" cy="702"/>
              </a:xfrm>
              <a:custGeom>
                <a:avLst/>
                <a:gdLst>
                  <a:gd name="T0" fmla="*/ 210 w 912"/>
                  <a:gd name="T1" fmla="*/ 521 h 702"/>
                  <a:gd name="T2" fmla="*/ 178 w 912"/>
                  <a:gd name="T3" fmla="*/ 512 h 702"/>
                  <a:gd name="T4" fmla="*/ 178 w 912"/>
                  <a:gd name="T5" fmla="*/ 494 h 702"/>
                  <a:gd name="T6" fmla="*/ 217 w 912"/>
                  <a:gd name="T7" fmla="*/ 486 h 702"/>
                  <a:gd name="T8" fmla="*/ 202 w 912"/>
                  <a:gd name="T9" fmla="*/ 458 h 702"/>
                  <a:gd name="T10" fmla="*/ 183 w 912"/>
                  <a:gd name="T11" fmla="*/ 422 h 702"/>
                  <a:gd name="T12" fmla="*/ 190 w 912"/>
                  <a:gd name="T13" fmla="*/ 378 h 702"/>
                  <a:gd name="T14" fmla="*/ 159 w 912"/>
                  <a:gd name="T15" fmla="*/ 357 h 702"/>
                  <a:gd name="T16" fmla="*/ 139 w 912"/>
                  <a:gd name="T17" fmla="*/ 305 h 702"/>
                  <a:gd name="T18" fmla="*/ 99 w 912"/>
                  <a:gd name="T19" fmla="*/ 300 h 702"/>
                  <a:gd name="T20" fmla="*/ 79 w 912"/>
                  <a:gd name="T21" fmla="*/ 204 h 702"/>
                  <a:gd name="T22" fmla="*/ 37 w 912"/>
                  <a:gd name="T23" fmla="*/ 177 h 702"/>
                  <a:gd name="T24" fmla="*/ 4 w 912"/>
                  <a:gd name="T25" fmla="*/ 116 h 702"/>
                  <a:gd name="T26" fmla="*/ 36 w 912"/>
                  <a:gd name="T27" fmla="*/ 99 h 702"/>
                  <a:gd name="T28" fmla="*/ 57 w 912"/>
                  <a:gd name="T29" fmla="*/ 72 h 702"/>
                  <a:gd name="T30" fmla="*/ 117 w 912"/>
                  <a:gd name="T31" fmla="*/ 77 h 702"/>
                  <a:gd name="T32" fmla="*/ 222 w 912"/>
                  <a:gd name="T33" fmla="*/ 78 h 702"/>
                  <a:gd name="T34" fmla="*/ 346 w 912"/>
                  <a:gd name="T35" fmla="*/ 21 h 702"/>
                  <a:gd name="T36" fmla="*/ 450 w 912"/>
                  <a:gd name="T37" fmla="*/ 21 h 702"/>
                  <a:gd name="T38" fmla="*/ 562 w 912"/>
                  <a:gd name="T39" fmla="*/ 5 h 702"/>
                  <a:gd name="T40" fmla="*/ 600 w 912"/>
                  <a:gd name="T41" fmla="*/ 66 h 702"/>
                  <a:gd name="T42" fmla="*/ 651 w 912"/>
                  <a:gd name="T43" fmla="*/ 126 h 702"/>
                  <a:gd name="T44" fmla="*/ 697 w 912"/>
                  <a:gd name="T45" fmla="*/ 144 h 702"/>
                  <a:gd name="T46" fmla="*/ 741 w 912"/>
                  <a:gd name="T47" fmla="*/ 180 h 702"/>
                  <a:gd name="T48" fmla="*/ 727 w 912"/>
                  <a:gd name="T49" fmla="*/ 227 h 702"/>
                  <a:gd name="T50" fmla="*/ 759 w 912"/>
                  <a:gd name="T51" fmla="*/ 240 h 702"/>
                  <a:gd name="T52" fmla="*/ 787 w 912"/>
                  <a:gd name="T53" fmla="*/ 243 h 702"/>
                  <a:gd name="T54" fmla="*/ 837 w 912"/>
                  <a:gd name="T55" fmla="*/ 264 h 702"/>
                  <a:gd name="T56" fmla="*/ 847 w 912"/>
                  <a:gd name="T57" fmla="*/ 309 h 702"/>
                  <a:gd name="T58" fmla="*/ 901 w 912"/>
                  <a:gd name="T59" fmla="*/ 329 h 702"/>
                  <a:gd name="T60" fmla="*/ 894 w 912"/>
                  <a:gd name="T61" fmla="*/ 372 h 702"/>
                  <a:gd name="T62" fmla="*/ 894 w 912"/>
                  <a:gd name="T63" fmla="*/ 407 h 702"/>
                  <a:gd name="T64" fmla="*/ 874 w 912"/>
                  <a:gd name="T65" fmla="*/ 410 h 702"/>
                  <a:gd name="T66" fmla="*/ 877 w 912"/>
                  <a:gd name="T67" fmla="*/ 461 h 702"/>
                  <a:gd name="T68" fmla="*/ 823 w 912"/>
                  <a:gd name="T69" fmla="*/ 486 h 702"/>
                  <a:gd name="T70" fmla="*/ 780 w 912"/>
                  <a:gd name="T71" fmla="*/ 486 h 702"/>
                  <a:gd name="T72" fmla="*/ 787 w 912"/>
                  <a:gd name="T73" fmla="*/ 524 h 702"/>
                  <a:gd name="T74" fmla="*/ 751 w 912"/>
                  <a:gd name="T75" fmla="*/ 531 h 702"/>
                  <a:gd name="T76" fmla="*/ 696 w 912"/>
                  <a:gd name="T77" fmla="*/ 540 h 702"/>
                  <a:gd name="T78" fmla="*/ 646 w 912"/>
                  <a:gd name="T79" fmla="*/ 570 h 702"/>
                  <a:gd name="T80" fmla="*/ 613 w 912"/>
                  <a:gd name="T81" fmla="*/ 618 h 702"/>
                  <a:gd name="T82" fmla="*/ 622 w 912"/>
                  <a:gd name="T83" fmla="*/ 668 h 702"/>
                  <a:gd name="T84" fmla="*/ 591 w 912"/>
                  <a:gd name="T85" fmla="*/ 696 h 702"/>
                  <a:gd name="T86" fmla="*/ 559 w 912"/>
                  <a:gd name="T87" fmla="*/ 663 h 702"/>
                  <a:gd name="T88" fmla="*/ 493 w 912"/>
                  <a:gd name="T89" fmla="*/ 635 h 702"/>
                  <a:gd name="T90" fmla="*/ 444 w 912"/>
                  <a:gd name="T91" fmla="*/ 629 h 702"/>
                  <a:gd name="T92" fmla="*/ 409 w 912"/>
                  <a:gd name="T93" fmla="*/ 651 h 702"/>
                  <a:gd name="T94" fmla="*/ 384 w 912"/>
                  <a:gd name="T95" fmla="*/ 626 h 702"/>
                  <a:gd name="T96" fmla="*/ 339 w 912"/>
                  <a:gd name="T97" fmla="*/ 597 h 702"/>
                  <a:gd name="T98" fmla="*/ 333 w 912"/>
                  <a:gd name="T99" fmla="*/ 549 h 702"/>
                  <a:gd name="T100" fmla="*/ 282 w 912"/>
                  <a:gd name="T101" fmla="*/ 566 h 7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12"/>
                  <a:gd name="T154" fmla="*/ 0 h 702"/>
                  <a:gd name="T155" fmla="*/ 912 w 912"/>
                  <a:gd name="T156" fmla="*/ 702 h 7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12" h="702">
                    <a:moveTo>
                      <a:pt x="246" y="540"/>
                    </a:moveTo>
                    <a:lnTo>
                      <a:pt x="225" y="522"/>
                    </a:lnTo>
                    <a:lnTo>
                      <a:pt x="210" y="521"/>
                    </a:lnTo>
                    <a:lnTo>
                      <a:pt x="201" y="527"/>
                    </a:lnTo>
                    <a:lnTo>
                      <a:pt x="198" y="513"/>
                    </a:lnTo>
                    <a:lnTo>
                      <a:pt x="178" y="512"/>
                    </a:lnTo>
                    <a:lnTo>
                      <a:pt x="153" y="507"/>
                    </a:lnTo>
                    <a:lnTo>
                      <a:pt x="145" y="485"/>
                    </a:lnTo>
                    <a:lnTo>
                      <a:pt x="178" y="494"/>
                    </a:lnTo>
                    <a:lnTo>
                      <a:pt x="192" y="494"/>
                    </a:lnTo>
                    <a:lnTo>
                      <a:pt x="204" y="488"/>
                    </a:lnTo>
                    <a:lnTo>
                      <a:pt x="217" y="486"/>
                    </a:lnTo>
                    <a:lnTo>
                      <a:pt x="219" y="476"/>
                    </a:lnTo>
                    <a:lnTo>
                      <a:pt x="202" y="474"/>
                    </a:lnTo>
                    <a:lnTo>
                      <a:pt x="202" y="458"/>
                    </a:lnTo>
                    <a:lnTo>
                      <a:pt x="189" y="444"/>
                    </a:lnTo>
                    <a:lnTo>
                      <a:pt x="186" y="432"/>
                    </a:lnTo>
                    <a:lnTo>
                      <a:pt x="183" y="422"/>
                    </a:lnTo>
                    <a:lnTo>
                      <a:pt x="195" y="419"/>
                    </a:lnTo>
                    <a:lnTo>
                      <a:pt x="202" y="393"/>
                    </a:lnTo>
                    <a:lnTo>
                      <a:pt x="190" y="378"/>
                    </a:lnTo>
                    <a:lnTo>
                      <a:pt x="178" y="378"/>
                    </a:lnTo>
                    <a:lnTo>
                      <a:pt x="168" y="369"/>
                    </a:lnTo>
                    <a:lnTo>
                      <a:pt x="159" y="357"/>
                    </a:lnTo>
                    <a:lnTo>
                      <a:pt x="145" y="342"/>
                    </a:lnTo>
                    <a:lnTo>
                      <a:pt x="144" y="324"/>
                    </a:lnTo>
                    <a:lnTo>
                      <a:pt x="139" y="305"/>
                    </a:lnTo>
                    <a:lnTo>
                      <a:pt x="130" y="311"/>
                    </a:lnTo>
                    <a:lnTo>
                      <a:pt x="117" y="306"/>
                    </a:lnTo>
                    <a:lnTo>
                      <a:pt x="99" y="300"/>
                    </a:lnTo>
                    <a:lnTo>
                      <a:pt x="97" y="230"/>
                    </a:lnTo>
                    <a:lnTo>
                      <a:pt x="87" y="219"/>
                    </a:lnTo>
                    <a:lnTo>
                      <a:pt x="79" y="204"/>
                    </a:lnTo>
                    <a:lnTo>
                      <a:pt x="64" y="204"/>
                    </a:lnTo>
                    <a:lnTo>
                      <a:pt x="51" y="195"/>
                    </a:lnTo>
                    <a:lnTo>
                      <a:pt x="37" y="177"/>
                    </a:lnTo>
                    <a:lnTo>
                      <a:pt x="19" y="158"/>
                    </a:lnTo>
                    <a:lnTo>
                      <a:pt x="0" y="137"/>
                    </a:lnTo>
                    <a:lnTo>
                      <a:pt x="4" y="116"/>
                    </a:lnTo>
                    <a:lnTo>
                      <a:pt x="16" y="99"/>
                    </a:lnTo>
                    <a:lnTo>
                      <a:pt x="25" y="86"/>
                    </a:lnTo>
                    <a:lnTo>
                      <a:pt x="36" y="99"/>
                    </a:lnTo>
                    <a:lnTo>
                      <a:pt x="48" y="102"/>
                    </a:lnTo>
                    <a:lnTo>
                      <a:pt x="52" y="90"/>
                    </a:lnTo>
                    <a:lnTo>
                      <a:pt x="57" y="72"/>
                    </a:lnTo>
                    <a:lnTo>
                      <a:pt x="70" y="65"/>
                    </a:lnTo>
                    <a:lnTo>
                      <a:pt x="103" y="65"/>
                    </a:lnTo>
                    <a:lnTo>
                      <a:pt x="117" y="77"/>
                    </a:lnTo>
                    <a:lnTo>
                      <a:pt x="133" y="87"/>
                    </a:lnTo>
                    <a:lnTo>
                      <a:pt x="141" y="78"/>
                    </a:lnTo>
                    <a:lnTo>
                      <a:pt x="222" y="78"/>
                    </a:lnTo>
                    <a:lnTo>
                      <a:pt x="274" y="20"/>
                    </a:lnTo>
                    <a:lnTo>
                      <a:pt x="330" y="0"/>
                    </a:lnTo>
                    <a:lnTo>
                      <a:pt x="346" y="21"/>
                    </a:lnTo>
                    <a:lnTo>
                      <a:pt x="415" y="9"/>
                    </a:lnTo>
                    <a:lnTo>
                      <a:pt x="424" y="29"/>
                    </a:lnTo>
                    <a:lnTo>
                      <a:pt x="450" y="21"/>
                    </a:lnTo>
                    <a:lnTo>
                      <a:pt x="466" y="3"/>
                    </a:lnTo>
                    <a:lnTo>
                      <a:pt x="502" y="23"/>
                    </a:lnTo>
                    <a:lnTo>
                      <a:pt x="562" y="5"/>
                    </a:lnTo>
                    <a:lnTo>
                      <a:pt x="556" y="39"/>
                    </a:lnTo>
                    <a:lnTo>
                      <a:pt x="577" y="50"/>
                    </a:lnTo>
                    <a:lnTo>
                      <a:pt x="600" y="66"/>
                    </a:lnTo>
                    <a:lnTo>
                      <a:pt x="646" y="87"/>
                    </a:lnTo>
                    <a:lnTo>
                      <a:pt x="658" y="105"/>
                    </a:lnTo>
                    <a:lnTo>
                      <a:pt x="651" y="126"/>
                    </a:lnTo>
                    <a:lnTo>
                      <a:pt x="654" y="144"/>
                    </a:lnTo>
                    <a:lnTo>
                      <a:pt x="673" y="152"/>
                    </a:lnTo>
                    <a:lnTo>
                      <a:pt x="697" y="144"/>
                    </a:lnTo>
                    <a:lnTo>
                      <a:pt x="750" y="138"/>
                    </a:lnTo>
                    <a:lnTo>
                      <a:pt x="750" y="161"/>
                    </a:lnTo>
                    <a:lnTo>
                      <a:pt x="741" y="180"/>
                    </a:lnTo>
                    <a:lnTo>
                      <a:pt x="738" y="201"/>
                    </a:lnTo>
                    <a:lnTo>
                      <a:pt x="724" y="212"/>
                    </a:lnTo>
                    <a:lnTo>
                      <a:pt x="727" y="227"/>
                    </a:lnTo>
                    <a:lnTo>
                      <a:pt x="744" y="228"/>
                    </a:lnTo>
                    <a:lnTo>
                      <a:pt x="754" y="224"/>
                    </a:lnTo>
                    <a:lnTo>
                      <a:pt x="759" y="240"/>
                    </a:lnTo>
                    <a:lnTo>
                      <a:pt x="771" y="240"/>
                    </a:lnTo>
                    <a:lnTo>
                      <a:pt x="778" y="227"/>
                    </a:lnTo>
                    <a:lnTo>
                      <a:pt x="787" y="243"/>
                    </a:lnTo>
                    <a:lnTo>
                      <a:pt x="805" y="252"/>
                    </a:lnTo>
                    <a:lnTo>
                      <a:pt x="826" y="242"/>
                    </a:lnTo>
                    <a:lnTo>
                      <a:pt x="837" y="264"/>
                    </a:lnTo>
                    <a:lnTo>
                      <a:pt x="831" y="293"/>
                    </a:lnTo>
                    <a:lnTo>
                      <a:pt x="853" y="294"/>
                    </a:lnTo>
                    <a:lnTo>
                      <a:pt x="847" y="309"/>
                    </a:lnTo>
                    <a:lnTo>
                      <a:pt x="876" y="311"/>
                    </a:lnTo>
                    <a:lnTo>
                      <a:pt x="888" y="320"/>
                    </a:lnTo>
                    <a:lnTo>
                      <a:pt x="901" y="329"/>
                    </a:lnTo>
                    <a:lnTo>
                      <a:pt x="912" y="356"/>
                    </a:lnTo>
                    <a:lnTo>
                      <a:pt x="906" y="369"/>
                    </a:lnTo>
                    <a:lnTo>
                      <a:pt x="894" y="372"/>
                    </a:lnTo>
                    <a:lnTo>
                      <a:pt x="909" y="389"/>
                    </a:lnTo>
                    <a:lnTo>
                      <a:pt x="906" y="404"/>
                    </a:lnTo>
                    <a:lnTo>
                      <a:pt x="894" y="407"/>
                    </a:lnTo>
                    <a:lnTo>
                      <a:pt x="889" y="398"/>
                    </a:lnTo>
                    <a:lnTo>
                      <a:pt x="879" y="396"/>
                    </a:lnTo>
                    <a:lnTo>
                      <a:pt x="874" y="410"/>
                    </a:lnTo>
                    <a:lnTo>
                      <a:pt x="886" y="417"/>
                    </a:lnTo>
                    <a:lnTo>
                      <a:pt x="901" y="431"/>
                    </a:lnTo>
                    <a:lnTo>
                      <a:pt x="877" y="461"/>
                    </a:lnTo>
                    <a:lnTo>
                      <a:pt x="864" y="473"/>
                    </a:lnTo>
                    <a:lnTo>
                      <a:pt x="852" y="486"/>
                    </a:lnTo>
                    <a:lnTo>
                      <a:pt x="823" y="486"/>
                    </a:lnTo>
                    <a:lnTo>
                      <a:pt x="811" y="479"/>
                    </a:lnTo>
                    <a:lnTo>
                      <a:pt x="795" y="476"/>
                    </a:lnTo>
                    <a:lnTo>
                      <a:pt x="780" y="486"/>
                    </a:lnTo>
                    <a:lnTo>
                      <a:pt x="792" y="503"/>
                    </a:lnTo>
                    <a:lnTo>
                      <a:pt x="796" y="518"/>
                    </a:lnTo>
                    <a:lnTo>
                      <a:pt x="787" y="524"/>
                    </a:lnTo>
                    <a:lnTo>
                      <a:pt x="775" y="525"/>
                    </a:lnTo>
                    <a:lnTo>
                      <a:pt x="765" y="528"/>
                    </a:lnTo>
                    <a:lnTo>
                      <a:pt x="751" y="531"/>
                    </a:lnTo>
                    <a:lnTo>
                      <a:pt x="745" y="539"/>
                    </a:lnTo>
                    <a:lnTo>
                      <a:pt x="726" y="540"/>
                    </a:lnTo>
                    <a:lnTo>
                      <a:pt x="696" y="540"/>
                    </a:lnTo>
                    <a:lnTo>
                      <a:pt x="673" y="536"/>
                    </a:lnTo>
                    <a:lnTo>
                      <a:pt x="675" y="558"/>
                    </a:lnTo>
                    <a:lnTo>
                      <a:pt x="646" y="570"/>
                    </a:lnTo>
                    <a:lnTo>
                      <a:pt x="619" y="561"/>
                    </a:lnTo>
                    <a:lnTo>
                      <a:pt x="636" y="579"/>
                    </a:lnTo>
                    <a:lnTo>
                      <a:pt x="613" y="618"/>
                    </a:lnTo>
                    <a:lnTo>
                      <a:pt x="607" y="636"/>
                    </a:lnTo>
                    <a:lnTo>
                      <a:pt x="609" y="654"/>
                    </a:lnTo>
                    <a:lnTo>
                      <a:pt x="622" y="668"/>
                    </a:lnTo>
                    <a:lnTo>
                      <a:pt x="622" y="692"/>
                    </a:lnTo>
                    <a:lnTo>
                      <a:pt x="613" y="702"/>
                    </a:lnTo>
                    <a:lnTo>
                      <a:pt x="591" y="696"/>
                    </a:lnTo>
                    <a:lnTo>
                      <a:pt x="580" y="687"/>
                    </a:lnTo>
                    <a:lnTo>
                      <a:pt x="559" y="686"/>
                    </a:lnTo>
                    <a:lnTo>
                      <a:pt x="559" y="663"/>
                    </a:lnTo>
                    <a:lnTo>
                      <a:pt x="541" y="663"/>
                    </a:lnTo>
                    <a:lnTo>
                      <a:pt x="525" y="668"/>
                    </a:lnTo>
                    <a:lnTo>
                      <a:pt x="493" y="635"/>
                    </a:lnTo>
                    <a:lnTo>
                      <a:pt x="484" y="626"/>
                    </a:lnTo>
                    <a:lnTo>
                      <a:pt x="462" y="629"/>
                    </a:lnTo>
                    <a:lnTo>
                      <a:pt x="444" y="629"/>
                    </a:lnTo>
                    <a:lnTo>
                      <a:pt x="442" y="648"/>
                    </a:lnTo>
                    <a:lnTo>
                      <a:pt x="427" y="659"/>
                    </a:lnTo>
                    <a:lnTo>
                      <a:pt x="409" y="651"/>
                    </a:lnTo>
                    <a:lnTo>
                      <a:pt x="402" y="641"/>
                    </a:lnTo>
                    <a:lnTo>
                      <a:pt x="385" y="639"/>
                    </a:lnTo>
                    <a:lnTo>
                      <a:pt x="384" y="626"/>
                    </a:lnTo>
                    <a:lnTo>
                      <a:pt x="367" y="633"/>
                    </a:lnTo>
                    <a:lnTo>
                      <a:pt x="345" y="630"/>
                    </a:lnTo>
                    <a:lnTo>
                      <a:pt x="339" y="597"/>
                    </a:lnTo>
                    <a:lnTo>
                      <a:pt x="349" y="570"/>
                    </a:lnTo>
                    <a:lnTo>
                      <a:pt x="346" y="558"/>
                    </a:lnTo>
                    <a:lnTo>
                      <a:pt x="333" y="549"/>
                    </a:lnTo>
                    <a:lnTo>
                      <a:pt x="316" y="554"/>
                    </a:lnTo>
                    <a:lnTo>
                      <a:pt x="294" y="552"/>
                    </a:lnTo>
                    <a:lnTo>
                      <a:pt x="282" y="566"/>
                    </a:lnTo>
                    <a:lnTo>
                      <a:pt x="246" y="540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7" name="Freeform 20"/>
              <p:cNvSpPr>
                <a:spLocks/>
              </p:cNvSpPr>
              <p:nvPr/>
            </p:nvSpPr>
            <p:spPr bwMode="gray">
              <a:xfrm>
                <a:off x="4449" y="1568"/>
                <a:ext cx="861" cy="756"/>
              </a:xfrm>
              <a:custGeom>
                <a:avLst/>
                <a:gdLst>
                  <a:gd name="T0" fmla="*/ 143 w 861"/>
                  <a:gd name="T1" fmla="*/ 552 h 756"/>
                  <a:gd name="T2" fmla="*/ 92 w 861"/>
                  <a:gd name="T3" fmla="*/ 543 h 756"/>
                  <a:gd name="T4" fmla="*/ 71 w 861"/>
                  <a:gd name="T5" fmla="*/ 519 h 756"/>
                  <a:gd name="T6" fmla="*/ 96 w 861"/>
                  <a:gd name="T7" fmla="*/ 493 h 756"/>
                  <a:gd name="T8" fmla="*/ 138 w 861"/>
                  <a:gd name="T9" fmla="*/ 493 h 756"/>
                  <a:gd name="T10" fmla="*/ 170 w 861"/>
                  <a:gd name="T11" fmla="*/ 430 h 756"/>
                  <a:gd name="T12" fmla="*/ 171 w 861"/>
                  <a:gd name="T13" fmla="*/ 415 h 756"/>
                  <a:gd name="T14" fmla="*/ 176 w 861"/>
                  <a:gd name="T15" fmla="*/ 381 h 756"/>
                  <a:gd name="T16" fmla="*/ 182 w 861"/>
                  <a:gd name="T17" fmla="*/ 337 h 756"/>
                  <a:gd name="T18" fmla="*/ 146 w 861"/>
                  <a:gd name="T19" fmla="*/ 321 h 756"/>
                  <a:gd name="T20" fmla="*/ 110 w 861"/>
                  <a:gd name="T21" fmla="*/ 306 h 756"/>
                  <a:gd name="T22" fmla="*/ 110 w 861"/>
                  <a:gd name="T23" fmla="*/ 265 h 756"/>
                  <a:gd name="T24" fmla="*/ 74 w 861"/>
                  <a:gd name="T25" fmla="*/ 262 h 756"/>
                  <a:gd name="T26" fmla="*/ 56 w 861"/>
                  <a:gd name="T27" fmla="*/ 253 h 756"/>
                  <a:gd name="T28" fmla="*/ 24 w 861"/>
                  <a:gd name="T29" fmla="*/ 241 h 756"/>
                  <a:gd name="T30" fmla="*/ 6 w 861"/>
                  <a:gd name="T31" fmla="*/ 219 h 756"/>
                  <a:gd name="T32" fmla="*/ 24 w 861"/>
                  <a:gd name="T33" fmla="*/ 180 h 756"/>
                  <a:gd name="T34" fmla="*/ 44 w 861"/>
                  <a:gd name="T35" fmla="*/ 126 h 756"/>
                  <a:gd name="T36" fmla="*/ 152 w 861"/>
                  <a:gd name="T37" fmla="*/ 93 h 756"/>
                  <a:gd name="T38" fmla="*/ 189 w 861"/>
                  <a:gd name="T39" fmla="*/ 49 h 756"/>
                  <a:gd name="T40" fmla="*/ 246 w 861"/>
                  <a:gd name="T41" fmla="*/ 48 h 756"/>
                  <a:gd name="T42" fmla="*/ 309 w 861"/>
                  <a:gd name="T43" fmla="*/ 36 h 756"/>
                  <a:gd name="T44" fmla="*/ 359 w 861"/>
                  <a:gd name="T45" fmla="*/ 25 h 756"/>
                  <a:gd name="T46" fmla="*/ 393 w 861"/>
                  <a:gd name="T47" fmla="*/ 69 h 756"/>
                  <a:gd name="T48" fmla="*/ 435 w 861"/>
                  <a:gd name="T49" fmla="*/ 64 h 756"/>
                  <a:gd name="T50" fmla="*/ 479 w 861"/>
                  <a:gd name="T51" fmla="*/ 87 h 756"/>
                  <a:gd name="T52" fmla="*/ 497 w 861"/>
                  <a:gd name="T53" fmla="*/ 54 h 756"/>
                  <a:gd name="T54" fmla="*/ 594 w 861"/>
                  <a:gd name="T55" fmla="*/ 40 h 756"/>
                  <a:gd name="T56" fmla="*/ 633 w 861"/>
                  <a:gd name="T57" fmla="*/ 15 h 756"/>
                  <a:gd name="T58" fmla="*/ 692 w 861"/>
                  <a:gd name="T59" fmla="*/ 18 h 756"/>
                  <a:gd name="T60" fmla="*/ 728 w 861"/>
                  <a:gd name="T61" fmla="*/ 46 h 756"/>
                  <a:gd name="T62" fmla="*/ 752 w 861"/>
                  <a:gd name="T63" fmla="*/ 115 h 756"/>
                  <a:gd name="T64" fmla="*/ 809 w 861"/>
                  <a:gd name="T65" fmla="*/ 139 h 756"/>
                  <a:gd name="T66" fmla="*/ 861 w 861"/>
                  <a:gd name="T67" fmla="*/ 184 h 756"/>
                  <a:gd name="T68" fmla="*/ 854 w 861"/>
                  <a:gd name="T69" fmla="*/ 247 h 756"/>
                  <a:gd name="T70" fmla="*/ 842 w 861"/>
                  <a:gd name="T71" fmla="*/ 291 h 756"/>
                  <a:gd name="T72" fmla="*/ 812 w 861"/>
                  <a:gd name="T73" fmla="*/ 349 h 756"/>
                  <a:gd name="T74" fmla="*/ 831 w 861"/>
                  <a:gd name="T75" fmla="*/ 424 h 756"/>
                  <a:gd name="T76" fmla="*/ 822 w 861"/>
                  <a:gd name="T77" fmla="*/ 463 h 756"/>
                  <a:gd name="T78" fmla="*/ 768 w 861"/>
                  <a:gd name="T79" fmla="*/ 478 h 756"/>
                  <a:gd name="T80" fmla="*/ 747 w 861"/>
                  <a:gd name="T81" fmla="*/ 498 h 756"/>
                  <a:gd name="T82" fmla="*/ 734 w 861"/>
                  <a:gd name="T83" fmla="*/ 538 h 756"/>
                  <a:gd name="T84" fmla="*/ 693 w 861"/>
                  <a:gd name="T85" fmla="*/ 585 h 756"/>
                  <a:gd name="T86" fmla="*/ 666 w 861"/>
                  <a:gd name="T87" fmla="*/ 610 h 756"/>
                  <a:gd name="T88" fmla="*/ 645 w 861"/>
                  <a:gd name="T89" fmla="*/ 652 h 756"/>
                  <a:gd name="T90" fmla="*/ 615 w 861"/>
                  <a:gd name="T91" fmla="*/ 673 h 756"/>
                  <a:gd name="T92" fmla="*/ 590 w 861"/>
                  <a:gd name="T93" fmla="*/ 636 h 756"/>
                  <a:gd name="T94" fmla="*/ 534 w 861"/>
                  <a:gd name="T95" fmla="*/ 655 h 756"/>
                  <a:gd name="T96" fmla="*/ 548 w 861"/>
                  <a:gd name="T97" fmla="*/ 714 h 756"/>
                  <a:gd name="T98" fmla="*/ 525 w 861"/>
                  <a:gd name="T99" fmla="*/ 714 h 756"/>
                  <a:gd name="T100" fmla="*/ 471 w 861"/>
                  <a:gd name="T101" fmla="*/ 724 h 756"/>
                  <a:gd name="T102" fmla="*/ 414 w 861"/>
                  <a:gd name="T103" fmla="*/ 738 h 756"/>
                  <a:gd name="T104" fmla="*/ 395 w 861"/>
                  <a:gd name="T105" fmla="*/ 687 h 756"/>
                  <a:gd name="T106" fmla="*/ 357 w 861"/>
                  <a:gd name="T107" fmla="*/ 658 h 756"/>
                  <a:gd name="T108" fmla="*/ 339 w 861"/>
                  <a:gd name="T109" fmla="*/ 592 h 756"/>
                  <a:gd name="T110" fmla="*/ 287 w 861"/>
                  <a:gd name="T111" fmla="*/ 622 h 756"/>
                  <a:gd name="T112" fmla="*/ 243 w 861"/>
                  <a:gd name="T113" fmla="*/ 601 h 756"/>
                  <a:gd name="T114" fmla="*/ 176 w 861"/>
                  <a:gd name="T115" fmla="*/ 586 h 7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61"/>
                  <a:gd name="T175" fmla="*/ 0 h 756"/>
                  <a:gd name="T176" fmla="*/ 861 w 861"/>
                  <a:gd name="T177" fmla="*/ 756 h 7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61" h="756">
                    <a:moveTo>
                      <a:pt x="150" y="582"/>
                    </a:moveTo>
                    <a:lnTo>
                      <a:pt x="137" y="573"/>
                    </a:lnTo>
                    <a:lnTo>
                      <a:pt x="143" y="552"/>
                    </a:lnTo>
                    <a:lnTo>
                      <a:pt x="123" y="555"/>
                    </a:lnTo>
                    <a:lnTo>
                      <a:pt x="110" y="544"/>
                    </a:lnTo>
                    <a:lnTo>
                      <a:pt x="92" y="543"/>
                    </a:lnTo>
                    <a:lnTo>
                      <a:pt x="69" y="540"/>
                    </a:lnTo>
                    <a:lnTo>
                      <a:pt x="74" y="531"/>
                    </a:lnTo>
                    <a:lnTo>
                      <a:pt x="71" y="519"/>
                    </a:lnTo>
                    <a:lnTo>
                      <a:pt x="62" y="501"/>
                    </a:lnTo>
                    <a:lnTo>
                      <a:pt x="77" y="489"/>
                    </a:lnTo>
                    <a:lnTo>
                      <a:pt x="96" y="493"/>
                    </a:lnTo>
                    <a:lnTo>
                      <a:pt x="110" y="496"/>
                    </a:lnTo>
                    <a:lnTo>
                      <a:pt x="129" y="498"/>
                    </a:lnTo>
                    <a:lnTo>
                      <a:pt x="138" y="493"/>
                    </a:lnTo>
                    <a:lnTo>
                      <a:pt x="164" y="465"/>
                    </a:lnTo>
                    <a:lnTo>
                      <a:pt x="179" y="445"/>
                    </a:lnTo>
                    <a:lnTo>
                      <a:pt x="170" y="430"/>
                    </a:lnTo>
                    <a:lnTo>
                      <a:pt x="155" y="421"/>
                    </a:lnTo>
                    <a:lnTo>
                      <a:pt x="156" y="411"/>
                    </a:lnTo>
                    <a:lnTo>
                      <a:pt x="171" y="415"/>
                    </a:lnTo>
                    <a:lnTo>
                      <a:pt x="183" y="420"/>
                    </a:lnTo>
                    <a:lnTo>
                      <a:pt x="186" y="402"/>
                    </a:lnTo>
                    <a:lnTo>
                      <a:pt x="176" y="381"/>
                    </a:lnTo>
                    <a:lnTo>
                      <a:pt x="186" y="378"/>
                    </a:lnTo>
                    <a:lnTo>
                      <a:pt x="192" y="367"/>
                    </a:lnTo>
                    <a:lnTo>
                      <a:pt x="182" y="337"/>
                    </a:lnTo>
                    <a:lnTo>
                      <a:pt x="170" y="336"/>
                    </a:lnTo>
                    <a:lnTo>
                      <a:pt x="161" y="322"/>
                    </a:lnTo>
                    <a:lnTo>
                      <a:pt x="146" y="321"/>
                    </a:lnTo>
                    <a:lnTo>
                      <a:pt x="125" y="321"/>
                    </a:lnTo>
                    <a:lnTo>
                      <a:pt x="131" y="309"/>
                    </a:lnTo>
                    <a:lnTo>
                      <a:pt x="110" y="306"/>
                    </a:lnTo>
                    <a:lnTo>
                      <a:pt x="119" y="288"/>
                    </a:lnTo>
                    <a:lnTo>
                      <a:pt x="117" y="276"/>
                    </a:lnTo>
                    <a:lnTo>
                      <a:pt x="110" y="265"/>
                    </a:lnTo>
                    <a:lnTo>
                      <a:pt x="110" y="253"/>
                    </a:lnTo>
                    <a:lnTo>
                      <a:pt x="87" y="264"/>
                    </a:lnTo>
                    <a:lnTo>
                      <a:pt x="74" y="262"/>
                    </a:lnTo>
                    <a:lnTo>
                      <a:pt x="68" y="252"/>
                    </a:lnTo>
                    <a:lnTo>
                      <a:pt x="60" y="244"/>
                    </a:lnTo>
                    <a:lnTo>
                      <a:pt x="56" y="253"/>
                    </a:lnTo>
                    <a:lnTo>
                      <a:pt x="38" y="258"/>
                    </a:lnTo>
                    <a:lnTo>
                      <a:pt x="35" y="241"/>
                    </a:lnTo>
                    <a:lnTo>
                      <a:pt x="24" y="241"/>
                    </a:lnTo>
                    <a:lnTo>
                      <a:pt x="9" y="240"/>
                    </a:lnTo>
                    <a:lnTo>
                      <a:pt x="0" y="229"/>
                    </a:lnTo>
                    <a:lnTo>
                      <a:pt x="6" y="219"/>
                    </a:lnTo>
                    <a:lnTo>
                      <a:pt x="18" y="213"/>
                    </a:lnTo>
                    <a:lnTo>
                      <a:pt x="24" y="196"/>
                    </a:lnTo>
                    <a:lnTo>
                      <a:pt x="24" y="180"/>
                    </a:lnTo>
                    <a:lnTo>
                      <a:pt x="33" y="169"/>
                    </a:lnTo>
                    <a:lnTo>
                      <a:pt x="32" y="148"/>
                    </a:lnTo>
                    <a:lnTo>
                      <a:pt x="44" y="126"/>
                    </a:lnTo>
                    <a:lnTo>
                      <a:pt x="80" y="124"/>
                    </a:lnTo>
                    <a:lnTo>
                      <a:pt x="113" y="111"/>
                    </a:lnTo>
                    <a:lnTo>
                      <a:pt x="152" y="93"/>
                    </a:lnTo>
                    <a:lnTo>
                      <a:pt x="179" y="79"/>
                    </a:lnTo>
                    <a:lnTo>
                      <a:pt x="188" y="61"/>
                    </a:lnTo>
                    <a:lnTo>
                      <a:pt x="189" y="49"/>
                    </a:lnTo>
                    <a:lnTo>
                      <a:pt x="219" y="49"/>
                    </a:lnTo>
                    <a:lnTo>
                      <a:pt x="236" y="54"/>
                    </a:lnTo>
                    <a:lnTo>
                      <a:pt x="246" y="48"/>
                    </a:lnTo>
                    <a:lnTo>
                      <a:pt x="254" y="31"/>
                    </a:lnTo>
                    <a:lnTo>
                      <a:pt x="269" y="24"/>
                    </a:lnTo>
                    <a:lnTo>
                      <a:pt x="309" y="36"/>
                    </a:lnTo>
                    <a:lnTo>
                      <a:pt x="327" y="19"/>
                    </a:lnTo>
                    <a:lnTo>
                      <a:pt x="347" y="15"/>
                    </a:lnTo>
                    <a:lnTo>
                      <a:pt x="359" y="25"/>
                    </a:lnTo>
                    <a:lnTo>
                      <a:pt x="365" y="45"/>
                    </a:lnTo>
                    <a:lnTo>
                      <a:pt x="387" y="61"/>
                    </a:lnTo>
                    <a:lnTo>
                      <a:pt x="393" y="69"/>
                    </a:lnTo>
                    <a:lnTo>
                      <a:pt x="417" y="84"/>
                    </a:lnTo>
                    <a:lnTo>
                      <a:pt x="419" y="61"/>
                    </a:lnTo>
                    <a:lnTo>
                      <a:pt x="435" y="64"/>
                    </a:lnTo>
                    <a:lnTo>
                      <a:pt x="459" y="81"/>
                    </a:lnTo>
                    <a:lnTo>
                      <a:pt x="459" y="93"/>
                    </a:lnTo>
                    <a:lnTo>
                      <a:pt x="479" y="87"/>
                    </a:lnTo>
                    <a:lnTo>
                      <a:pt x="477" y="72"/>
                    </a:lnTo>
                    <a:lnTo>
                      <a:pt x="489" y="75"/>
                    </a:lnTo>
                    <a:lnTo>
                      <a:pt x="497" y="54"/>
                    </a:lnTo>
                    <a:lnTo>
                      <a:pt x="528" y="45"/>
                    </a:lnTo>
                    <a:lnTo>
                      <a:pt x="540" y="34"/>
                    </a:lnTo>
                    <a:lnTo>
                      <a:pt x="594" y="40"/>
                    </a:lnTo>
                    <a:lnTo>
                      <a:pt x="611" y="22"/>
                    </a:lnTo>
                    <a:lnTo>
                      <a:pt x="627" y="24"/>
                    </a:lnTo>
                    <a:lnTo>
                      <a:pt x="633" y="15"/>
                    </a:lnTo>
                    <a:lnTo>
                      <a:pt x="645" y="1"/>
                    </a:lnTo>
                    <a:lnTo>
                      <a:pt x="690" y="0"/>
                    </a:lnTo>
                    <a:lnTo>
                      <a:pt x="692" y="18"/>
                    </a:lnTo>
                    <a:lnTo>
                      <a:pt x="701" y="36"/>
                    </a:lnTo>
                    <a:lnTo>
                      <a:pt x="716" y="46"/>
                    </a:lnTo>
                    <a:lnTo>
                      <a:pt x="728" y="46"/>
                    </a:lnTo>
                    <a:lnTo>
                      <a:pt x="731" y="78"/>
                    </a:lnTo>
                    <a:lnTo>
                      <a:pt x="731" y="102"/>
                    </a:lnTo>
                    <a:lnTo>
                      <a:pt x="752" y="115"/>
                    </a:lnTo>
                    <a:lnTo>
                      <a:pt x="779" y="127"/>
                    </a:lnTo>
                    <a:lnTo>
                      <a:pt x="792" y="126"/>
                    </a:lnTo>
                    <a:lnTo>
                      <a:pt x="809" y="139"/>
                    </a:lnTo>
                    <a:lnTo>
                      <a:pt x="827" y="153"/>
                    </a:lnTo>
                    <a:lnTo>
                      <a:pt x="839" y="169"/>
                    </a:lnTo>
                    <a:lnTo>
                      <a:pt x="861" y="184"/>
                    </a:lnTo>
                    <a:lnTo>
                      <a:pt x="855" y="207"/>
                    </a:lnTo>
                    <a:lnTo>
                      <a:pt x="852" y="223"/>
                    </a:lnTo>
                    <a:lnTo>
                      <a:pt x="854" y="247"/>
                    </a:lnTo>
                    <a:lnTo>
                      <a:pt x="831" y="259"/>
                    </a:lnTo>
                    <a:lnTo>
                      <a:pt x="830" y="271"/>
                    </a:lnTo>
                    <a:lnTo>
                      <a:pt x="842" y="291"/>
                    </a:lnTo>
                    <a:lnTo>
                      <a:pt x="845" y="334"/>
                    </a:lnTo>
                    <a:lnTo>
                      <a:pt x="830" y="349"/>
                    </a:lnTo>
                    <a:lnTo>
                      <a:pt x="812" y="349"/>
                    </a:lnTo>
                    <a:lnTo>
                      <a:pt x="815" y="367"/>
                    </a:lnTo>
                    <a:lnTo>
                      <a:pt x="818" y="396"/>
                    </a:lnTo>
                    <a:lnTo>
                      <a:pt x="831" y="424"/>
                    </a:lnTo>
                    <a:lnTo>
                      <a:pt x="840" y="435"/>
                    </a:lnTo>
                    <a:lnTo>
                      <a:pt x="831" y="448"/>
                    </a:lnTo>
                    <a:lnTo>
                      <a:pt x="822" y="463"/>
                    </a:lnTo>
                    <a:lnTo>
                      <a:pt x="798" y="475"/>
                    </a:lnTo>
                    <a:lnTo>
                      <a:pt x="786" y="472"/>
                    </a:lnTo>
                    <a:lnTo>
                      <a:pt x="768" y="478"/>
                    </a:lnTo>
                    <a:lnTo>
                      <a:pt x="750" y="477"/>
                    </a:lnTo>
                    <a:lnTo>
                      <a:pt x="737" y="484"/>
                    </a:lnTo>
                    <a:lnTo>
                      <a:pt x="747" y="498"/>
                    </a:lnTo>
                    <a:lnTo>
                      <a:pt x="735" y="502"/>
                    </a:lnTo>
                    <a:lnTo>
                      <a:pt x="735" y="522"/>
                    </a:lnTo>
                    <a:lnTo>
                      <a:pt x="734" y="538"/>
                    </a:lnTo>
                    <a:lnTo>
                      <a:pt x="705" y="550"/>
                    </a:lnTo>
                    <a:lnTo>
                      <a:pt x="695" y="562"/>
                    </a:lnTo>
                    <a:lnTo>
                      <a:pt x="693" y="585"/>
                    </a:lnTo>
                    <a:lnTo>
                      <a:pt x="699" y="612"/>
                    </a:lnTo>
                    <a:lnTo>
                      <a:pt x="680" y="616"/>
                    </a:lnTo>
                    <a:lnTo>
                      <a:pt x="666" y="610"/>
                    </a:lnTo>
                    <a:lnTo>
                      <a:pt x="656" y="622"/>
                    </a:lnTo>
                    <a:lnTo>
                      <a:pt x="663" y="643"/>
                    </a:lnTo>
                    <a:lnTo>
                      <a:pt x="645" y="652"/>
                    </a:lnTo>
                    <a:lnTo>
                      <a:pt x="635" y="634"/>
                    </a:lnTo>
                    <a:lnTo>
                      <a:pt x="630" y="660"/>
                    </a:lnTo>
                    <a:lnTo>
                      <a:pt x="615" y="673"/>
                    </a:lnTo>
                    <a:lnTo>
                      <a:pt x="588" y="664"/>
                    </a:lnTo>
                    <a:lnTo>
                      <a:pt x="590" y="648"/>
                    </a:lnTo>
                    <a:lnTo>
                      <a:pt x="590" y="636"/>
                    </a:lnTo>
                    <a:lnTo>
                      <a:pt x="572" y="642"/>
                    </a:lnTo>
                    <a:lnTo>
                      <a:pt x="569" y="658"/>
                    </a:lnTo>
                    <a:lnTo>
                      <a:pt x="534" y="655"/>
                    </a:lnTo>
                    <a:lnTo>
                      <a:pt x="533" y="673"/>
                    </a:lnTo>
                    <a:lnTo>
                      <a:pt x="537" y="696"/>
                    </a:lnTo>
                    <a:lnTo>
                      <a:pt x="548" y="714"/>
                    </a:lnTo>
                    <a:lnTo>
                      <a:pt x="545" y="730"/>
                    </a:lnTo>
                    <a:lnTo>
                      <a:pt x="519" y="736"/>
                    </a:lnTo>
                    <a:lnTo>
                      <a:pt x="525" y="714"/>
                    </a:lnTo>
                    <a:lnTo>
                      <a:pt x="501" y="729"/>
                    </a:lnTo>
                    <a:lnTo>
                      <a:pt x="473" y="708"/>
                    </a:lnTo>
                    <a:lnTo>
                      <a:pt x="471" y="724"/>
                    </a:lnTo>
                    <a:lnTo>
                      <a:pt x="456" y="747"/>
                    </a:lnTo>
                    <a:lnTo>
                      <a:pt x="444" y="756"/>
                    </a:lnTo>
                    <a:lnTo>
                      <a:pt x="414" y="738"/>
                    </a:lnTo>
                    <a:lnTo>
                      <a:pt x="410" y="721"/>
                    </a:lnTo>
                    <a:lnTo>
                      <a:pt x="389" y="705"/>
                    </a:lnTo>
                    <a:lnTo>
                      <a:pt x="395" y="687"/>
                    </a:lnTo>
                    <a:lnTo>
                      <a:pt x="381" y="675"/>
                    </a:lnTo>
                    <a:lnTo>
                      <a:pt x="365" y="669"/>
                    </a:lnTo>
                    <a:lnTo>
                      <a:pt x="357" y="658"/>
                    </a:lnTo>
                    <a:lnTo>
                      <a:pt x="339" y="649"/>
                    </a:lnTo>
                    <a:lnTo>
                      <a:pt x="339" y="619"/>
                    </a:lnTo>
                    <a:lnTo>
                      <a:pt x="339" y="592"/>
                    </a:lnTo>
                    <a:lnTo>
                      <a:pt x="330" y="583"/>
                    </a:lnTo>
                    <a:lnTo>
                      <a:pt x="309" y="609"/>
                    </a:lnTo>
                    <a:lnTo>
                      <a:pt x="287" y="622"/>
                    </a:lnTo>
                    <a:lnTo>
                      <a:pt x="272" y="624"/>
                    </a:lnTo>
                    <a:lnTo>
                      <a:pt x="254" y="613"/>
                    </a:lnTo>
                    <a:lnTo>
                      <a:pt x="243" y="601"/>
                    </a:lnTo>
                    <a:lnTo>
                      <a:pt x="206" y="606"/>
                    </a:lnTo>
                    <a:lnTo>
                      <a:pt x="188" y="601"/>
                    </a:lnTo>
                    <a:lnTo>
                      <a:pt x="176" y="586"/>
                    </a:lnTo>
                    <a:lnTo>
                      <a:pt x="179" y="576"/>
                    </a:lnTo>
                    <a:lnTo>
                      <a:pt x="150" y="582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8" name="Freeform 21"/>
              <p:cNvSpPr>
                <a:spLocks/>
              </p:cNvSpPr>
              <p:nvPr/>
            </p:nvSpPr>
            <p:spPr bwMode="gray">
              <a:xfrm>
                <a:off x="5258" y="1698"/>
                <a:ext cx="637" cy="836"/>
              </a:xfrm>
              <a:custGeom>
                <a:avLst/>
                <a:gdLst>
                  <a:gd name="T0" fmla="*/ 76 w 637"/>
                  <a:gd name="T1" fmla="*/ 392 h 836"/>
                  <a:gd name="T2" fmla="*/ 78 w 637"/>
                  <a:gd name="T3" fmla="*/ 353 h 836"/>
                  <a:gd name="T4" fmla="*/ 25 w 637"/>
                  <a:gd name="T5" fmla="*/ 347 h 836"/>
                  <a:gd name="T6" fmla="*/ 25 w 637"/>
                  <a:gd name="T7" fmla="*/ 314 h 836"/>
                  <a:gd name="T8" fmla="*/ 4 w 637"/>
                  <a:gd name="T9" fmla="*/ 248 h 836"/>
                  <a:gd name="T10" fmla="*/ 28 w 637"/>
                  <a:gd name="T11" fmla="*/ 212 h 836"/>
                  <a:gd name="T12" fmla="*/ 25 w 637"/>
                  <a:gd name="T13" fmla="*/ 140 h 836"/>
                  <a:gd name="T14" fmla="*/ 43 w 637"/>
                  <a:gd name="T15" fmla="*/ 80 h 836"/>
                  <a:gd name="T16" fmla="*/ 66 w 637"/>
                  <a:gd name="T17" fmla="*/ 18 h 836"/>
                  <a:gd name="T18" fmla="*/ 112 w 637"/>
                  <a:gd name="T19" fmla="*/ 11 h 836"/>
                  <a:gd name="T20" fmla="*/ 157 w 637"/>
                  <a:gd name="T21" fmla="*/ 29 h 836"/>
                  <a:gd name="T22" fmla="*/ 204 w 637"/>
                  <a:gd name="T23" fmla="*/ 17 h 836"/>
                  <a:gd name="T24" fmla="*/ 232 w 637"/>
                  <a:gd name="T25" fmla="*/ 48 h 836"/>
                  <a:gd name="T26" fmla="*/ 282 w 637"/>
                  <a:gd name="T27" fmla="*/ 59 h 836"/>
                  <a:gd name="T28" fmla="*/ 318 w 637"/>
                  <a:gd name="T29" fmla="*/ 48 h 836"/>
                  <a:gd name="T30" fmla="*/ 375 w 637"/>
                  <a:gd name="T31" fmla="*/ 86 h 836"/>
                  <a:gd name="T32" fmla="*/ 441 w 637"/>
                  <a:gd name="T33" fmla="*/ 69 h 836"/>
                  <a:gd name="T34" fmla="*/ 454 w 637"/>
                  <a:gd name="T35" fmla="*/ 116 h 836"/>
                  <a:gd name="T36" fmla="*/ 493 w 637"/>
                  <a:gd name="T37" fmla="*/ 131 h 836"/>
                  <a:gd name="T38" fmla="*/ 526 w 637"/>
                  <a:gd name="T39" fmla="*/ 128 h 836"/>
                  <a:gd name="T40" fmla="*/ 577 w 637"/>
                  <a:gd name="T41" fmla="*/ 105 h 836"/>
                  <a:gd name="T42" fmla="*/ 606 w 637"/>
                  <a:gd name="T43" fmla="*/ 135 h 836"/>
                  <a:gd name="T44" fmla="*/ 577 w 637"/>
                  <a:gd name="T45" fmla="*/ 173 h 836"/>
                  <a:gd name="T46" fmla="*/ 613 w 637"/>
                  <a:gd name="T47" fmla="*/ 215 h 836"/>
                  <a:gd name="T48" fmla="*/ 621 w 637"/>
                  <a:gd name="T49" fmla="*/ 258 h 836"/>
                  <a:gd name="T50" fmla="*/ 589 w 637"/>
                  <a:gd name="T51" fmla="*/ 278 h 836"/>
                  <a:gd name="T52" fmla="*/ 585 w 637"/>
                  <a:gd name="T53" fmla="*/ 318 h 836"/>
                  <a:gd name="T54" fmla="*/ 549 w 637"/>
                  <a:gd name="T55" fmla="*/ 329 h 836"/>
                  <a:gd name="T56" fmla="*/ 511 w 637"/>
                  <a:gd name="T57" fmla="*/ 350 h 836"/>
                  <a:gd name="T58" fmla="*/ 523 w 637"/>
                  <a:gd name="T59" fmla="*/ 371 h 836"/>
                  <a:gd name="T60" fmla="*/ 552 w 637"/>
                  <a:gd name="T61" fmla="*/ 405 h 836"/>
                  <a:gd name="T62" fmla="*/ 580 w 637"/>
                  <a:gd name="T63" fmla="*/ 396 h 836"/>
                  <a:gd name="T64" fmla="*/ 603 w 637"/>
                  <a:gd name="T65" fmla="*/ 378 h 836"/>
                  <a:gd name="T66" fmla="*/ 621 w 637"/>
                  <a:gd name="T67" fmla="*/ 413 h 836"/>
                  <a:gd name="T68" fmla="*/ 594 w 637"/>
                  <a:gd name="T69" fmla="*/ 443 h 836"/>
                  <a:gd name="T70" fmla="*/ 555 w 637"/>
                  <a:gd name="T71" fmla="*/ 440 h 836"/>
                  <a:gd name="T72" fmla="*/ 528 w 637"/>
                  <a:gd name="T73" fmla="*/ 465 h 836"/>
                  <a:gd name="T74" fmla="*/ 528 w 637"/>
                  <a:gd name="T75" fmla="*/ 498 h 836"/>
                  <a:gd name="T76" fmla="*/ 513 w 637"/>
                  <a:gd name="T77" fmla="*/ 524 h 836"/>
                  <a:gd name="T78" fmla="*/ 574 w 637"/>
                  <a:gd name="T79" fmla="*/ 533 h 836"/>
                  <a:gd name="T80" fmla="*/ 580 w 637"/>
                  <a:gd name="T81" fmla="*/ 590 h 836"/>
                  <a:gd name="T82" fmla="*/ 591 w 637"/>
                  <a:gd name="T83" fmla="*/ 620 h 836"/>
                  <a:gd name="T84" fmla="*/ 621 w 637"/>
                  <a:gd name="T85" fmla="*/ 645 h 836"/>
                  <a:gd name="T86" fmla="*/ 598 w 637"/>
                  <a:gd name="T87" fmla="*/ 672 h 836"/>
                  <a:gd name="T88" fmla="*/ 588 w 637"/>
                  <a:gd name="T89" fmla="*/ 701 h 836"/>
                  <a:gd name="T90" fmla="*/ 580 w 637"/>
                  <a:gd name="T91" fmla="*/ 780 h 836"/>
                  <a:gd name="T92" fmla="*/ 549 w 637"/>
                  <a:gd name="T93" fmla="*/ 816 h 836"/>
                  <a:gd name="T94" fmla="*/ 517 w 637"/>
                  <a:gd name="T95" fmla="*/ 818 h 836"/>
                  <a:gd name="T96" fmla="*/ 462 w 637"/>
                  <a:gd name="T97" fmla="*/ 798 h 836"/>
                  <a:gd name="T98" fmla="*/ 420 w 637"/>
                  <a:gd name="T99" fmla="*/ 836 h 836"/>
                  <a:gd name="T100" fmla="*/ 358 w 637"/>
                  <a:gd name="T101" fmla="*/ 816 h 836"/>
                  <a:gd name="T102" fmla="*/ 351 w 637"/>
                  <a:gd name="T103" fmla="*/ 762 h 836"/>
                  <a:gd name="T104" fmla="*/ 294 w 637"/>
                  <a:gd name="T105" fmla="*/ 737 h 836"/>
                  <a:gd name="T106" fmla="*/ 265 w 637"/>
                  <a:gd name="T107" fmla="*/ 708 h 836"/>
                  <a:gd name="T108" fmla="*/ 214 w 637"/>
                  <a:gd name="T109" fmla="*/ 684 h 836"/>
                  <a:gd name="T110" fmla="*/ 204 w 637"/>
                  <a:gd name="T111" fmla="*/ 636 h 836"/>
                  <a:gd name="T112" fmla="*/ 144 w 637"/>
                  <a:gd name="T113" fmla="*/ 594 h 836"/>
                  <a:gd name="T114" fmla="*/ 148 w 637"/>
                  <a:gd name="T115" fmla="*/ 527 h 836"/>
                  <a:gd name="T116" fmla="*/ 103 w 637"/>
                  <a:gd name="T117" fmla="*/ 486 h 836"/>
                  <a:gd name="T118" fmla="*/ 111 w 637"/>
                  <a:gd name="T119" fmla="*/ 428 h 8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37"/>
                  <a:gd name="T181" fmla="*/ 0 h 836"/>
                  <a:gd name="T182" fmla="*/ 637 w 637"/>
                  <a:gd name="T183" fmla="*/ 836 h 8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37" h="836">
                    <a:moveTo>
                      <a:pt x="75" y="429"/>
                    </a:moveTo>
                    <a:lnTo>
                      <a:pt x="70" y="404"/>
                    </a:lnTo>
                    <a:lnTo>
                      <a:pt x="76" y="392"/>
                    </a:lnTo>
                    <a:lnTo>
                      <a:pt x="63" y="383"/>
                    </a:lnTo>
                    <a:lnTo>
                      <a:pt x="70" y="369"/>
                    </a:lnTo>
                    <a:lnTo>
                      <a:pt x="78" y="353"/>
                    </a:lnTo>
                    <a:lnTo>
                      <a:pt x="60" y="356"/>
                    </a:lnTo>
                    <a:lnTo>
                      <a:pt x="43" y="356"/>
                    </a:lnTo>
                    <a:lnTo>
                      <a:pt x="25" y="347"/>
                    </a:lnTo>
                    <a:lnTo>
                      <a:pt x="15" y="338"/>
                    </a:lnTo>
                    <a:lnTo>
                      <a:pt x="15" y="323"/>
                    </a:lnTo>
                    <a:lnTo>
                      <a:pt x="25" y="314"/>
                    </a:lnTo>
                    <a:lnTo>
                      <a:pt x="16" y="291"/>
                    </a:lnTo>
                    <a:lnTo>
                      <a:pt x="7" y="269"/>
                    </a:lnTo>
                    <a:lnTo>
                      <a:pt x="4" y="248"/>
                    </a:lnTo>
                    <a:lnTo>
                      <a:pt x="0" y="221"/>
                    </a:lnTo>
                    <a:lnTo>
                      <a:pt x="16" y="218"/>
                    </a:lnTo>
                    <a:lnTo>
                      <a:pt x="28" y="212"/>
                    </a:lnTo>
                    <a:lnTo>
                      <a:pt x="31" y="201"/>
                    </a:lnTo>
                    <a:lnTo>
                      <a:pt x="34" y="152"/>
                    </a:lnTo>
                    <a:lnTo>
                      <a:pt x="25" y="140"/>
                    </a:lnTo>
                    <a:lnTo>
                      <a:pt x="18" y="128"/>
                    </a:lnTo>
                    <a:lnTo>
                      <a:pt x="43" y="111"/>
                    </a:lnTo>
                    <a:lnTo>
                      <a:pt x="43" y="80"/>
                    </a:lnTo>
                    <a:lnTo>
                      <a:pt x="49" y="56"/>
                    </a:lnTo>
                    <a:lnTo>
                      <a:pt x="72" y="45"/>
                    </a:lnTo>
                    <a:lnTo>
                      <a:pt x="66" y="18"/>
                    </a:lnTo>
                    <a:lnTo>
                      <a:pt x="66" y="0"/>
                    </a:lnTo>
                    <a:lnTo>
                      <a:pt x="100" y="0"/>
                    </a:lnTo>
                    <a:lnTo>
                      <a:pt x="112" y="11"/>
                    </a:lnTo>
                    <a:lnTo>
                      <a:pt x="135" y="14"/>
                    </a:lnTo>
                    <a:lnTo>
                      <a:pt x="139" y="23"/>
                    </a:lnTo>
                    <a:lnTo>
                      <a:pt x="157" y="29"/>
                    </a:lnTo>
                    <a:lnTo>
                      <a:pt x="162" y="20"/>
                    </a:lnTo>
                    <a:lnTo>
                      <a:pt x="190" y="11"/>
                    </a:lnTo>
                    <a:lnTo>
                      <a:pt x="204" y="17"/>
                    </a:lnTo>
                    <a:lnTo>
                      <a:pt x="205" y="29"/>
                    </a:lnTo>
                    <a:lnTo>
                      <a:pt x="240" y="36"/>
                    </a:lnTo>
                    <a:lnTo>
                      <a:pt x="232" y="48"/>
                    </a:lnTo>
                    <a:lnTo>
                      <a:pt x="259" y="48"/>
                    </a:lnTo>
                    <a:lnTo>
                      <a:pt x="256" y="65"/>
                    </a:lnTo>
                    <a:lnTo>
                      <a:pt x="282" y="59"/>
                    </a:lnTo>
                    <a:lnTo>
                      <a:pt x="298" y="62"/>
                    </a:lnTo>
                    <a:lnTo>
                      <a:pt x="310" y="63"/>
                    </a:lnTo>
                    <a:lnTo>
                      <a:pt x="318" y="48"/>
                    </a:lnTo>
                    <a:lnTo>
                      <a:pt x="358" y="51"/>
                    </a:lnTo>
                    <a:lnTo>
                      <a:pt x="354" y="71"/>
                    </a:lnTo>
                    <a:lnTo>
                      <a:pt x="375" y="86"/>
                    </a:lnTo>
                    <a:lnTo>
                      <a:pt x="399" y="81"/>
                    </a:lnTo>
                    <a:lnTo>
                      <a:pt x="400" y="71"/>
                    </a:lnTo>
                    <a:lnTo>
                      <a:pt x="441" y="69"/>
                    </a:lnTo>
                    <a:lnTo>
                      <a:pt x="448" y="84"/>
                    </a:lnTo>
                    <a:lnTo>
                      <a:pt x="453" y="101"/>
                    </a:lnTo>
                    <a:lnTo>
                      <a:pt x="454" y="116"/>
                    </a:lnTo>
                    <a:lnTo>
                      <a:pt x="465" y="123"/>
                    </a:lnTo>
                    <a:lnTo>
                      <a:pt x="481" y="116"/>
                    </a:lnTo>
                    <a:lnTo>
                      <a:pt x="493" y="131"/>
                    </a:lnTo>
                    <a:lnTo>
                      <a:pt x="486" y="143"/>
                    </a:lnTo>
                    <a:lnTo>
                      <a:pt x="510" y="138"/>
                    </a:lnTo>
                    <a:lnTo>
                      <a:pt x="526" y="128"/>
                    </a:lnTo>
                    <a:lnTo>
                      <a:pt x="540" y="117"/>
                    </a:lnTo>
                    <a:lnTo>
                      <a:pt x="549" y="110"/>
                    </a:lnTo>
                    <a:lnTo>
                      <a:pt x="577" y="105"/>
                    </a:lnTo>
                    <a:lnTo>
                      <a:pt x="609" y="111"/>
                    </a:lnTo>
                    <a:lnTo>
                      <a:pt x="616" y="128"/>
                    </a:lnTo>
                    <a:lnTo>
                      <a:pt x="606" y="135"/>
                    </a:lnTo>
                    <a:lnTo>
                      <a:pt x="592" y="141"/>
                    </a:lnTo>
                    <a:lnTo>
                      <a:pt x="577" y="150"/>
                    </a:lnTo>
                    <a:lnTo>
                      <a:pt x="577" y="173"/>
                    </a:lnTo>
                    <a:lnTo>
                      <a:pt x="589" y="191"/>
                    </a:lnTo>
                    <a:lnTo>
                      <a:pt x="612" y="200"/>
                    </a:lnTo>
                    <a:lnTo>
                      <a:pt x="613" y="215"/>
                    </a:lnTo>
                    <a:lnTo>
                      <a:pt x="624" y="234"/>
                    </a:lnTo>
                    <a:lnTo>
                      <a:pt x="637" y="243"/>
                    </a:lnTo>
                    <a:lnTo>
                      <a:pt x="621" y="258"/>
                    </a:lnTo>
                    <a:lnTo>
                      <a:pt x="610" y="260"/>
                    </a:lnTo>
                    <a:lnTo>
                      <a:pt x="600" y="269"/>
                    </a:lnTo>
                    <a:lnTo>
                      <a:pt x="589" y="278"/>
                    </a:lnTo>
                    <a:lnTo>
                      <a:pt x="591" y="288"/>
                    </a:lnTo>
                    <a:lnTo>
                      <a:pt x="580" y="296"/>
                    </a:lnTo>
                    <a:lnTo>
                      <a:pt x="585" y="318"/>
                    </a:lnTo>
                    <a:lnTo>
                      <a:pt x="574" y="329"/>
                    </a:lnTo>
                    <a:lnTo>
                      <a:pt x="562" y="335"/>
                    </a:lnTo>
                    <a:lnTo>
                      <a:pt x="549" y="329"/>
                    </a:lnTo>
                    <a:lnTo>
                      <a:pt x="535" y="338"/>
                    </a:lnTo>
                    <a:lnTo>
                      <a:pt x="535" y="353"/>
                    </a:lnTo>
                    <a:lnTo>
                      <a:pt x="511" y="350"/>
                    </a:lnTo>
                    <a:lnTo>
                      <a:pt x="495" y="345"/>
                    </a:lnTo>
                    <a:lnTo>
                      <a:pt x="496" y="360"/>
                    </a:lnTo>
                    <a:lnTo>
                      <a:pt x="523" y="371"/>
                    </a:lnTo>
                    <a:lnTo>
                      <a:pt x="537" y="381"/>
                    </a:lnTo>
                    <a:lnTo>
                      <a:pt x="537" y="395"/>
                    </a:lnTo>
                    <a:lnTo>
                      <a:pt x="552" y="405"/>
                    </a:lnTo>
                    <a:lnTo>
                      <a:pt x="562" y="395"/>
                    </a:lnTo>
                    <a:lnTo>
                      <a:pt x="570" y="407"/>
                    </a:lnTo>
                    <a:lnTo>
                      <a:pt x="580" y="396"/>
                    </a:lnTo>
                    <a:lnTo>
                      <a:pt x="591" y="395"/>
                    </a:lnTo>
                    <a:lnTo>
                      <a:pt x="595" y="384"/>
                    </a:lnTo>
                    <a:lnTo>
                      <a:pt x="603" y="378"/>
                    </a:lnTo>
                    <a:lnTo>
                      <a:pt x="607" y="389"/>
                    </a:lnTo>
                    <a:lnTo>
                      <a:pt x="622" y="398"/>
                    </a:lnTo>
                    <a:lnTo>
                      <a:pt x="621" y="413"/>
                    </a:lnTo>
                    <a:lnTo>
                      <a:pt x="615" y="423"/>
                    </a:lnTo>
                    <a:lnTo>
                      <a:pt x="606" y="428"/>
                    </a:lnTo>
                    <a:lnTo>
                      <a:pt x="594" y="443"/>
                    </a:lnTo>
                    <a:lnTo>
                      <a:pt x="579" y="441"/>
                    </a:lnTo>
                    <a:lnTo>
                      <a:pt x="570" y="434"/>
                    </a:lnTo>
                    <a:lnTo>
                      <a:pt x="555" y="440"/>
                    </a:lnTo>
                    <a:lnTo>
                      <a:pt x="537" y="432"/>
                    </a:lnTo>
                    <a:lnTo>
                      <a:pt x="519" y="450"/>
                    </a:lnTo>
                    <a:lnTo>
                      <a:pt x="528" y="465"/>
                    </a:lnTo>
                    <a:lnTo>
                      <a:pt x="529" y="479"/>
                    </a:lnTo>
                    <a:lnTo>
                      <a:pt x="514" y="471"/>
                    </a:lnTo>
                    <a:lnTo>
                      <a:pt x="528" y="498"/>
                    </a:lnTo>
                    <a:lnTo>
                      <a:pt x="519" y="503"/>
                    </a:lnTo>
                    <a:lnTo>
                      <a:pt x="511" y="513"/>
                    </a:lnTo>
                    <a:lnTo>
                      <a:pt x="513" y="524"/>
                    </a:lnTo>
                    <a:lnTo>
                      <a:pt x="544" y="519"/>
                    </a:lnTo>
                    <a:lnTo>
                      <a:pt x="567" y="515"/>
                    </a:lnTo>
                    <a:lnTo>
                      <a:pt x="574" y="533"/>
                    </a:lnTo>
                    <a:lnTo>
                      <a:pt x="583" y="557"/>
                    </a:lnTo>
                    <a:lnTo>
                      <a:pt x="586" y="576"/>
                    </a:lnTo>
                    <a:lnTo>
                      <a:pt x="580" y="590"/>
                    </a:lnTo>
                    <a:lnTo>
                      <a:pt x="594" y="594"/>
                    </a:lnTo>
                    <a:lnTo>
                      <a:pt x="592" y="606"/>
                    </a:lnTo>
                    <a:lnTo>
                      <a:pt x="591" y="620"/>
                    </a:lnTo>
                    <a:lnTo>
                      <a:pt x="615" y="620"/>
                    </a:lnTo>
                    <a:lnTo>
                      <a:pt x="628" y="618"/>
                    </a:lnTo>
                    <a:lnTo>
                      <a:pt x="621" y="645"/>
                    </a:lnTo>
                    <a:lnTo>
                      <a:pt x="618" y="659"/>
                    </a:lnTo>
                    <a:lnTo>
                      <a:pt x="607" y="657"/>
                    </a:lnTo>
                    <a:lnTo>
                      <a:pt x="598" y="672"/>
                    </a:lnTo>
                    <a:lnTo>
                      <a:pt x="603" y="686"/>
                    </a:lnTo>
                    <a:lnTo>
                      <a:pt x="586" y="689"/>
                    </a:lnTo>
                    <a:lnTo>
                      <a:pt x="588" y="701"/>
                    </a:lnTo>
                    <a:lnTo>
                      <a:pt x="594" y="716"/>
                    </a:lnTo>
                    <a:lnTo>
                      <a:pt x="580" y="722"/>
                    </a:lnTo>
                    <a:lnTo>
                      <a:pt x="580" y="780"/>
                    </a:lnTo>
                    <a:lnTo>
                      <a:pt x="585" y="803"/>
                    </a:lnTo>
                    <a:lnTo>
                      <a:pt x="576" y="824"/>
                    </a:lnTo>
                    <a:lnTo>
                      <a:pt x="549" y="816"/>
                    </a:lnTo>
                    <a:lnTo>
                      <a:pt x="541" y="836"/>
                    </a:lnTo>
                    <a:lnTo>
                      <a:pt x="528" y="831"/>
                    </a:lnTo>
                    <a:lnTo>
                      <a:pt x="517" y="818"/>
                    </a:lnTo>
                    <a:lnTo>
                      <a:pt x="493" y="833"/>
                    </a:lnTo>
                    <a:lnTo>
                      <a:pt x="468" y="816"/>
                    </a:lnTo>
                    <a:lnTo>
                      <a:pt x="462" y="798"/>
                    </a:lnTo>
                    <a:lnTo>
                      <a:pt x="447" y="815"/>
                    </a:lnTo>
                    <a:lnTo>
                      <a:pt x="414" y="821"/>
                    </a:lnTo>
                    <a:lnTo>
                      <a:pt x="420" y="836"/>
                    </a:lnTo>
                    <a:lnTo>
                      <a:pt x="372" y="836"/>
                    </a:lnTo>
                    <a:lnTo>
                      <a:pt x="363" y="831"/>
                    </a:lnTo>
                    <a:lnTo>
                      <a:pt x="358" y="816"/>
                    </a:lnTo>
                    <a:lnTo>
                      <a:pt x="355" y="788"/>
                    </a:lnTo>
                    <a:lnTo>
                      <a:pt x="360" y="767"/>
                    </a:lnTo>
                    <a:lnTo>
                      <a:pt x="351" y="762"/>
                    </a:lnTo>
                    <a:lnTo>
                      <a:pt x="325" y="770"/>
                    </a:lnTo>
                    <a:lnTo>
                      <a:pt x="295" y="764"/>
                    </a:lnTo>
                    <a:lnTo>
                      <a:pt x="294" y="737"/>
                    </a:lnTo>
                    <a:lnTo>
                      <a:pt x="283" y="728"/>
                    </a:lnTo>
                    <a:lnTo>
                      <a:pt x="264" y="725"/>
                    </a:lnTo>
                    <a:lnTo>
                      <a:pt x="265" y="708"/>
                    </a:lnTo>
                    <a:lnTo>
                      <a:pt x="237" y="714"/>
                    </a:lnTo>
                    <a:lnTo>
                      <a:pt x="229" y="692"/>
                    </a:lnTo>
                    <a:lnTo>
                      <a:pt x="214" y="684"/>
                    </a:lnTo>
                    <a:lnTo>
                      <a:pt x="196" y="677"/>
                    </a:lnTo>
                    <a:lnTo>
                      <a:pt x="201" y="660"/>
                    </a:lnTo>
                    <a:lnTo>
                      <a:pt x="204" y="636"/>
                    </a:lnTo>
                    <a:lnTo>
                      <a:pt x="181" y="627"/>
                    </a:lnTo>
                    <a:lnTo>
                      <a:pt x="156" y="602"/>
                    </a:lnTo>
                    <a:lnTo>
                      <a:pt x="144" y="594"/>
                    </a:lnTo>
                    <a:lnTo>
                      <a:pt x="141" y="576"/>
                    </a:lnTo>
                    <a:lnTo>
                      <a:pt x="142" y="542"/>
                    </a:lnTo>
                    <a:lnTo>
                      <a:pt x="148" y="527"/>
                    </a:lnTo>
                    <a:lnTo>
                      <a:pt x="132" y="518"/>
                    </a:lnTo>
                    <a:lnTo>
                      <a:pt x="123" y="507"/>
                    </a:lnTo>
                    <a:lnTo>
                      <a:pt x="103" y="486"/>
                    </a:lnTo>
                    <a:lnTo>
                      <a:pt x="118" y="473"/>
                    </a:lnTo>
                    <a:lnTo>
                      <a:pt x="118" y="446"/>
                    </a:lnTo>
                    <a:lnTo>
                      <a:pt x="111" y="428"/>
                    </a:lnTo>
                    <a:lnTo>
                      <a:pt x="87" y="438"/>
                    </a:lnTo>
                    <a:lnTo>
                      <a:pt x="75" y="429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9" name="Freeform 22"/>
              <p:cNvSpPr>
                <a:spLocks/>
              </p:cNvSpPr>
              <p:nvPr/>
            </p:nvSpPr>
            <p:spPr bwMode="gray">
              <a:xfrm>
                <a:off x="4970" y="2031"/>
                <a:ext cx="649" cy="927"/>
              </a:xfrm>
              <a:custGeom>
                <a:avLst/>
                <a:gdLst>
                  <a:gd name="T0" fmla="*/ 18 w 649"/>
                  <a:gd name="T1" fmla="*/ 527 h 927"/>
                  <a:gd name="T2" fmla="*/ 4 w 649"/>
                  <a:gd name="T3" fmla="*/ 509 h 927"/>
                  <a:gd name="T4" fmla="*/ 4 w 649"/>
                  <a:gd name="T5" fmla="*/ 467 h 927"/>
                  <a:gd name="T6" fmla="*/ 54 w 649"/>
                  <a:gd name="T7" fmla="*/ 464 h 927"/>
                  <a:gd name="T8" fmla="*/ 85 w 649"/>
                  <a:gd name="T9" fmla="*/ 488 h 927"/>
                  <a:gd name="T10" fmla="*/ 94 w 649"/>
                  <a:gd name="T11" fmla="*/ 462 h 927"/>
                  <a:gd name="T12" fmla="*/ 73 w 649"/>
                  <a:gd name="T13" fmla="*/ 423 h 927"/>
                  <a:gd name="T14" fmla="*/ 67 w 649"/>
                  <a:gd name="T15" fmla="*/ 381 h 927"/>
                  <a:gd name="T16" fmla="*/ 45 w 649"/>
                  <a:gd name="T17" fmla="*/ 315 h 927"/>
                  <a:gd name="T18" fmla="*/ 34 w 649"/>
                  <a:gd name="T19" fmla="*/ 281 h 927"/>
                  <a:gd name="T20" fmla="*/ 12 w 649"/>
                  <a:gd name="T21" fmla="*/ 233 h 927"/>
                  <a:gd name="T22" fmla="*/ 43 w 649"/>
                  <a:gd name="T23" fmla="*/ 191 h 927"/>
                  <a:gd name="T24" fmla="*/ 70 w 649"/>
                  <a:gd name="T25" fmla="*/ 192 h 927"/>
                  <a:gd name="T26" fmla="*/ 120 w 649"/>
                  <a:gd name="T27" fmla="*/ 182 h 927"/>
                  <a:gd name="T28" fmla="*/ 132 w 649"/>
                  <a:gd name="T29" fmla="*/ 159 h 927"/>
                  <a:gd name="T30" fmla="*/ 181 w 649"/>
                  <a:gd name="T31" fmla="*/ 146 h 927"/>
                  <a:gd name="T32" fmla="*/ 175 w 649"/>
                  <a:gd name="T33" fmla="*/ 90 h 927"/>
                  <a:gd name="T34" fmla="*/ 219 w 649"/>
                  <a:gd name="T35" fmla="*/ 45 h 927"/>
                  <a:gd name="T36" fmla="*/ 213 w 649"/>
                  <a:gd name="T37" fmla="*/ 20 h 927"/>
                  <a:gd name="T38" fmla="*/ 264 w 649"/>
                  <a:gd name="T39" fmla="*/ 9 h 927"/>
                  <a:gd name="T40" fmla="*/ 306 w 649"/>
                  <a:gd name="T41" fmla="*/ 11 h 927"/>
                  <a:gd name="T42" fmla="*/ 369 w 649"/>
                  <a:gd name="T43" fmla="*/ 18 h 927"/>
                  <a:gd name="T44" fmla="*/ 363 w 649"/>
                  <a:gd name="T45" fmla="*/ 59 h 927"/>
                  <a:gd name="T46" fmla="*/ 394 w 649"/>
                  <a:gd name="T47" fmla="*/ 92 h 927"/>
                  <a:gd name="T48" fmla="*/ 391 w 649"/>
                  <a:gd name="T49" fmla="*/ 150 h 927"/>
                  <a:gd name="T50" fmla="*/ 421 w 649"/>
                  <a:gd name="T51" fmla="*/ 185 h 927"/>
                  <a:gd name="T52" fmla="*/ 426 w 649"/>
                  <a:gd name="T53" fmla="*/ 206 h 927"/>
                  <a:gd name="T54" fmla="*/ 433 w 649"/>
                  <a:gd name="T55" fmla="*/ 260 h 927"/>
                  <a:gd name="T56" fmla="*/ 498 w 649"/>
                  <a:gd name="T57" fmla="*/ 305 h 927"/>
                  <a:gd name="T58" fmla="*/ 513 w 649"/>
                  <a:gd name="T59" fmla="*/ 347 h 927"/>
                  <a:gd name="T60" fmla="*/ 550 w 649"/>
                  <a:gd name="T61" fmla="*/ 372 h 927"/>
                  <a:gd name="T62" fmla="*/ 585 w 649"/>
                  <a:gd name="T63" fmla="*/ 408 h 927"/>
                  <a:gd name="T64" fmla="*/ 634 w 649"/>
                  <a:gd name="T65" fmla="*/ 425 h 927"/>
                  <a:gd name="T66" fmla="*/ 649 w 649"/>
                  <a:gd name="T67" fmla="*/ 495 h 927"/>
                  <a:gd name="T68" fmla="*/ 621 w 649"/>
                  <a:gd name="T69" fmla="*/ 509 h 927"/>
                  <a:gd name="T70" fmla="*/ 609 w 649"/>
                  <a:gd name="T71" fmla="*/ 572 h 927"/>
                  <a:gd name="T72" fmla="*/ 535 w 649"/>
                  <a:gd name="T73" fmla="*/ 588 h 927"/>
                  <a:gd name="T74" fmla="*/ 495 w 649"/>
                  <a:gd name="T75" fmla="*/ 612 h 927"/>
                  <a:gd name="T76" fmla="*/ 492 w 649"/>
                  <a:gd name="T77" fmla="*/ 665 h 927"/>
                  <a:gd name="T78" fmla="*/ 496 w 649"/>
                  <a:gd name="T79" fmla="*/ 722 h 927"/>
                  <a:gd name="T80" fmla="*/ 490 w 649"/>
                  <a:gd name="T81" fmla="*/ 783 h 927"/>
                  <a:gd name="T82" fmla="*/ 445 w 649"/>
                  <a:gd name="T83" fmla="*/ 843 h 927"/>
                  <a:gd name="T84" fmla="*/ 433 w 649"/>
                  <a:gd name="T85" fmla="*/ 806 h 927"/>
                  <a:gd name="T86" fmla="*/ 375 w 649"/>
                  <a:gd name="T87" fmla="*/ 818 h 927"/>
                  <a:gd name="T88" fmla="*/ 307 w 649"/>
                  <a:gd name="T89" fmla="*/ 828 h 927"/>
                  <a:gd name="T90" fmla="*/ 267 w 649"/>
                  <a:gd name="T91" fmla="*/ 894 h 927"/>
                  <a:gd name="T92" fmla="*/ 234 w 649"/>
                  <a:gd name="T93" fmla="*/ 909 h 927"/>
                  <a:gd name="T94" fmla="*/ 205 w 649"/>
                  <a:gd name="T95" fmla="*/ 908 h 927"/>
                  <a:gd name="T96" fmla="*/ 160 w 649"/>
                  <a:gd name="T97" fmla="*/ 899 h 927"/>
                  <a:gd name="T98" fmla="*/ 175 w 649"/>
                  <a:gd name="T99" fmla="*/ 849 h 927"/>
                  <a:gd name="T100" fmla="*/ 112 w 649"/>
                  <a:gd name="T101" fmla="*/ 815 h 927"/>
                  <a:gd name="T102" fmla="*/ 130 w 649"/>
                  <a:gd name="T103" fmla="*/ 755 h 927"/>
                  <a:gd name="T104" fmla="*/ 177 w 649"/>
                  <a:gd name="T105" fmla="*/ 737 h 927"/>
                  <a:gd name="T106" fmla="*/ 171 w 649"/>
                  <a:gd name="T107" fmla="*/ 690 h 927"/>
                  <a:gd name="T108" fmla="*/ 121 w 649"/>
                  <a:gd name="T109" fmla="*/ 663 h 927"/>
                  <a:gd name="T110" fmla="*/ 93 w 649"/>
                  <a:gd name="T111" fmla="*/ 642 h 927"/>
                  <a:gd name="T112" fmla="*/ 46 w 649"/>
                  <a:gd name="T113" fmla="*/ 618 h 927"/>
                  <a:gd name="T114" fmla="*/ 30 w 649"/>
                  <a:gd name="T115" fmla="*/ 578 h 9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9"/>
                  <a:gd name="T175" fmla="*/ 0 h 927"/>
                  <a:gd name="T176" fmla="*/ 649 w 649"/>
                  <a:gd name="T177" fmla="*/ 927 h 9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9" h="927">
                    <a:moveTo>
                      <a:pt x="7" y="557"/>
                    </a:moveTo>
                    <a:lnTo>
                      <a:pt x="9" y="536"/>
                    </a:lnTo>
                    <a:lnTo>
                      <a:pt x="18" y="527"/>
                    </a:lnTo>
                    <a:lnTo>
                      <a:pt x="27" y="534"/>
                    </a:lnTo>
                    <a:lnTo>
                      <a:pt x="28" y="515"/>
                    </a:lnTo>
                    <a:lnTo>
                      <a:pt x="4" y="509"/>
                    </a:lnTo>
                    <a:lnTo>
                      <a:pt x="0" y="495"/>
                    </a:lnTo>
                    <a:lnTo>
                      <a:pt x="10" y="488"/>
                    </a:lnTo>
                    <a:lnTo>
                      <a:pt x="4" y="467"/>
                    </a:lnTo>
                    <a:lnTo>
                      <a:pt x="22" y="453"/>
                    </a:lnTo>
                    <a:lnTo>
                      <a:pt x="36" y="467"/>
                    </a:lnTo>
                    <a:lnTo>
                      <a:pt x="54" y="464"/>
                    </a:lnTo>
                    <a:lnTo>
                      <a:pt x="46" y="476"/>
                    </a:lnTo>
                    <a:lnTo>
                      <a:pt x="70" y="485"/>
                    </a:lnTo>
                    <a:lnTo>
                      <a:pt x="85" y="488"/>
                    </a:lnTo>
                    <a:lnTo>
                      <a:pt x="93" y="479"/>
                    </a:lnTo>
                    <a:lnTo>
                      <a:pt x="81" y="465"/>
                    </a:lnTo>
                    <a:lnTo>
                      <a:pt x="94" y="462"/>
                    </a:lnTo>
                    <a:lnTo>
                      <a:pt x="87" y="440"/>
                    </a:lnTo>
                    <a:lnTo>
                      <a:pt x="70" y="435"/>
                    </a:lnTo>
                    <a:lnTo>
                      <a:pt x="73" y="423"/>
                    </a:lnTo>
                    <a:lnTo>
                      <a:pt x="88" y="414"/>
                    </a:lnTo>
                    <a:lnTo>
                      <a:pt x="84" y="393"/>
                    </a:lnTo>
                    <a:lnTo>
                      <a:pt x="67" y="381"/>
                    </a:lnTo>
                    <a:lnTo>
                      <a:pt x="58" y="372"/>
                    </a:lnTo>
                    <a:lnTo>
                      <a:pt x="46" y="359"/>
                    </a:lnTo>
                    <a:lnTo>
                      <a:pt x="45" y="315"/>
                    </a:lnTo>
                    <a:lnTo>
                      <a:pt x="64" y="297"/>
                    </a:lnTo>
                    <a:lnTo>
                      <a:pt x="51" y="285"/>
                    </a:lnTo>
                    <a:lnTo>
                      <a:pt x="34" y="281"/>
                    </a:lnTo>
                    <a:lnTo>
                      <a:pt x="22" y="267"/>
                    </a:lnTo>
                    <a:lnTo>
                      <a:pt x="22" y="251"/>
                    </a:lnTo>
                    <a:lnTo>
                      <a:pt x="12" y="233"/>
                    </a:lnTo>
                    <a:lnTo>
                      <a:pt x="12" y="207"/>
                    </a:lnTo>
                    <a:lnTo>
                      <a:pt x="10" y="188"/>
                    </a:lnTo>
                    <a:lnTo>
                      <a:pt x="43" y="191"/>
                    </a:lnTo>
                    <a:lnTo>
                      <a:pt x="54" y="176"/>
                    </a:lnTo>
                    <a:lnTo>
                      <a:pt x="70" y="170"/>
                    </a:lnTo>
                    <a:lnTo>
                      <a:pt x="70" y="192"/>
                    </a:lnTo>
                    <a:lnTo>
                      <a:pt x="96" y="204"/>
                    </a:lnTo>
                    <a:lnTo>
                      <a:pt x="115" y="171"/>
                    </a:lnTo>
                    <a:lnTo>
                      <a:pt x="120" y="182"/>
                    </a:lnTo>
                    <a:lnTo>
                      <a:pt x="129" y="186"/>
                    </a:lnTo>
                    <a:lnTo>
                      <a:pt x="139" y="179"/>
                    </a:lnTo>
                    <a:lnTo>
                      <a:pt x="132" y="159"/>
                    </a:lnTo>
                    <a:lnTo>
                      <a:pt x="144" y="144"/>
                    </a:lnTo>
                    <a:lnTo>
                      <a:pt x="160" y="150"/>
                    </a:lnTo>
                    <a:lnTo>
                      <a:pt x="181" y="146"/>
                    </a:lnTo>
                    <a:lnTo>
                      <a:pt x="171" y="122"/>
                    </a:lnTo>
                    <a:lnTo>
                      <a:pt x="172" y="102"/>
                    </a:lnTo>
                    <a:lnTo>
                      <a:pt x="175" y="90"/>
                    </a:lnTo>
                    <a:lnTo>
                      <a:pt x="189" y="78"/>
                    </a:lnTo>
                    <a:lnTo>
                      <a:pt x="210" y="72"/>
                    </a:lnTo>
                    <a:lnTo>
                      <a:pt x="219" y="45"/>
                    </a:lnTo>
                    <a:lnTo>
                      <a:pt x="213" y="36"/>
                    </a:lnTo>
                    <a:lnTo>
                      <a:pt x="229" y="36"/>
                    </a:lnTo>
                    <a:lnTo>
                      <a:pt x="213" y="20"/>
                    </a:lnTo>
                    <a:lnTo>
                      <a:pt x="228" y="15"/>
                    </a:lnTo>
                    <a:lnTo>
                      <a:pt x="247" y="14"/>
                    </a:lnTo>
                    <a:lnTo>
                      <a:pt x="264" y="9"/>
                    </a:lnTo>
                    <a:lnTo>
                      <a:pt x="274" y="9"/>
                    </a:lnTo>
                    <a:lnTo>
                      <a:pt x="298" y="0"/>
                    </a:lnTo>
                    <a:lnTo>
                      <a:pt x="306" y="11"/>
                    </a:lnTo>
                    <a:lnTo>
                      <a:pt x="321" y="17"/>
                    </a:lnTo>
                    <a:lnTo>
                      <a:pt x="349" y="23"/>
                    </a:lnTo>
                    <a:lnTo>
                      <a:pt x="369" y="18"/>
                    </a:lnTo>
                    <a:lnTo>
                      <a:pt x="358" y="32"/>
                    </a:lnTo>
                    <a:lnTo>
                      <a:pt x="352" y="45"/>
                    </a:lnTo>
                    <a:lnTo>
                      <a:pt x="363" y="59"/>
                    </a:lnTo>
                    <a:lnTo>
                      <a:pt x="361" y="87"/>
                    </a:lnTo>
                    <a:lnTo>
                      <a:pt x="376" y="104"/>
                    </a:lnTo>
                    <a:lnTo>
                      <a:pt x="394" y="92"/>
                    </a:lnTo>
                    <a:lnTo>
                      <a:pt x="406" y="113"/>
                    </a:lnTo>
                    <a:lnTo>
                      <a:pt x="411" y="135"/>
                    </a:lnTo>
                    <a:lnTo>
                      <a:pt x="391" y="150"/>
                    </a:lnTo>
                    <a:lnTo>
                      <a:pt x="405" y="159"/>
                    </a:lnTo>
                    <a:lnTo>
                      <a:pt x="414" y="174"/>
                    </a:lnTo>
                    <a:lnTo>
                      <a:pt x="421" y="185"/>
                    </a:lnTo>
                    <a:lnTo>
                      <a:pt x="438" y="185"/>
                    </a:lnTo>
                    <a:lnTo>
                      <a:pt x="438" y="195"/>
                    </a:lnTo>
                    <a:lnTo>
                      <a:pt x="426" y="206"/>
                    </a:lnTo>
                    <a:lnTo>
                      <a:pt x="430" y="227"/>
                    </a:lnTo>
                    <a:lnTo>
                      <a:pt x="433" y="249"/>
                    </a:lnTo>
                    <a:lnTo>
                      <a:pt x="433" y="260"/>
                    </a:lnTo>
                    <a:lnTo>
                      <a:pt x="451" y="278"/>
                    </a:lnTo>
                    <a:lnTo>
                      <a:pt x="481" y="296"/>
                    </a:lnTo>
                    <a:lnTo>
                      <a:pt x="498" y="305"/>
                    </a:lnTo>
                    <a:lnTo>
                      <a:pt x="487" y="323"/>
                    </a:lnTo>
                    <a:lnTo>
                      <a:pt x="493" y="336"/>
                    </a:lnTo>
                    <a:lnTo>
                      <a:pt x="513" y="347"/>
                    </a:lnTo>
                    <a:lnTo>
                      <a:pt x="514" y="362"/>
                    </a:lnTo>
                    <a:lnTo>
                      <a:pt x="523" y="372"/>
                    </a:lnTo>
                    <a:lnTo>
                      <a:pt x="550" y="372"/>
                    </a:lnTo>
                    <a:lnTo>
                      <a:pt x="555" y="381"/>
                    </a:lnTo>
                    <a:lnTo>
                      <a:pt x="570" y="393"/>
                    </a:lnTo>
                    <a:lnTo>
                      <a:pt x="585" y="408"/>
                    </a:lnTo>
                    <a:lnTo>
                      <a:pt x="582" y="422"/>
                    </a:lnTo>
                    <a:lnTo>
                      <a:pt x="603" y="432"/>
                    </a:lnTo>
                    <a:lnTo>
                      <a:pt x="634" y="425"/>
                    </a:lnTo>
                    <a:lnTo>
                      <a:pt x="649" y="429"/>
                    </a:lnTo>
                    <a:lnTo>
                      <a:pt x="643" y="453"/>
                    </a:lnTo>
                    <a:lnTo>
                      <a:pt x="649" y="495"/>
                    </a:lnTo>
                    <a:lnTo>
                      <a:pt x="633" y="500"/>
                    </a:lnTo>
                    <a:lnTo>
                      <a:pt x="625" y="492"/>
                    </a:lnTo>
                    <a:lnTo>
                      <a:pt x="621" y="509"/>
                    </a:lnTo>
                    <a:lnTo>
                      <a:pt x="604" y="509"/>
                    </a:lnTo>
                    <a:lnTo>
                      <a:pt x="607" y="542"/>
                    </a:lnTo>
                    <a:lnTo>
                      <a:pt x="609" y="572"/>
                    </a:lnTo>
                    <a:lnTo>
                      <a:pt x="588" y="578"/>
                    </a:lnTo>
                    <a:lnTo>
                      <a:pt x="562" y="587"/>
                    </a:lnTo>
                    <a:lnTo>
                      <a:pt x="535" y="588"/>
                    </a:lnTo>
                    <a:lnTo>
                      <a:pt x="522" y="612"/>
                    </a:lnTo>
                    <a:lnTo>
                      <a:pt x="510" y="624"/>
                    </a:lnTo>
                    <a:lnTo>
                      <a:pt x="495" y="612"/>
                    </a:lnTo>
                    <a:lnTo>
                      <a:pt x="492" y="630"/>
                    </a:lnTo>
                    <a:lnTo>
                      <a:pt x="484" y="644"/>
                    </a:lnTo>
                    <a:lnTo>
                      <a:pt x="492" y="665"/>
                    </a:lnTo>
                    <a:lnTo>
                      <a:pt x="504" y="684"/>
                    </a:lnTo>
                    <a:lnTo>
                      <a:pt x="487" y="704"/>
                    </a:lnTo>
                    <a:lnTo>
                      <a:pt x="496" y="722"/>
                    </a:lnTo>
                    <a:lnTo>
                      <a:pt x="513" y="743"/>
                    </a:lnTo>
                    <a:lnTo>
                      <a:pt x="495" y="755"/>
                    </a:lnTo>
                    <a:lnTo>
                      <a:pt x="490" y="783"/>
                    </a:lnTo>
                    <a:lnTo>
                      <a:pt x="483" y="819"/>
                    </a:lnTo>
                    <a:lnTo>
                      <a:pt x="474" y="840"/>
                    </a:lnTo>
                    <a:lnTo>
                      <a:pt x="445" y="843"/>
                    </a:lnTo>
                    <a:lnTo>
                      <a:pt x="423" y="837"/>
                    </a:lnTo>
                    <a:lnTo>
                      <a:pt x="439" y="816"/>
                    </a:lnTo>
                    <a:lnTo>
                      <a:pt x="433" y="806"/>
                    </a:lnTo>
                    <a:lnTo>
                      <a:pt x="412" y="813"/>
                    </a:lnTo>
                    <a:lnTo>
                      <a:pt x="394" y="824"/>
                    </a:lnTo>
                    <a:lnTo>
                      <a:pt x="375" y="818"/>
                    </a:lnTo>
                    <a:lnTo>
                      <a:pt x="361" y="834"/>
                    </a:lnTo>
                    <a:lnTo>
                      <a:pt x="336" y="831"/>
                    </a:lnTo>
                    <a:lnTo>
                      <a:pt x="307" y="828"/>
                    </a:lnTo>
                    <a:lnTo>
                      <a:pt x="298" y="839"/>
                    </a:lnTo>
                    <a:lnTo>
                      <a:pt x="288" y="858"/>
                    </a:lnTo>
                    <a:lnTo>
                      <a:pt x="267" y="894"/>
                    </a:lnTo>
                    <a:lnTo>
                      <a:pt x="264" y="920"/>
                    </a:lnTo>
                    <a:lnTo>
                      <a:pt x="237" y="927"/>
                    </a:lnTo>
                    <a:lnTo>
                      <a:pt x="234" y="909"/>
                    </a:lnTo>
                    <a:lnTo>
                      <a:pt x="235" y="882"/>
                    </a:lnTo>
                    <a:lnTo>
                      <a:pt x="216" y="896"/>
                    </a:lnTo>
                    <a:lnTo>
                      <a:pt x="205" y="908"/>
                    </a:lnTo>
                    <a:lnTo>
                      <a:pt x="186" y="914"/>
                    </a:lnTo>
                    <a:lnTo>
                      <a:pt x="168" y="912"/>
                    </a:lnTo>
                    <a:lnTo>
                      <a:pt x="160" y="899"/>
                    </a:lnTo>
                    <a:lnTo>
                      <a:pt x="186" y="879"/>
                    </a:lnTo>
                    <a:lnTo>
                      <a:pt x="192" y="863"/>
                    </a:lnTo>
                    <a:lnTo>
                      <a:pt x="175" y="849"/>
                    </a:lnTo>
                    <a:lnTo>
                      <a:pt x="160" y="834"/>
                    </a:lnTo>
                    <a:lnTo>
                      <a:pt x="142" y="824"/>
                    </a:lnTo>
                    <a:lnTo>
                      <a:pt x="112" y="815"/>
                    </a:lnTo>
                    <a:lnTo>
                      <a:pt x="123" y="797"/>
                    </a:lnTo>
                    <a:lnTo>
                      <a:pt x="118" y="771"/>
                    </a:lnTo>
                    <a:lnTo>
                      <a:pt x="130" y="755"/>
                    </a:lnTo>
                    <a:lnTo>
                      <a:pt x="142" y="762"/>
                    </a:lnTo>
                    <a:lnTo>
                      <a:pt x="159" y="747"/>
                    </a:lnTo>
                    <a:lnTo>
                      <a:pt x="177" y="737"/>
                    </a:lnTo>
                    <a:lnTo>
                      <a:pt x="189" y="744"/>
                    </a:lnTo>
                    <a:lnTo>
                      <a:pt x="207" y="692"/>
                    </a:lnTo>
                    <a:lnTo>
                      <a:pt x="171" y="690"/>
                    </a:lnTo>
                    <a:lnTo>
                      <a:pt x="157" y="683"/>
                    </a:lnTo>
                    <a:lnTo>
                      <a:pt x="150" y="693"/>
                    </a:lnTo>
                    <a:lnTo>
                      <a:pt x="121" y="663"/>
                    </a:lnTo>
                    <a:lnTo>
                      <a:pt x="112" y="677"/>
                    </a:lnTo>
                    <a:lnTo>
                      <a:pt x="97" y="665"/>
                    </a:lnTo>
                    <a:lnTo>
                      <a:pt x="93" y="642"/>
                    </a:lnTo>
                    <a:lnTo>
                      <a:pt x="75" y="656"/>
                    </a:lnTo>
                    <a:lnTo>
                      <a:pt x="58" y="642"/>
                    </a:lnTo>
                    <a:lnTo>
                      <a:pt x="46" y="618"/>
                    </a:lnTo>
                    <a:lnTo>
                      <a:pt x="55" y="609"/>
                    </a:lnTo>
                    <a:lnTo>
                      <a:pt x="40" y="596"/>
                    </a:lnTo>
                    <a:lnTo>
                      <a:pt x="30" y="578"/>
                    </a:lnTo>
                    <a:lnTo>
                      <a:pt x="13" y="572"/>
                    </a:lnTo>
                    <a:lnTo>
                      <a:pt x="7" y="557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0" name="Freeform 23"/>
              <p:cNvSpPr>
                <a:spLocks/>
              </p:cNvSpPr>
              <p:nvPr/>
            </p:nvSpPr>
            <p:spPr bwMode="gray">
              <a:xfrm>
                <a:off x="4010" y="2108"/>
                <a:ext cx="1056" cy="679"/>
              </a:xfrm>
              <a:custGeom>
                <a:avLst/>
                <a:gdLst>
                  <a:gd name="T0" fmla="*/ 148 w 1056"/>
                  <a:gd name="T1" fmla="*/ 633 h 679"/>
                  <a:gd name="T2" fmla="*/ 114 w 1056"/>
                  <a:gd name="T3" fmla="*/ 666 h 679"/>
                  <a:gd name="T4" fmla="*/ 60 w 1056"/>
                  <a:gd name="T5" fmla="*/ 661 h 679"/>
                  <a:gd name="T6" fmla="*/ 7 w 1056"/>
                  <a:gd name="T7" fmla="*/ 627 h 679"/>
                  <a:gd name="T8" fmla="*/ 21 w 1056"/>
                  <a:gd name="T9" fmla="*/ 558 h 679"/>
                  <a:gd name="T10" fmla="*/ 12 w 1056"/>
                  <a:gd name="T11" fmla="*/ 472 h 679"/>
                  <a:gd name="T12" fmla="*/ 70 w 1056"/>
                  <a:gd name="T13" fmla="*/ 423 h 679"/>
                  <a:gd name="T14" fmla="*/ 112 w 1056"/>
                  <a:gd name="T15" fmla="*/ 400 h 679"/>
                  <a:gd name="T16" fmla="*/ 118 w 1056"/>
                  <a:gd name="T17" fmla="*/ 286 h 679"/>
                  <a:gd name="T18" fmla="*/ 160 w 1056"/>
                  <a:gd name="T19" fmla="*/ 268 h 679"/>
                  <a:gd name="T20" fmla="*/ 199 w 1056"/>
                  <a:gd name="T21" fmla="*/ 238 h 679"/>
                  <a:gd name="T22" fmla="*/ 175 w 1056"/>
                  <a:gd name="T23" fmla="*/ 193 h 679"/>
                  <a:gd name="T24" fmla="*/ 154 w 1056"/>
                  <a:gd name="T25" fmla="*/ 150 h 679"/>
                  <a:gd name="T26" fmla="*/ 235 w 1056"/>
                  <a:gd name="T27" fmla="*/ 153 h 679"/>
                  <a:gd name="T28" fmla="*/ 282 w 1056"/>
                  <a:gd name="T29" fmla="*/ 153 h 679"/>
                  <a:gd name="T30" fmla="*/ 327 w 1056"/>
                  <a:gd name="T31" fmla="*/ 171 h 679"/>
                  <a:gd name="T32" fmla="*/ 324 w 1056"/>
                  <a:gd name="T33" fmla="*/ 126 h 679"/>
                  <a:gd name="T34" fmla="*/ 357 w 1056"/>
                  <a:gd name="T35" fmla="*/ 57 h 679"/>
                  <a:gd name="T36" fmla="*/ 393 w 1056"/>
                  <a:gd name="T37" fmla="*/ 34 h 679"/>
                  <a:gd name="T38" fmla="*/ 442 w 1056"/>
                  <a:gd name="T39" fmla="*/ 12 h 679"/>
                  <a:gd name="T40" fmla="*/ 492 w 1056"/>
                  <a:gd name="T41" fmla="*/ 0 h 679"/>
                  <a:gd name="T42" fmla="*/ 562 w 1056"/>
                  <a:gd name="T43" fmla="*/ 12 h 679"/>
                  <a:gd name="T44" fmla="*/ 579 w 1056"/>
                  <a:gd name="T45" fmla="*/ 36 h 679"/>
                  <a:gd name="T46" fmla="*/ 621 w 1056"/>
                  <a:gd name="T47" fmla="*/ 48 h 679"/>
                  <a:gd name="T48" fmla="*/ 687 w 1056"/>
                  <a:gd name="T49" fmla="*/ 61 h 679"/>
                  <a:gd name="T50" fmla="*/ 751 w 1056"/>
                  <a:gd name="T51" fmla="*/ 66 h 679"/>
                  <a:gd name="T52" fmla="*/ 778 w 1056"/>
                  <a:gd name="T53" fmla="*/ 76 h 679"/>
                  <a:gd name="T54" fmla="*/ 817 w 1056"/>
                  <a:gd name="T55" fmla="*/ 127 h 679"/>
                  <a:gd name="T56" fmla="*/ 828 w 1056"/>
                  <a:gd name="T57" fmla="*/ 166 h 679"/>
                  <a:gd name="T58" fmla="*/ 880 w 1056"/>
                  <a:gd name="T59" fmla="*/ 214 h 679"/>
                  <a:gd name="T60" fmla="*/ 916 w 1056"/>
                  <a:gd name="T61" fmla="*/ 162 h 679"/>
                  <a:gd name="T62" fmla="*/ 960 w 1056"/>
                  <a:gd name="T63" fmla="*/ 193 h 679"/>
                  <a:gd name="T64" fmla="*/ 1015 w 1056"/>
                  <a:gd name="T65" fmla="*/ 208 h 679"/>
                  <a:gd name="T66" fmla="*/ 1006 w 1056"/>
                  <a:gd name="T67" fmla="*/ 258 h 679"/>
                  <a:gd name="T68" fmla="*/ 1051 w 1056"/>
                  <a:gd name="T69" fmla="*/ 333 h 679"/>
                  <a:gd name="T70" fmla="*/ 1051 w 1056"/>
                  <a:gd name="T71" fmla="*/ 367 h 679"/>
                  <a:gd name="T72" fmla="*/ 1054 w 1056"/>
                  <a:gd name="T73" fmla="*/ 405 h 679"/>
                  <a:gd name="T74" fmla="*/ 1011 w 1056"/>
                  <a:gd name="T75" fmla="*/ 387 h 679"/>
                  <a:gd name="T76" fmla="*/ 966 w 1056"/>
                  <a:gd name="T77" fmla="*/ 390 h 679"/>
                  <a:gd name="T78" fmla="*/ 964 w 1056"/>
                  <a:gd name="T79" fmla="*/ 432 h 679"/>
                  <a:gd name="T80" fmla="*/ 970 w 1056"/>
                  <a:gd name="T81" fmla="*/ 453 h 679"/>
                  <a:gd name="T82" fmla="*/ 931 w 1056"/>
                  <a:gd name="T83" fmla="*/ 498 h 679"/>
                  <a:gd name="T84" fmla="*/ 850 w 1056"/>
                  <a:gd name="T85" fmla="*/ 489 h 679"/>
                  <a:gd name="T86" fmla="*/ 823 w 1056"/>
                  <a:gd name="T87" fmla="*/ 423 h 679"/>
                  <a:gd name="T88" fmla="*/ 774 w 1056"/>
                  <a:gd name="T89" fmla="*/ 409 h 679"/>
                  <a:gd name="T90" fmla="*/ 741 w 1056"/>
                  <a:gd name="T91" fmla="*/ 400 h 679"/>
                  <a:gd name="T92" fmla="*/ 696 w 1056"/>
                  <a:gd name="T93" fmla="*/ 409 h 679"/>
                  <a:gd name="T94" fmla="*/ 628 w 1056"/>
                  <a:gd name="T95" fmla="*/ 411 h 679"/>
                  <a:gd name="T96" fmla="*/ 546 w 1056"/>
                  <a:gd name="T97" fmla="*/ 420 h 679"/>
                  <a:gd name="T98" fmla="*/ 487 w 1056"/>
                  <a:gd name="T99" fmla="*/ 409 h 679"/>
                  <a:gd name="T100" fmla="*/ 502 w 1056"/>
                  <a:gd name="T101" fmla="*/ 472 h 679"/>
                  <a:gd name="T102" fmla="*/ 507 w 1056"/>
                  <a:gd name="T103" fmla="*/ 519 h 679"/>
                  <a:gd name="T104" fmla="*/ 549 w 1056"/>
                  <a:gd name="T105" fmla="*/ 555 h 679"/>
                  <a:gd name="T106" fmla="*/ 492 w 1056"/>
                  <a:gd name="T107" fmla="*/ 625 h 679"/>
                  <a:gd name="T108" fmla="*/ 409 w 1056"/>
                  <a:gd name="T109" fmla="*/ 630 h 679"/>
                  <a:gd name="T110" fmla="*/ 339 w 1056"/>
                  <a:gd name="T111" fmla="*/ 667 h 679"/>
                  <a:gd name="T112" fmla="*/ 279 w 1056"/>
                  <a:gd name="T113" fmla="*/ 672 h 679"/>
                  <a:gd name="T114" fmla="*/ 234 w 1056"/>
                  <a:gd name="T115" fmla="*/ 679 h 67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56"/>
                  <a:gd name="T175" fmla="*/ 0 h 679"/>
                  <a:gd name="T176" fmla="*/ 1056 w 1056"/>
                  <a:gd name="T177" fmla="*/ 679 h 67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56" h="679">
                    <a:moveTo>
                      <a:pt x="169" y="660"/>
                    </a:moveTo>
                    <a:lnTo>
                      <a:pt x="166" y="639"/>
                    </a:lnTo>
                    <a:lnTo>
                      <a:pt x="148" y="633"/>
                    </a:lnTo>
                    <a:lnTo>
                      <a:pt x="145" y="657"/>
                    </a:lnTo>
                    <a:lnTo>
                      <a:pt x="126" y="652"/>
                    </a:lnTo>
                    <a:lnTo>
                      <a:pt x="114" y="666"/>
                    </a:lnTo>
                    <a:lnTo>
                      <a:pt x="94" y="661"/>
                    </a:lnTo>
                    <a:lnTo>
                      <a:pt x="78" y="643"/>
                    </a:lnTo>
                    <a:lnTo>
                      <a:pt x="60" y="661"/>
                    </a:lnTo>
                    <a:lnTo>
                      <a:pt x="55" y="636"/>
                    </a:lnTo>
                    <a:lnTo>
                      <a:pt x="21" y="636"/>
                    </a:lnTo>
                    <a:lnTo>
                      <a:pt x="7" y="627"/>
                    </a:lnTo>
                    <a:lnTo>
                      <a:pt x="0" y="595"/>
                    </a:lnTo>
                    <a:lnTo>
                      <a:pt x="18" y="585"/>
                    </a:lnTo>
                    <a:lnTo>
                      <a:pt x="21" y="558"/>
                    </a:lnTo>
                    <a:lnTo>
                      <a:pt x="15" y="507"/>
                    </a:lnTo>
                    <a:lnTo>
                      <a:pt x="0" y="492"/>
                    </a:lnTo>
                    <a:lnTo>
                      <a:pt x="12" y="472"/>
                    </a:lnTo>
                    <a:lnTo>
                      <a:pt x="30" y="456"/>
                    </a:lnTo>
                    <a:lnTo>
                      <a:pt x="33" y="441"/>
                    </a:lnTo>
                    <a:lnTo>
                      <a:pt x="70" y="423"/>
                    </a:lnTo>
                    <a:lnTo>
                      <a:pt x="57" y="406"/>
                    </a:lnTo>
                    <a:lnTo>
                      <a:pt x="97" y="412"/>
                    </a:lnTo>
                    <a:lnTo>
                      <a:pt x="112" y="400"/>
                    </a:lnTo>
                    <a:lnTo>
                      <a:pt x="135" y="388"/>
                    </a:lnTo>
                    <a:lnTo>
                      <a:pt x="132" y="304"/>
                    </a:lnTo>
                    <a:lnTo>
                      <a:pt x="118" y="286"/>
                    </a:lnTo>
                    <a:lnTo>
                      <a:pt x="129" y="265"/>
                    </a:lnTo>
                    <a:lnTo>
                      <a:pt x="141" y="262"/>
                    </a:lnTo>
                    <a:lnTo>
                      <a:pt x="160" y="268"/>
                    </a:lnTo>
                    <a:lnTo>
                      <a:pt x="165" y="250"/>
                    </a:lnTo>
                    <a:lnTo>
                      <a:pt x="189" y="240"/>
                    </a:lnTo>
                    <a:lnTo>
                      <a:pt x="199" y="238"/>
                    </a:lnTo>
                    <a:lnTo>
                      <a:pt x="222" y="213"/>
                    </a:lnTo>
                    <a:lnTo>
                      <a:pt x="193" y="207"/>
                    </a:lnTo>
                    <a:lnTo>
                      <a:pt x="175" y="193"/>
                    </a:lnTo>
                    <a:lnTo>
                      <a:pt x="159" y="180"/>
                    </a:lnTo>
                    <a:lnTo>
                      <a:pt x="142" y="166"/>
                    </a:lnTo>
                    <a:lnTo>
                      <a:pt x="154" y="150"/>
                    </a:lnTo>
                    <a:lnTo>
                      <a:pt x="183" y="150"/>
                    </a:lnTo>
                    <a:lnTo>
                      <a:pt x="204" y="153"/>
                    </a:lnTo>
                    <a:lnTo>
                      <a:pt x="235" y="153"/>
                    </a:lnTo>
                    <a:lnTo>
                      <a:pt x="258" y="145"/>
                    </a:lnTo>
                    <a:lnTo>
                      <a:pt x="271" y="141"/>
                    </a:lnTo>
                    <a:lnTo>
                      <a:pt x="282" y="153"/>
                    </a:lnTo>
                    <a:lnTo>
                      <a:pt x="300" y="157"/>
                    </a:lnTo>
                    <a:lnTo>
                      <a:pt x="312" y="168"/>
                    </a:lnTo>
                    <a:lnTo>
                      <a:pt x="327" y="171"/>
                    </a:lnTo>
                    <a:lnTo>
                      <a:pt x="339" y="165"/>
                    </a:lnTo>
                    <a:lnTo>
                      <a:pt x="339" y="141"/>
                    </a:lnTo>
                    <a:lnTo>
                      <a:pt x="324" y="126"/>
                    </a:lnTo>
                    <a:lnTo>
                      <a:pt x="328" y="102"/>
                    </a:lnTo>
                    <a:lnTo>
                      <a:pt x="340" y="79"/>
                    </a:lnTo>
                    <a:lnTo>
                      <a:pt x="357" y="57"/>
                    </a:lnTo>
                    <a:lnTo>
                      <a:pt x="342" y="33"/>
                    </a:lnTo>
                    <a:lnTo>
                      <a:pt x="372" y="43"/>
                    </a:lnTo>
                    <a:lnTo>
                      <a:pt x="393" y="34"/>
                    </a:lnTo>
                    <a:lnTo>
                      <a:pt x="393" y="3"/>
                    </a:lnTo>
                    <a:lnTo>
                      <a:pt x="418" y="9"/>
                    </a:lnTo>
                    <a:lnTo>
                      <a:pt x="442" y="12"/>
                    </a:lnTo>
                    <a:lnTo>
                      <a:pt x="460" y="12"/>
                    </a:lnTo>
                    <a:lnTo>
                      <a:pt x="477" y="4"/>
                    </a:lnTo>
                    <a:lnTo>
                      <a:pt x="492" y="0"/>
                    </a:lnTo>
                    <a:lnTo>
                      <a:pt x="502" y="0"/>
                    </a:lnTo>
                    <a:lnTo>
                      <a:pt x="547" y="3"/>
                    </a:lnTo>
                    <a:lnTo>
                      <a:pt x="562" y="12"/>
                    </a:lnTo>
                    <a:lnTo>
                      <a:pt x="588" y="12"/>
                    </a:lnTo>
                    <a:lnTo>
                      <a:pt x="577" y="25"/>
                    </a:lnTo>
                    <a:lnTo>
                      <a:pt x="579" y="36"/>
                    </a:lnTo>
                    <a:lnTo>
                      <a:pt x="594" y="42"/>
                    </a:lnTo>
                    <a:lnTo>
                      <a:pt x="618" y="34"/>
                    </a:lnTo>
                    <a:lnTo>
                      <a:pt x="621" y="48"/>
                    </a:lnTo>
                    <a:lnTo>
                      <a:pt x="627" y="60"/>
                    </a:lnTo>
                    <a:lnTo>
                      <a:pt x="652" y="67"/>
                    </a:lnTo>
                    <a:lnTo>
                      <a:pt x="687" y="61"/>
                    </a:lnTo>
                    <a:lnTo>
                      <a:pt x="705" y="81"/>
                    </a:lnTo>
                    <a:lnTo>
                      <a:pt x="726" y="82"/>
                    </a:lnTo>
                    <a:lnTo>
                      <a:pt x="751" y="66"/>
                    </a:lnTo>
                    <a:lnTo>
                      <a:pt x="765" y="42"/>
                    </a:lnTo>
                    <a:lnTo>
                      <a:pt x="777" y="51"/>
                    </a:lnTo>
                    <a:lnTo>
                      <a:pt x="778" y="76"/>
                    </a:lnTo>
                    <a:lnTo>
                      <a:pt x="780" y="109"/>
                    </a:lnTo>
                    <a:lnTo>
                      <a:pt x="801" y="121"/>
                    </a:lnTo>
                    <a:lnTo>
                      <a:pt x="817" y="127"/>
                    </a:lnTo>
                    <a:lnTo>
                      <a:pt x="829" y="139"/>
                    </a:lnTo>
                    <a:lnTo>
                      <a:pt x="837" y="151"/>
                    </a:lnTo>
                    <a:lnTo>
                      <a:pt x="828" y="166"/>
                    </a:lnTo>
                    <a:lnTo>
                      <a:pt x="849" y="180"/>
                    </a:lnTo>
                    <a:lnTo>
                      <a:pt x="858" y="196"/>
                    </a:lnTo>
                    <a:lnTo>
                      <a:pt x="880" y="214"/>
                    </a:lnTo>
                    <a:lnTo>
                      <a:pt x="894" y="202"/>
                    </a:lnTo>
                    <a:lnTo>
                      <a:pt x="907" y="187"/>
                    </a:lnTo>
                    <a:lnTo>
                      <a:pt x="916" y="162"/>
                    </a:lnTo>
                    <a:lnTo>
                      <a:pt x="942" y="192"/>
                    </a:lnTo>
                    <a:lnTo>
                      <a:pt x="967" y="172"/>
                    </a:lnTo>
                    <a:lnTo>
                      <a:pt x="960" y="193"/>
                    </a:lnTo>
                    <a:lnTo>
                      <a:pt x="982" y="190"/>
                    </a:lnTo>
                    <a:lnTo>
                      <a:pt x="1000" y="201"/>
                    </a:lnTo>
                    <a:lnTo>
                      <a:pt x="1015" y="208"/>
                    </a:lnTo>
                    <a:lnTo>
                      <a:pt x="1024" y="217"/>
                    </a:lnTo>
                    <a:lnTo>
                      <a:pt x="1005" y="231"/>
                    </a:lnTo>
                    <a:lnTo>
                      <a:pt x="1006" y="258"/>
                    </a:lnTo>
                    <a:lnTo>
                      <a:pt x="1006" y="279"/>
                    </a:lnTo>
                    <a:lnTo>
                      <a:pt x="1048" y="316"/>
                    </a:lnTo>
                    <a:lnTo>
                      <a:pt x="1051" y="333"/>
                    </a:lnTo>
                    <a:lnTo>
                      <a:pt x="1035" y="343"/>
                    </a:lnTo>
                    <a:lnTo>
                      <a:pt x="1029" y="354"/>
                    </a:lnTo>
                    <a:lnTo>
                      <a:pt x="1051" y="367"/>
                    </a:lnTo>
                    <a:lnTo>
                      <a:pt x="1056" y="385"/>
                    </a:lnTo>
                    <a:lnTo>
                      <a:pt x="1044" y="391"/>
                    </a:lnTo>
                    <a:lnTo>
                      <a:pt x="1054" y="405"/>
                    </a:lnTo>
                    <a:lnTo>
                      <a:pt x="1045" y="415"/>
                    </a:lnTo>
                    <a:lnTo>
                      <a:pt x="1005" y="402"/>
                    </a:lnTo>
                    <a:lnTo>
                      <a:pt x="1011" y="387"/>
                    </a:lnTo>
                    <a:lnTo>
                      <a:pt x="996" y="393"/>
                    </a:lnTo>
                    <a:lnTo>
                      <a:pt x="982" y="381"/>
                    </a:lnTo>
                    <a:lnTo>
                      <a:pt x="966" y="390"/>
                    </a:lnTo>
                    <a:lnTo>
                      <a:pt x="973" y="405"/>
                    </a:lnTo>
                    <a:lnTo>
                      <a:pt x="961" y="415"/>
                    </a:lnTo>
                    <a:lnTo>
                      <a:pt x="964" y="432"/>
                    </a:lnTo>
                    <a:lnTo>
                      <a:pt x="990" y="436"/>
                    </a:lnTo>
                    <a:lnTo>
                      <a:pt x="988" y="456"/>
                    </a:lnTo>
                    <a:lnTo>
                      <a:pt x="970" y="453"/>
                    </a:lnTo>
                    <a:lnTo>
                      <a:pt x="966" y="477"/>
                    </a:lnTo>
                    <a:lnTo>
                      <a:pt x="969" y="495"/>
                    </a:lnTo>
                    <a:lnTo>
                      <a:pt x="931" y="498"/>
                    </a:lnTo>
                    <a:lnTo>
                      <a:pt x="903" y="498"/>
                    </a:lnTo>
                    <a:lnTo>
                      <a:pt x="873" y="501"/>
                    </a:lnTo>
                    <a:lnTo>
                      <a:pt x="850" y="489"/>
                    </a:lnTo>
                    <a:lnTo>
                      <a:pt x="829" y="484"/>
                    </a:lnTo>
                    <a:lnTo>
                      <a:pt x="831" y="468"/>
                    </a:lnTo>
                    <a:lnTo>
                      <a:pt x="823" y="423"/>
                    </a:lnTo>
                    <a:lnTo>
                      <a:pt x="799" y="424"/>
                    </a:lnTo>
                    <a:lnTo>
                      <a:pt x="795" y="402"/>
                    </a:lnTo>
                    <a:lnTo>
                      <a:pt x="774" y="409"/>
                    </a:lnTo>
                    <a:lnTo>
                      <a:pt x="771" y="424"/>
                    </a:lnTo>
                    <a:lnTo>
                      <a:pt x="756" y="412"/>
                    </a:lnTo>
                    <a:lnTo>
                      <a:pt x="741" y="400"/>
                    </a:lnTo>
                    <a:lnTo>
                      <a:pt x="735" y="381"/>
                    </a:lnTo>
                    <a:lnTo>
                      <a:pt x="718" y="393"/>
                    </a:lnTo>
                    <a:lnTo>
                      <a:pt x="696" y="409"/>
                    </a:lnTo>
                    <a:lnTo>
                      <a:pt x="678" y="418"/>
                    </a:lnTo>
                    <a:lnTo>
                      <a:pt x="634" y="423"/>
                    </a:lnTo>
                    <a:lnTo>
                      <a:pt x="628" y="411"/>
                    </a:lnTo>
                    <a:lnTo>
                      <a:pt x="613" y="391"/>
                    </a:lnTo>
                    <a:lnTo>
                      <a:pt x="556" y="391"/>
                    </a:lnTo>
                    <a:lnTo>
                      <a:pt x="546" y="420"/>
                    </a:lnTo>
                    <a:lnTo>
                      <a:pt x="511" y="430"/>
                    </a:lnTo>
                    <a:lnTo>
                      <a:pt x="505" y="414"/>
                    </a:lnTo>
                    <a:lnTo>
                      <a:pt x="487" y="409"/>
                    </a:lnTo>
                    <a:lnTo>
                      <a:pt x="490" y="438"/>
                    </a:lnTo>
                    <a:lnTo>
                      <a:pt x="474" y="448"/>
                    </a:lnTo>
                    <a:lnTo>
                      <a:pt x="502" y="472"/>
                    </a:lnTo>
                    <a:lnTo>
                      <a:pt x="528" y="481"/>
                    </a:lnTo>
                    <a:lnTo>
                      <a:pt x="493" y="498"/>
                    </a:lnTo>
                    <a:lnTo>
                      <a:pt x="507" y="519"/>
                    </a:lnTo>
                    <a:lnTo>
                      <a:pt x="520" y="526"/>
                    </a:lnTo>
                    <a:lnTo>
                      <a:pt x="553" y="541"/>
                    </a:lnTo>
                    <a:lnTo>
                      <a:pt x="549" y="555"/>
                    </a:lnTo>
                    <a:lnTo>
                      <a:pt x="540" y="609"/>
                    </a:lnTo>
                    <a:lnTo>
                      <a:pt x="517" y="627"/>
                    </a:lnTo>
                    <a:lnTo>
                      <a:pt x="492" y="625"/>
                    </a:lnTo>
                    <a:lnTo>
                      <a:pt x="471" y="624"/>
                    </a:lnTo>
                    <a:lnTo>
                      <a:pt x="436" y="625"/>
                    </a:lnTo>
                    <a:lnTo>
                      <a:pt x="409" y="630"/>
                    </a:lnTo>
                    <a:lnTo>
                      <a:pt x="369" y="645"/>
                    </a:lnTo>
                    <a:lnTo>
                      <a:pt x="360" y="652"/>
                    </a:lnTo>
                    <a:lnTo>
                      <a:pt x="339" y="667"/>
                    </a:lnTo>
                    <a:lnTo>
                      <a:pt x="310" y="676"/>
                    </a:lnTo>
                    <a:lnTo>
                      <a:pt x="300" y="669"/>
                    </a:lnTo>
                    <a:lnTo>
                      <a:pt x="279" y="672"/>
                    </a:lnTo>
                    <a:lnTo>
                      <a:pt x="267" y="661"/>
                    </a:lnTo>
                    <a:lnTo>
                      <a:pt x="252" y="663"/>
                    </a:lnTo>
                    <a:lnTo>
                      <a:pt x="234" y="679"/>
                    </a:lnTo>
                    <a:lnTo>
                      <a:pt x="196" y="679"/>
                    </a:lnTo>
                    <a:lnTo>
                      <a:pt x="169" y="660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1" name="Freeform 24"/>
              <p:cNvSpPr>
                <a:spLocks/>
              </p:cNvSpPr>
              <p:nvPr/>
            </p:nvSpPr>
            <p:spPr bwMode="gray">
              <a:xfrm>
                <a:off x="4350" y="2489"/>
                <a:ext cx="837" cy="738"/>
              </a:xfrm>
              <a:custGeom>
                <a:avLst/>
                <a:gdLst>
                  <a:gd name="T0" fmla="*/ 266 w 837"/>
                  <a:gd name="T1" fmla="*/ 708 h 738"/>
                  <a:gd name="T2" fmla="*/ 224 w 837"/>
                  <a:gd name="T3" fmla="*/ 667 h 738"/>
                  <a:gd name="T4" fmla="*/ 177 w 837"/>
                  <a:gd name="T5" fmla="*/ 640 h 738"/>
                  <a:gd name="T6" fmla="*/ 159 w 837"/>
                  <a:gd name="T7" fmla="*/ 591 h 738"/>
                  <a:gd name="T8" fmla="*/ 143 w 837"/>
                  <a:gd name="T9" fmla="*/ 577 h 738"/>
                  <a:gd name="T10" fmla="*/ 173 w 837"/>
                  <a:gd name="T11" fmla="*/ 523 h 738"/>
                  <a:gd name="T12" fmla="*/ 105 w 837"/>
                  <a:gd name="T13" fmla="*/ 459 h 738"/>
                  <a:gd name="T14" fmla="*/ 69 w 837"/>
                  <a:gd name="T15" fmla="*/ 405 h 738"/>
                  <a:gd name="T16" fmla="*/ 86 w 837"/>
                  <a:gd name="T17" fmla="*/ 330 h 738"/>
                  <a:gd name="T18" fmla="*/ 29 w 837"/>
                  <a:gd name="T19" fmla="*/ 343 h 738"/>
                  <a:gd name="T20" fmla="*/ 3 w 837"/>
                  <a:gd name="T21" fmla="*/ 288 h 738"/>
                  <a:gd name="T22" fmla="*/ 89 w 837"/>
                  <a:gd name="T23" fmla="*/ 240 h 738"/>
                  <a:gd name="T24" fmla="*/ 194 w 837"/>
                  <a:gd name="T25" fmla="*/ 231 h 738"/>
                  <a:gd name="T26" fmla="*/ 147 w 837"/>
                  <a:gd name="T27" fmla="*/ 115 h 738"/>
                  <a:gd name="T28" fmla="*/ 137 w 837"/>
                  <a:gd name="T29" fmla="*/ 67 h 738"/>
                  <a:gd name="T30" fmla="*/ 171 w 837"/>
                  <a:gd name="T31" fmla="*/ 30 h 738"/>
                  <a:gd name="T32" fmla="*/ 218 w 837"/>
                  <a:gd name="T33" fmla="*/ 9 h 738"/>
                  <a:gd name="T34" fmla="*/ 341 w 837"/>
                  <a:gd name="T35" fmla="*/ 33 h 738"/>
                  <a:gd name="T36" fmla="*/ 437 w 837"/>
                  <a:gd name="T37" fmla="*/ 42 h 738"/>
                  <a:gd name="T38" fmla="*/ 456 w 837"/>
                  <a:gd name="T39" fmla="*/ 39 h 738"/>
                  <a:gd name="T40" fmla="*/ 489 w 837"/>
                  <a:gd name="T41" fmla="*/ 85 h 738"/>
                  <a:gd name="T42" fmla="*/ 570 w 837"/>
                  <a:gd name="T43" fmla="*/ 112 h 738"/>
                  <a:gd name="T44" fmla="*/ 653 w 837"/>
                  <a:gd name="T45" fmla="*/ 121 h 738"/>
                  <a:gd name="T46" fmla="*/ 668 w 837"/>
                  <a:gd name="T47" fmla="*/ 165 h 738"/>
                  <a:gd name="T48" fmla="*/ 722 w 837"/>
                  <a:gd name="T49" fmla="*/ 208 h 738"/>
                  <a:gd name="T50" fmla="*/ 767 w 837"/>
                  <a:gd name="T51" fmla="*/ 232 h 738"/>
                  <a:gd name="T52" fmla="*/ 836 w 837"/>
                  <a:gd name="T53" fmla="*/ 235 h 738"/>
                  <a:gd name="T54" fmla="*/ 783 w 837"/>
                  <a:gd name="T55" fmla="*/ 291 h 738"/>
                  <a:gd name="T56" fmla="*/ 738 w 837"/>
                  <a:gd name="T57" fmla="*/ 309 h 738"/>
                  <a:gd name="T58" fmla="*/ 767 w 837"/>
                  <a:gd name="T59" fmla="*/ 366 h 738"/>
                  <a:gd name="T60" fmla="*/ 807 w 837"/>
                  <a:gd name="T61" fmla="*/ 424 h 738"/>
                  <a:gd name="T62" fmla="*/ 809 w 837"/>
                  <a:gd name="T63" fmla="*/ 459 h 738"/>
                  <a:gd name="T64" fmla="*/ 758 w 837"/>
                  <a:gd name="T65" fmla="*/ 492 h 738"/>
                  <a:gd name="T66" fmla="*/ 714 w 837"/>
                  <a:gd name="T67" fmla="*/ 583 h 738"/>
                  <a:gd name="T68" fmla="*/ 716 w 837"/>
                  <a:gd name="T69" fmla="*/ 535 h 738"/>
                  <a:gd name="T70" fmla="*/ 677 w 837"/>
                  <a:gd name="T71" fmla="*/ 510 h 738"/>
                  <a:gd name="T72" fmla="*/ 642 w 837"/>
                  <a:gd name="T73" fmla="*/ 549 h 738"/>
                  <a:gd name="T74" fmla="*/ 581 w 837"/>
                  <a:gd name="T75" fmla="*/ 622 h 738"/>
                  <a:gd name="T76" fmla="*/ 546 w 837"/>
                  <a:gd name="T77" fmla="*/ 624 h 738"/>
                  <a:gd name="T78" fmla="*/ 575 w 837"/>
                  <a:gd name="T79" fmla="*/ 576 h 738"/>
                  <a:gd name="T80" fmla="*/ 485 w 837"/>
                  <a:gd name="T81" fmla="*/ 585 h 738"/>
                  <a:gd name="T82" fmla="*/ 428 w 837"/>
                  <a:gd name="T83" fmla="*/ 631 h 738"/>
                  <a:gd name="T84" fmla="*/ 332 w 837"/>
                  <a:gd name="T85" fmla="*/ 697 h 73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37"/>
                  <a:gd name="T130" fmla="*/ 0 h 738"/>
                  <a:gd name="T131" fmla="*/ 837 w 837"/>
                  <a:gd name="T132" fmla="*/ 738 h 73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37" h="738">
                    <a:moveTo>
                      <a:pt x="278" y="738"/>
                    </a:moveTo>
                    <a:lnTo>
                      <a:pt x="261" y="727"/>
                    </a:lnTo>
                    <a:lnTo>
                      <a:pt x="266" y="708"/>
                    </a:lnTo>
                    <a:lnTo>
                      <a:pt x="261" y="675"/>
                    </a:lnTo>
                    <a:lnTo>
                      <a:pt x="240" y="661"/>
                    </a:lnTo>
                    <a:lnTo>
                      <a:pt x="224" y="667"/>
                    </a:lnTo>
                    <a:lnTo>
                      <a:pt x="209" y="643"/>
                    </a:lnTo>
                    <a:lnTo>
                      <a:pt x="197" y="634"/>
                    </a:lnTo>
                    <a:lnTo>
                      <a:pt x="177" y="640"/>
                    </a:lnTo>
                    <a:lnTo>
                      <a:pt x="159" y="627"/>
                    </a:lnTo>
                    <a:lnTo>
                      <a:pt x="167" y="615"/>
                    </a:lnTo>
                    <a:lnTo>
                      <a:pt x="159" y="591"/>
                    </a:lnTo>
                    <a:lnTo>
                      <a:pt x="135" y="601"/>
                    </a:lnTo>
                    <a:lnTo>
                      <a:pt x="129" y="589"/>
                    </a:lnTo>
                    <a:lnTo>
                      <a:pt x="143" y="577"/>
                    </a:lnTo>
                    <a:lnTo>
                      <a:pt x="146" y="558"/>
                    </a:lnTo>
                    <a:lnTo>
                      <a:pt x="164" y="550"/>
                    </a:lnTo>
                    <a:lnTo>
                      <a:pt x="173" y="523"/>
                    </a:lnTo>
                    <a:lnTo>
                      <a:pt x="144" y="504"/>
                    </a:lnTo>
                    <a:lnTo>
                      <a:pt x="110" y="483"/>
                    </a:lnTo>
                    <a:lnTo>
                      <a:pt x="105" y="459"/>
                    </a:lnTo>
                    <a:lnTo>
                      <a:pt x="92" y="444"/>
                    </a:lnTo>
                    <a:lnTo>
                      <a:pt x="78" y="424"/>
                    </a:lnTo>
                    <a:lnTo>
                      <a:pt x="69" y="405"/>
                    </a:lnTo>
                    <a:lnTo>
                      <a:pt x="78" y="372"/>
                    </a:lnTo>
                    <a:lnTo>
                      <a:pt x="87" y="352"/>
                    </a:lnTo>
                    <a:lnTo>
                      <a:pt x="86" y="330"/>
                    </a:lnTo>
                    <a:lnTo>
                      <a:pt x="80" y="316"/>
                    </a:lnTo>
                    <a:lnTo>
                      <a:pt x="56" y="336"/>
                    </a:lnTo>
                    <a:lnTo>
                      <a:pt x="29" y="343"/>
                    </a:lnTo>
                    <a:lnTo>
                      <a:pt x="11" y="343"/>
                    </a:lnTo>
                    <a:lnTo>
                      <a:pt x="0" y="315"/>
                    </a:lnTo>
                    <a:lnTo>
                      <a:pt x="3" y="288"/>
                    </a:lnTo>
                    <a:lnTo>
                      <a:pt x="12" y="273"/>
                    </a:lnTo>
                    <a:lnTo>
                      <a:pt x="30" y="261"/>
                    </a:lnTo>
                    <a:lnTo>
                      <a:pt x="89" y="240"/>
                    </a:lnTo>
                    <a:lnTo>
                      <a:pt x="128" y="243"/>
                    </a:lnTo>
                    <a:lnTo>
                      <a:pt x="183" y="247"/>
                    </a:lnTo>
                    <a:lnTo>
                      <a:pt x="194" y="231"/>
                    </a:lnTo>
                    <a:lnTo>
                      <a:pt x="210" y="159"/>
                    </a:lnTo>
                    <a:lnTo>
                      <a:pt x="168" y="144"/>
                    </a:lnTo>
                    <a:lnTo>
                      <a:pt x="147" y="115"/>
                    </a:lnTo>
                    <a:lnTo>
                      <a:pt x="186" y="96"/>
                    </a:lnTo>
                    <a:lnTo>
                      <a:pt x="159" y="87"/>
                    </a:lnTo>
                    <a:lnTo>
                      <a:pt x="137" y="67"/>
                    </a:lnTo>
                    <a:lnTo>
                      <a:pt x="146" y="54"/>
                    </a:lnTo>
                    <a:lnTo>
                      <a:pt x="146" y="25"/>
                    </a:lnTo>
                    <a:lnTo>
                      <a:pt x="171" y="30"/>
                    </a:lnTo>
                    <a:lnTo>
                      <a:pt x="174" y="46"/>
                    </a:lnTo>
                    <a:lnTo>
                      <a:pt x="206" y="37"/>
                    </a:lnTo>
                    <a:lnTo>
                      <a:pt x="218" y="9"/>
                    </a:lnTo>
                    <a:lnTo>
                      <a:pt x="272" y="10"/>
                    </a:lnTo>
                    <a:lnTo>
                      <a:pt x="297" y="37"/>
                    </a:lnTo>
                    <a:lnTo>
                      <a:pt x="341" y="33"/>
                    </a:lnTo>
                    <a:lnTo>
                      <a:pt x="395" y="0"/>
                    </a:lnTo>
                    <a:lnTo>
                      <a:pt x="398" y="21"/>
                    </a:lnTo>
                    <a:lnTo>
                      <a:pt x="437" y="42"/>
                    </a:lnTo>
                    <a:lnTo>
                      <a:pt x="431" y="25"/>
                    </a:lnTo>
                    <a:lnTo>
                      <a:pt x="455" y="19"/>
                    </a:lnTo>
                    <a:lnTo>
                      <a:pt x="456" y="39"/>
                    </a:lnTo>
                    <a:lnTo>
                      <a:pt x="486" y="40"/>
                    </a:lnTo>
                    <a:lnTo>
                      <a:pt x="489" y="63"/>
                    </a:lnTo>
                    <a:lnTo>
                      <a:pt x="489" y="85"/>
                    </a:lnTo>
                    <a:lnTo>
                      <a:pt x="494" y="105"/>
                    </a:lnTo>
                    <a:lnTo>
                      <a:pt x="534" y="117"/>
                    </a:lnTo>
                    <a:lnTo>
                      <a:pt x="570" y="112"/>
                    </a:lnTo>
                    <a:lnTo>
                      <a:pt x="615" y="117"/>
                    </a:lnTo>
                    <a:lnTo>
                      <a:pt x="639" y="111"/>
                    </a:lnTo>
                    <a:lnTo>
                      <a:pt x="653" y="121"/>
                    </a:lnTo>
                    <a:lnTo>
                      <a:pt x="671" y="138"/>
                    </a:lnTo>
                    <a:lnTo>
                      <a:pt x="672" y="154"/>
                    </a:lnTo>
                    <a:lnTo>
                      <a:pt x="668" y="165"/>
                    </a:lnTo>
                    <a:lnTo>
                      <a:pt x="693" y="196"/>
                    </a:lnTo>
                    <a:lnTo>
                      <a:pt x="713" y="183"/>
                    </a:lnTo>
                    <a:lnTo>
                      <a:pt x="722" y="208"/>
                    </a:lnTo>
                    <a:lnTo>
                      <a:pt x="734" y="216"/>
                    </a:lnTo>
                    <a:lnTo>
                      <a:pt x="740" y="202"/>
                    </a:lnTo>
                    <a:lnTo>
                      <a:pt x="767" y="232"/>
                    </a:lnTo>
                    <a:lnTo>
                      <a:pt x="777" y="222"/>
                    </a:lnTo>
                    <a:lnTo>
                      <a:pt x="801" y="231"/>
                    </a:lnTo>
                    <a:lnTo>
                      <a:pt x="836" y="235"/>
                    </a:lnTo>
                    <a:cubicBezTo>
                      <a:pt x="837" y="244"/>
                      <a:pt x="815" y="280"/>
                      <a:pt x="809" y="288"/>
                    </a:cubicBezTo>
                    <a:lnTo>
                      <a:pt x="800" y="282"/>
                    </a:lnTo>
                    <a:lnTo>
                      <a:pt x="783" y="291"/>
                    </a:lnTo>
                    <a:lnTo>
                      <a:pt x="761" y="303"/>
                    </a:lnTo>
                    <a:lnTo>
                      <a:pt x="750" y="297"/>
                    </a:lnTo>
                    <a:lnTo>
                      <a:pt x="738" y="309"/>
                    </a:lnTo>
                    <a:lnTo>
                      <a:pt x="746" y="345"/>
                    </a:lnTo>
                    <a:lnTo>
                      <a:pt x="729" y="360"/>
                    </a:lnTo>
                    <a:lnTo>
                      <a:pt x="767" y="366"/>
                    </a:lnTo>
                    <a:lnTo>
                      <a:pt x="801" y="393"/>
                    </a:lnTo>
                    <a:lnTo>
                      <a:pt x="816" y="409"/>
                    </a:lnTo>
                    <a:lnTo>
                      <a:pt x="807" y="424"/>
                    </a:lnTo>
                    <a:lnTo>
                      <a:pt x="791" y="436"/>
                    </a:lnTo>
                    <a:lnTo>
                      <a:pt x="782" y="456"/>
                    </a:lnTo>
                    <a:lnTo>
                      <a:pt x="809" y="459"/>
                    </a:lnTo>
                    <a:lnTo>
                      <a:pt x="786" y="478"/>
                    </a:lnTo>
                    <a:lnTo>
                      <a:pt x="770" y="471"/>
                    </a:lnTo>
                    <a:lnTo>
                      <a:pt x="758" y="492"/>
                    </a:lnTo>
                    <a:lnTo>
                      <a:pt x="749" y="523"/>
                    </a:lnTo>
                    <a:lnTo>
                      <a:pt x="735" y="579"/>
                    </a:lnTo>
                    <a:lnTo>
                      <a:pt x="714" y="583"/>
                    </a:lnTo>
                    <a:lnTo>
                      <a:pt x="719" y="567"/>
                    </a:lnTo>
                    <a:lnTo>
                      <a:pt x="726" y="547"/>
                    </a:lnTo>
                    <a:lnTo>
                      <a:pt x="716" y="535"/>
                    </a:lnTo>
                    <a:lnTo>
                      <a:pt x="722" y="507"/>
                    </a:lnTo>
                    <a:lnTo>
                      <a:pt x="705" y="504"/>
                    </a:lnTo>
                    <a:lnTo>
                      <a:pt x="677" y="510"/>
                    </a:lnTo>
                    <a:lnTo>
                      <a:pt x="666" y="522"/>
                    </a:lnTo>
                    <a:lnTo>
                      <a:pt x="662" y="538"/>
                    </a:lnTo>
                    <a:lnTo>
                      <a:pt x="642" y="549"/>
                    </a:lnTo>
                    <a:lnTo>
                      <a:pt x="617" y="550"/>
                    </a:lnTo>
                    <a:cubicBezTo>
                      <a:pt x="603" y="570"/>
                      <a:pt x="594" y="580"/>
                      <a:pt x="594" y="604"/>
                    </a:cubicBezTo>
                    <a:lnTo>
                      <a:pt x="581" y="622"/>
                    </a:lnTo>
                    <a:lnTo>
                      <a:pt x="560" y="640"/>
                    </a:lnTo>
                    <a:lnTo>
                      <a:pt x="533" y="639"/>
                    </a:lnTo>
                    <a:lnTo>
                      <a:pt x="546" y="624"/>
                    </a:lnTo>
                    <a:lnTo>
                      <a:pt x="563" y="606"/>
                    </a:lnTo>
                    <a:lnTo>
                      <a:pt x="566" y="591"/>
                    </a:lnTo>
                    <a:lnTo>
                      <a:pt x="575" y="576"/>
                    </a:lnTo>
                    <a:lnTo>
                      <a:pt x="555" y="568"/>
                    </a:lnTo>
                    <a:lnTo>
                      <a:pt x="518" y="579"/>
                    </a:lnTo>
                    <a:lnTo>
                      <a:pt x="485" y="585"/>
                    </a:lnTo>
                    <a:lnTo>
                      <a:pt x="464" y="606"/>
                    </a:lnTo>
                    <a:lnTo>
                      <a:pt x="440" y="615"/>
                    </a:lnTo>
                    <a:lnTo>
                      <a:pt x="428" y="631"/>
                    </a:lnTo>
                    <a:lnTo>
                      <a:pt x="401" y="654"/>
                    </a:lnTo>
                    <a:lnTo>
                      <a:pt x="390" y="670"/>
                    </a:lnTo>
                    <a:lnTo>
                      <a:pt x="332" y="697"/>
                    </a:lnTo>
                    <a:lnTo>
                      <a:pt x="315" y="700"/>
                    </a:lnTo>
                    <a:lnTo>
                      <a:pt x="278" y="738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2" name="Freeform 25"/>
              <p:cNvSpPr>
                <a:spLocks/>
              </p:cNvSpPr>
              <p:nvPr/>
            </p:nvSpPr>
            <p:spPr bwMode="gray">
              <a:xfrm>
                <a:off x="3635" y="2741"/>
                <a:ext cx="988" cy="607"/>
              </a:xfrm>
              <a:custGeom>
                <a:avLst/>
                <a:gdLst>
                  <a:gd name="T0" fmla="*/ 132 w 988"/>
                  <a:gd name="T1" fmla="*/ 525 h 607"/>
                  <a:gd name="T2" fmla="*/ 70 w 988"/>
                  <a:gd name="T3" fmla="*/ 499 h 607"/>
                  <a:gd name="T4" fmla="*/ 133 w 988"/>
                  <a:gd name="T5" fmla="*/ 481 h 607"/>
                  <a:gd name="T6" fmla="*/ 103 w 988"/>
                  <a:gd name="T7" fmla="*/ 451 h 607"/>
                  <a:gd name="T8" fmla="*/ 51 w 988"/>
                  <a:gd name="T9" fmla="*/ 445 h 607"/>
                  <a:gd name="T10" fmla="*/ 27 w 988"/>
                  <a:gd name="T11" fmla="*/ 442 h 607"/>
                  <a:gd name="T12" fmla="*/ 33 w 988"/>
                  <a:gd name="T13" fmla="*/ 409 h 607"/>
                  <a:gd name="T14" fmla="*/ 96 w 988"/>
                  <a:gd name="T15" fmla="*/ 426 h 607"/>
                  <a:gd name="T16" fmla="*/ 156 w 988"/>
                  <a:gd name="T17" fmla="*/ 418 h 607"/>
                  <a:gd name="T18" fmla="*/ 208 w 988"/>
                  <a:gd name="T19" fmla="*/ 417 h 607"/>
                  <a:gd name="T20" fmla="*/ 177 w 988"/>
                  <a:gd name="T21" fmla="*/ 418 h 607"/>
                  <a:gd name="T22" fmla="*/ 138 w 988"/>
                  <a:gd name="T23" fmla="*/ 379 h 607"/>
                  <a:gd name="T24" fmla="*/ 142 w 988"/>
                  <a:gd name="T25" fmla="*/ 340 h 607"/>
                  <a:gd name="T26" fmla="*/ 207 w 988"/>
                  <a:gd name="T27" fmla="*/ 312 h 607"/>
                  <a:gd name="T28" fmla="*/ 261 w 988"/>
                  <a:gd name="T29" fmla="*/ 295 h 607"/>
                  <a:gd name="T30" fmla="*/ 364 w 988"/>
                  <a:gd name="T31" fmla="*/ 306 h 607"/>
                  <a:gd name="T32" fmla="*/ 408 w 988"/>
                  <a:gd name="T33" fmla="*/ 247 h 607"/>
                  <a:gd name="T34" fmla="*/ 415 w 988"/>
                  <a:gd name="T35" fmla="*/ 222 h 607"/>
                  <a:gd name="T36" fmla="*/ 388 w 988"/>
                  <a:gd name="T37" fmla="*/ 156 h 607"/>
                  <a:gd name="T38" fmla="*/ 420 w 988"/>
                  <a:gd name="T39" fmla="*/ 111 h 607"/>
                  <a:gd name="T40" fmla="*/ 433 w 988"/>
                  <a:gd name="T41" fmla="*/ 60 h 607"/>
                  <a:gd name="T42" fmla="*/ 462 w 988"/>
                  <a:gd name="T43" fmla="*/ 24 h 607"/>
                  <a:gd name="T44" fmla="*/ 520 w 988"/>
                  <a:gd name="T45" fmla="*/ 25 h 607"/>
                  <a:gd name="T46" fmla="*/ 573 w 988"/>
                  <a:gd name="T47" fmla="*/ 45 h 607"/>
                  <a:gd name="T48" fmla="*/ 675 w 988"/>
                  <a:gd name="T49" fmla="*/ 36 h 607"/>
                  <a:gd name="T50" fmla="*/ 717 w 988"/>
                  <a:gd name="T51" fmla="*/ 66 h 607"/>
                  <a:gd name="T52" fmla="*/ 772 w 988"/>
                  <a:gd name="T53" fmla="*/ 84 h 607"/>
                  <a:gd name="T54" fmla="*/ 808 w 988"/>
                  <a:gd name="T55" fmla="*/ 100 h 607"/>
                  <a:gd name="T56" fmla="*/ 798 w 988"/>
                  <a:gd name="T57" fmla="*/ 172 h 607"/>
                  <a:gd name="T58" fmla="*/ 850 w 988"/>
                  <a:gd name="T59" fmla="*/ 243 h 607"/>
                  <a:gd name="T60" fmla="*/ 861 w 988"/>
                  <a:gd name="T61" fmla="*/ 307 h 607"/>
                  <a:gd name="T62" fmla="*/ 853 w 988"/>
                  <a:gd name="T63" fmla="*/ 348 h 607"/>
                  <a:gd name="T64" fmla="*/ 910 w 988"/>
                  <a:gd name="T65" fmla="*/ 378 h 607"/>
                  <a:gd name="T66" fmla="*/ 979 w 988"/>
                  <a:gd name="T67" fmla="*/ 424 h 607"/>
                  <a:gd name="T68" fmla="*/ 988 w 988"/>
                  <a:gd name="T69" fmla="*/ 483 h 607"/>
                  <a:gd name="T70" fmla="*/ 943 w 988"/>
                  <a:gd name="T71" fmla="*/ 496 h 607"/>
                  <a:gd name="T72" fmla="*/ 861 w 988"/>
                  <a:gd name="T73" fmla="*/ 543 h 607"/>
                  <a:gd name="T74" fmla="*/ 783 w 988"/>
                  <a:gd name="T75" fmla="*/ 543 h 607"/>
                  <a:gd name="T76" fmla="*/ 745 w 988"/>
                  <a:gd name="T77" fmla="*/ 522 h 607"/>
                  <a:gd name="T78" fmla="*/ 696 w 988"/>
                  <a:gd name="T79" fmla="*/ 549 h 607"/>
                  <a:gd name="T80" fmla="*/ 624 w 988"/>
                  <a:gd name="T81" fmla="*/ 522 h 607"/>
                  <a:gd name="T82" fmla="*/ 579 w 988"/>
                  <a:gd name="T83" fmla="*/ 556 h 607"/>
                  <a:gd name="T84" fmla="*/ 546 w 988"/>
                  <a:gd name="T85" fmla="*/ 607 h 607"/>
                  <a:gd name="T86" fmla="*/ 502 w 988"/>
                  <a:gd name="T87" fmla="*/ 588 h 607"/>
                  <a:gd name="T88" fmla="*/ 462 w 988"/>
                  <a:gd name="T89" fmla="*/ 573 h 607"/>
                  <a:gd name="T90" fmla="*/ 415 w 988"/>
                  <a:gd name="T91" fmla="*/ 574 h 607"/>
                  <a:gd name="T92" fmla="*/ 291 w 988"/>
                  <a:gd name="T93" fmla="*/ 588 h 607"/>
                  <a:gd name="T94" fmla="*/ 241 w 988"/>
                  <a:gd name="T95" fmla="*/ 583 h 607"/>
                  <a:gd name="T96" fmla="*/ 169 w 988"/>
                  <a:gd name="T97" fmla="*/ 534 h 6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88"/>
                  <a:gd name="T148" fmla="*/ 0 h 607"/>
                  <a:gd name="T149" fmla="*/ 988 w 988"/>
                  <a:gd name="T150" fmla="*/ 607 h 60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88" h="607">
                    <a:moveTo>
                      <a:pt x="169" y="534"/>
                    </a:moveTo>
                    <a:lnTo>
                      <a:pt x="145" y="544"/>
                    </a:lnTo>
                    <a:lnTo>
                      <a:pt x="130" y="540"/>
                    </a:lnTo>
                    <a:lnTo>
                      <a:pt x="132" y="525"/>
                    </a:lnTo>
                    <a:lnTo>
                      <a:pt x="105" y="526"/>
                    </a:lnTo>
                    <a:lnTo>
                      <a:pt x="85" y="534"/>
                    </a:lnTo>
                    <a:lnTo>
                      <a:pt x="58" y="522"/>
                    </a:lnTo>
                    <a:lnTo>
                      <a:pt x="70" y="499"/>
                    </a:lnTo>
                    <a:lnTo>
                      <a:pt x="85" y="484"/>
                    </a:lnTo>
                    <a:lnTo>
                      <a:pt x="105" y="486"/>
                    </a:lnTo>
                    <a:lnTo>
                      <a:pt x="117" y="478"/>
                    </a:lnTo>
                    <a:lnTo>
                      <a:pt x="133" y="481"/>
                    </a:lnTo>
                    <a:lnTo>
                      <a:pt x="135" y="469"/>
                    </a:lnTo>
                    <a:lnTo>
                      <a:pt x="129" y="459"/>
                    </a:lnTo>
                    <a:lnTo>
                      <a:pt x="109" y="459"/>
                    </a:lnTo>
                    <a:lnTo>
                      <a:pt x="103" y="451"/>
                    </a:lnTo>
                    <a:lnTo>
                      <a:pt x="93" y="442"/>
                    </a:lnTo>
                    <a:lnTo>
                      <a:pt x="81" y="447"/>
                    </a:lnTo>
                    <a:lnTo>
                      <a:pt x="55" y="433"/>
                    </a:lnTo>
                    <a:lnTo>
                      <a:pt x="51" y="445"/>
                    </a:lnTo>
                    <a:lnTo>
                      <a:pt x="57" y="459"/>
                    </a:lnTo>
                    <a:lnTo>
                      <a:pt x="39" y="462"/>
                    </a:lnTo>
                    <a:lnTo>
                      <a:pt x="28" y="453"/>
                    </a:lnTo>
                    <a:lnTo>
                      <a:pt x="27" y="442"/>
                    </a:lnTo>
                    <a:lnTo>
                      <a:pt x="22" y="433"/>
                    </a:lnTo>
                    <a:lnTo>
                      <a:pt x="6" y="439"/>
                    </a:lnTo>
                    <a:lnTo>
                      <a:pt x="0" y="421"/>
                    </a:lnTo>
                    <a:lnTo>
                      <a:pt x="33" y="409"/>
                    </a:lnTo>
                    <a:lnTo>
                      <a:pt x="40" y="397"/>
                    </a:lnTo>
                    <a:lnTo>
                      <a:pt x="58" y="411"/>
                    </a:lnTo>
                    <a:lnTo>
                      <a:pt x="76" y="414"/>
                    </a:lnTo>
                    <a:lnTo>
                      <a:pt x="96" y="426"/>
                    </a:lnTo>
                    <a:lnTo>
                      <a:pt x="106" y="420"/>
                    </a:lnTo>
                    <a:lnTo>
                      <a:pt x="120" y="429"/>
                    </a:lnTo>
                    <a:lnTo>
                      <a:pt x="136" y="427"/>
                    </a:lnTo>
                    <a:lnTo>
                      <a:pt x="156" y="418"/>
                    </a:lnTo>
                    <a:lnTo>
                      <a:pt x="169" y="427"/>
                    </a:lnTo>
                    <a:lnTo>
                      <a:pt x="195" y="432"/>
                    </a:lnTo>
                    <a:lnTo>
                      <a:pt x="207" y="427"/>
                    </a:lnTo>
                    <a:lnTo>
                      <a:pt x="208" y="417"/>
                    </a:lnTo>
                    <a:lnTo>
                      <a:pt x="202" y="396"/>
                    </a:lnTo>
                    <a:lnTo>
                      <a:pt x="189" y="396"/>
                    </a:lnTo>
                    <a:lnTo>
                      <a:pt x="181" y="409"/>
                    </a:lnTo>
                    <a:lnTo>
                      <a:pt x="177" y="418"/>
                    </a:lnTo>
                    <a:lnTo>
                      <a:pt x="163" y="411"/>
                    </a:lnTo>
                    <a:lnTo>
                      <a:pt x="157" y="393"/>
                    </a:lnTo>
                    <a:lnTo>
                      <a:pt x="133" y="391"/>
                    </a:lnTo>
                    <a:lnTo>
                      <a:pt x="138" y="379"/>
                    </a:lnTo>
                    <a:lnTo>
                      <a:pt x="123" y="382"/>
                    </a:lnTo>
                    <a:lnTo>
                      <a:pt x="118" y="370"/>
                    </a:lnTo>
                    <a:lnTo>
                      <a:pt x="126" y="354"/>
                    </a:lnTo>
                    <a:lnTo>
                      <a:pt x="142" y="340"/>
                    </a:lnTo>
                    <a:lnTo>
                      <a:pt x="171" y="351"/>
                    </a:lnTo>
                    <a:lnTo>
                      <a:pt x="181" y="334"/>
                    </a:lnTo>
                    <a:lnTo>
                      <a:pt x="168" y="318"/>
                    </a:lnTo>
                    <a:lnTo>
                      <a:pt x="207" y="312"/>
                    </a:lnTo>
                    <a:lnTo>
                      <a:pt x="220" y="319"/>
                    </a:lnTo>
                    <a:lnTo>
                      <a:pt x="225" y="301"/>
                    </a:lnTo>
                    <a:lnTo>
                      <a:pt x="247" y="303"/>
                    </a:lnTo>
                    <a:lnTo>
                      <a:pt x="261" y="295"/>
                    </a:lnTo>
                    <a:lnTo>
                      <a:pt x="297" y="291"/>
                    </a:lnTo>
                    <a:lnTo>
                      <a:pt x="325" y="297"/>
                    </a:lnTo>
                    <a:lnTo>
                      <a:pt x="346" y="306"/>
                    </a:lnTo>
                    <a:lnTo>
                      <a:pt x="364" y="306"/>
                    </a:lnTo>
                    <a:lnTo>
                      <a:pt x="388" y="292"/>
                    </a:lnTo>
                    <a:lnTo>
                      <a:pt x="366" y="268"/>
                    </a:lnTo>
                    <a:lnTo>
                      <a:pt x="388" y="261"/>
                    </a:lnTo>
                    <a:lnTo>
                      <a:pt x="408" y="247"/>
                    </a:lnTo>
                    <a:lnTo>
                      <a:pt x="393" y="237"/>
                    </a:lnTo>
                    <a:lnTo>
                      <a:pt x="384" y="229"/>
                    </a:lnTo>
                    <a:lnTo>
                      <a:pt x="406" y="226"/>
                    </a:lnTo>
                    <a:lnTo>
                      <a:pt x="415" y="222"/>
                    </a:lnTo>
                    <a:lnTo>
                      <a:pt x="393" y="210"/>
                    </a:lnTo>
                    <a:lnTo>
                      <a:pt x="381" y="196"/>
                    </a:lnTo>
                    <a:lnTo>
                      <a:pt x="376" y="175"/>
                    </a:lnTo>
                    <a:lnTo>
                      <a:pt x="388" y="156"/>
                    </a:lnTo>
                    <a:lnTo>
                      <a:pt x="406" y="145"/>
                    </a:lnTo>
                    <a:lnTo>
                      <a:pt x="423" y="136"/>
                    </a:lnTo>
                    <a:lnTo>
                      <a:pt x="436" y="126"/>
                    </a:lnTo>
                    <a:lnTo>
                      <a:pt x="420" y="111"/>
                    </a:lnTo>
                    <a:lnTo>
                      <a:pt x="408" y="109"/>
                    </a:lnTo>
                    <a:lnTo>
                      <a:pt x="412" y="82"/>
                    </a:lnTo>
                    <a:lnTo>
                      <a:pt x="417" y="66"/>
                    </a:lnTo>
                    <a:lnTo>
                      <a:pt x="433" y="60"/>
                    </a:lnTo>
                    <a:lnTo>
                      <a:pt x="435" y="33"/>
                    </a:lnTo>
                    <a:lnTo>
                      <a:pt x="438" y="19"/>
                    </a:lnTo>
                    <a:lnTo>
                      <a:pt x="453" y="6"/>
                    </a:lnTo>
                    <a:lnTo>
                      <a:pt x="462" y="24"/>
                    </a:lnTo>
                    <a:lnTo>
                      <a:pt x="478" y="31"/>
                    </a:lnTo>
                    <a:lnTo>
                      <a:pt x="489" y="30"/>
                    </a:lnTo>
                    <a:lnTo>
                      <a:pt x="504" y="15"/>
                    </a:lnTo>
                    <a:lnTo>
                      <a:pt x="520" y="25"/>
                    </a:lnTo>
                    <a:lnTo>
                      <a:pt x="525" y="0"/>
                    </a:lnTo>
                    <a:lnTo>
                      <a:pt x="541" y="7"/>
                    </a:lnTo>
                    <a:lnTo>
                      <a:pt x="541" y="22"/>
                    </a:lnTo>
                    <a:lnTo>
                      <a:pt x="573" y="45"/>
                    </a:lnTo>
                    <a:lnTo>
                      <a:pt x="610" y="43"/>
                    </a:lnTo>
                    <a:lnTo>
                      <a:pt x="633" y="25"/>
                    </a:lnTo>
                    <a:lnTo>
                      <a:pt x="648" y="30"/>
                    </a:lnTo>
                    <a:lnTo>
                      <a:pt x="675" y="36"/>
                    </a:lnTo>
                    <a:lnTo>
                      <a:pt x="694" y="42"/>
                    </a:lnTo>
                    <a:lnTo>
                      <a:pt x="718" y="33"/>
                    </a:lnTo>
                    <a:lnTo>
                      <a:pt x="718" y="49"/>
                    </a:lnTo>
                    <a:lnTo>
                      <a:pt x="717" y="66"/>
                    </a:lnTo>
                    <a:lnTo>
                      <a:pt x="723" y="84"/>
                    </a:lnTo>
                    <a:lnTo>
                      <a:pt x="735" y="93"/>
                    </a:lnTo>
                    <a:lnTo>
                      <a:pt x="747" y="85"/>
                    </a:lnTo>
                    <a:lnTo>
                      <a:pt x="772" y="84"/>
                    </a:lnTo>
                    <a:lnTo>
                      <a:pt x="786" y="76"/>
                    </a:lnTo>
                    <a:lnTo>
                      <a:pt x="793" y="61"/>
                    </a:lnTo>
                    <a:lnTo>
                      <a:pt x="804" y="84"/>
                    </a:lnTo>
                    <a:lnTo>
                      <a:pt x="808" y="100"/>
                    </a:lnTo>
                    <a:lnTo>
                      <a:pt x="798" y="108"/>
                    </a:lnTo>
                    <a:lnTo>
                      <a:pt x="793" y="135"/>
                    </a:lnTo>
                    <a:lnTo>
                      <a:pt x="786" y="148"/>
                    </a:lnTo>
                    <a:lnTo>
                      <a:pt x="798" y="172"/>
                    </a:lnTo>
                    <a:lnTo>
                      <a:pt x="808" y="195"/>
                    </a:lnTo>
                    <a:lnTo>
                      <a:pt x="823" y="207"/>
                    </a:lnTo>
                    <a:lnTo>
                      <a:pt x="825" y="232"/>
                    </a:lnTo>
                    <a:lnTo>
                      <a:pt x="850" y="243"/>
                    </a:lnTo>
                    <a:lnTo>
                      <a:pt x="885" y="264"/>
                    </a:lnTo>
                    <a:lnTo>
                      <a:pt x="892" y="274"/>
                    </a:lnTo>
                    <a:lnTo>
                      <a:pt x="880" y="301"/>
                    </a:lnTo>
                    <a:lnTo>
                      <a:pt x="861" y="307"/>
                    </a:lnTo>
                    <a:lnTo>
                      <a:pt x="862" y="322"/>
                    </a:lnTo>
                    <a:lnTo>
                      <a:pt x="850" y="331"/>
                    </a:lnTo>
                    <a:lnTo>
                      <a:pt x="841" y="336"/>
                    </a:lnTo>
                    <a:lnTo>
                      <a:pt x="853" y="348"/>
                    </a:lnTo>
                    <a:lnTo>
                      <a:pt x="873" y="337"/>
                    </a:lnTo>
                    <a:lnTo>
                      <a:pt x="882" y="364"/>
                    </a:lnTo>
                    <a:lnTo>
                      <a:pt x="891" y="382"/>
                    </a:lnTo>
                    <a:lnTo>
                      <a:pt x="910" y="378"/>
                    </a:lnTo>
                    <a:lnTo>
                      <a:pt x="931" y="397"/>
                    </a:lnTo>
                    <a:lnTo>
                      <a:pt x="937" y="409"/>
                    </a:lnTo>
                    <a:lnTo>
                      <a:pt x="951" y="409"/>
                    </a:lnTo>
                    <a:lnTo>
                      <a:pt x="979" y="424"/>
                    </a:lnTo>
                    <a:lnTo>
                      <a:pt x="982" y="445"/>
                    </a:lnTo>
                    <a:lnTo>
                      <a:pt x="982" y="457"/>
                    </a:lnTo>
                    <a:lnTo>
                      <a:pt x="979" y="471"/>
                    </a:lnTo>
                    <a:lnTo>
                      <a:pt x="988" y="483"/>
                    </a:lnTo>
                    <a:lnTo>
                      <a:pt x="982" y="501"/>
                    </a:lnTo>
                    <a:lnTo>
                      <a:pt x="967" y="498"/>
                    </a:lnTo>
                    <a:lnTo>
                      <a:pt x="954" y="499"/>
                    </a:lnTo>
                    <a:lnTo>
                      <a:pt x="943" y="496"/>
                    </a:lnTo>
                    <a:lnTo>
                      <a:pt x="924" y="532"/>
                    </a:lnTo>
                    <a:lnTo>
                      <a:pt x="904" y="538"/>
                    </a:lnTo>
                    <a:lnTo>
                      <a:pt x="885" y="538"/>
                    </a:lnTo>
                    <a:lnTo>
                      <a:pt x="861" y="543"/>
                    </a:lnTo>
                    <a:lnTo>
                      <a:pt x="828" y="541"/>
                    </a:lnTo>
                    <a:lnTo>
                      <a:pt x="805" y="540"/>
                    </a:lnTo>
                    <a:lnTo>
                      <a:pt x="793" y="538"/>
                    </a:lnTo>
                    <a:lnTo>
                      <a:pt x="783" y="543"/>
                    </a:lnTo>
                    <a:lnTo>
                      <a:pt x="772" y="559"/>
                    </a:lnTo>
                    <a:lnTo>
                      <a:pt x="760" y="543"/>
                    </a:lnTo>
                    <a:lnTo>
                      <a:pt x="753" y="528"/>
                    </a:lnTo>
                    <a:lnTo>
                      <a:pt x="745" y="522"/>
                    </a:lnTo>
                    <a:lnTo>
                      <a:pt x="730" y="537"/>
                    </a:lnTo>
                    <a:lnTo>
                      <a:pt x="723" y="553"/>
                    </a:lnTo>
                    <a:lnTo>
                      <a:pt x="712" y="558"/>
                    </a:lnTo>
                    <a:lnTo>
                      <a:pt x="696" y="549"/>
                    </a:lnTo>
                    <a:lnTo>
                      <a:pt x="688" y="540"/>
                    </a:lnTo>
                    <a:lnTo>
                      <a:pt x="667" y="526"/>
                    </a:lnTo>
                    <a:lnTo>
                      <a:pt x="658" y="522"/>
                    </a:lnTo>
                    <a:lnTo>
                      <a:pt x="624" y="522"/>
                    </a:lnTo>
                    <a:lnTo>
                      <a:pt x="607" y="535"/>
                    </a:lnTo>
                    <a:lnTo>
                      <a:pt x="586" y="534"/>
                    </a:lnTo>
                    <a:lnTo>
                      <a:pt x="574" y="543"/>
                    </a:lnTo>
                    <a:lnTo>
                      <a:pt x="579" y="556"/>
                    </a:lnTo>
                    <a:lnTo>
                      <a:pt x="556" y="559"/>
                    </a:lnTo>
                    <a:lnTo>
                      <a:pt x="559" y="574"/>
                    </a:lnTo>
                    <a:lnTo>
                      <a:pt x="562" y="591"/>
                    </a:lnTo>
                    <a:lnTo>
                      <a:pt x="546" y="607"/>
                    </a:lnTo>
                    <a:lnTo>
                      <a:pt x="531" y="606"/>
                    </a:lnTo>
                    <a:lnTo>
                      <a:pt x="517" y="604"/>
                    </a:lnTo>
                    <a:lnTo>
                      <a:pt x="520" y="591"/>
                    </a:lnTo>
                    <a:lnTo>
                      <a:pt x="502" y="588"/>
                    </a:lnTo>
                    <a:lnTo>
                      <a:pt x="486" y="588"/>
                    </a:lnTo>
                    <a:lnTo>
                      <a:pt x="481" y="571"/>
                    </a:lnTo>
                    <a:lnTo>
                      <a:pt x="486" y="559"/>
                    </a:lnTo>
                    <a:lnTo>
                      <a:pt x="462" y="573"/>
                    </a:lnTo>
                    <a:lnTo>
                      <a:pt x="445" y="571"/>
                    </a:lnTo>
                    <a:lnTo>
                      <a:pt x="432" y="562"/>
                    </a:lnTo>
                    <a:lnTo>
                      <a:pt x="418" y="556"/>
                    </a:lnTo>
                    <a:lnTo>
                      <a:pt x="415" y="574"/>
                    </a:lnTo>
                    <a:lnTo>
                      <a:pt x="400" y="577"/>
                    </a:lnTo>
                    <a:lnTo>
                      <a:pt x="331" y="574"/>
                    </a:lnTo>
                    <a:lnTo>
                      <a:pt x="324" y="588"/>
                    </a:lnTo>
                    <a:lnTo>
                      <a:pt x="291" y="588"/>
                    </a:lnTo>
                    <a:lnTo>
                      <a:pt x="285" y="601"/>
                    </a:lnTo>
                    <a:lnTo>
                      <a:pt x="255" y="600"/>
                    </a:lnTo>
                    <a:lnTo>
                      <a:pt x="240" y="604"/>
                    </a:lnTo>
                    <a:lnTo>
                      <a:pt x="241" y="583"/>
                    </a:lnTo>
                    <a:lnTo>
                      <a:pt x="216" y="594"/>
                    </a:lnTo>
                    <a:lnTo>
                      <a:pt x="201" y="588"/>
                    </a:lnTo>
                    <a:lnTo>
                      <a:pt x="187" y="579"/>
                    </a:lnTo>
                    <a:lnTo>
                      <a:pt x="169" y="534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3" name="Freeform 26"/>
              <p:cNvSpPr>
                <a:spLocks/>
              </p:cNvSpPr>
              <p:nvPr/>
            </p:nvSpPr>
            <p:spPr bwMode="gray">
              <a:xfrm>
                <a:off x="3906" y="3258"/>
                <a:ext cx="1185" cy="725"/>
              </a:xfrm>
              <a:custGeom>
                <a:avLst/>
                <a:gdLst>
                  <a:gd name="T0" fmla="*/ 68 w 1185"/>
                  <a:gd name="T1" fmla="*/ 374 h 725"/>
                  <a:gd name="T2" fmla="*/ 12 w 1185"/>
                  <a:gd name="T3" fmla="*/ 371 h 725"/>
                  <a:gd name="T4" fmla="*/ 33 w 1185"/>
                  <a:gd name="T5" fmla="*/ 309 h 725"/>
                  <a:gd name="T6" fmla="*/ 71 w 1185"/>
                  <a:gd name="T7" fmla="*/ 263 h 725"/>
                  <a:gd name="T8" fmla="*/ 167 w 1185"/>
                  <a:gd name="T9" fmla="*/ 218 h 725"/>
                  <a:gd name="T10" fmla="*/ 234 w 1185"/>
                  <a:gd name="T11" fmla="*/ 185 h 725"/>
                  <a:gd name="T12" fmla="*/ 291 w 1185"/>
                  <a:gd name="T13" fmla="*/ 149 h 725"/>
                  <a:gd name="T14" fmla="*/ 318 w 1185"/>
                  <a:gd name="T15" fmla="*/ 120 h 725"/>
                  <a:gd name="T16" fmla="*/ 308 w 1185"/>
                  <a:gd name="T17" fmla="*/ 57 h 725"/>
                  <a:gd name="T18" fmla="*/ 333 w 1185"/>
                  <a:gd name="T19" fmla="*/ 20 h 725"/>
                  <a:gd name="T20" fmla="*/ 389 w 1185"/>
                  <a:gd name="T21" fmla="*/ 8 h 725"/>
                  <a:gd name="T22" fmla="*/ 426 w 1185"/>
                  <a:gd name="T23" fmla="*/ 57 h 725"/>
                  <a:gd name="T24" fmla="*/ 513 w 1185"/>
                  <a:gd name="T25" fmla="*/ 75 h 725"/>
                  <a:gd name="T26" fmla="*/ 575 w 1185"/>
                  <a:gd name="T27" fmla="*/ 131 h 725"/>
                  <a:gd name="T28" fmla="*/ 591 w 1185"/>
                  <a:gd name="T29" fmla="*/ 146 h 725"/>
                  <a:gd name="T30" fmla="*/ 617 w 1185"/>
                  <a:gd name="T31" fmla="*/ 125 h 725"/>
                  <a:gd name="T32" fmla="*/ 644 w 1185"/>
                  <a:gd name="T33" fmla="*/ 138 h 725"/>
                  <a:gd name="T34" fmla="*/ 629 w 1185"/>
                  <a:gd name="T35" fmla="*/ 159 h 725"/>
                  <a:gd name="T36" fmla="*/ 641 w 1185"/>
                  <a:gd name="T37" fmla="*/ 179 h 725"/>
                  <a:gd name="T38" fmla="*/ 671 w 1185"/>
                  <a:gd name="T39" fmla="*/ 167 h 725"/>
                  <a:gd name="T40" fmla="*/ 741 w 1185"/>
                  <a:gd name="T41" fmla="*/ 222 h 725"/>
                  <a:gd name="T42" fmla="*/ 731 w 1185"/>
                  <a:gd name="T43" fmla="*/ 306 h 725"/>
                  <a:gd name="T44" fmla="*/ 767 w 1185"/>
                  <a:gd name="T45" fmla="*/ 327 h 725"/>
                  <a:gd name="T46" fmla="*/ 825 w 1185"/>
                  <a:gd name="T47" fmla="*/ 368 h 725"/>
                  <a:gd name="T48" fmla="*/ 888 w 1185"/>
                  <a:gd name="T49" fmla="*/ 333 h 725"/>
                  <a:gd name="T50" fmla="*/ 935 w 1185"/>
                  <a:gd name="T51" fmla="*/ 287 h 725"/>
                  <a:gd name="T52" fmla="*/ 975 w 1185"/>
                  <a:gd name="T53" fmla="*/ 299 h 725"/>
                  <a:gd name="T54" fmla="*/ 1050 w 1185"/>
                  <a:gd name="T55" fmla="*/ 245 h 725"/>
                  <a:gd name="T56" fmla="*/ 1166 w 1185"/>
                  <a:gd name="T57" fmla="*/ 267 h 725"/>
                  <a:gd name="T58" fmla="*/ 1133 w 1185"/>
                  <a:gd name="T59" fmla="*/ 320 h 725"/>
                  <a:gd name="T60" fmla="*/ 1113 w 1185"/>
                  <a:gd name="T61" fmla="*/ 420 h 725"/>
                  <a:gd name="T62" fmla="*/ 1026 w 1185"/>
                  <a:gd name="T63" fmla="*/ 440 h 725"/>
                  <a:gd name="T64" fmla="*/ 975 w 1185"/>
                  <a:gd name="T65" fmla="*/ 449 h 725"/>
                  <a:gd name="T66" fmla="*/ 905 w 1185"/>
                  <a:gd name="T67" fmla="*/ 411 h 725"/>
                  <a:gd name="T68" fmla="*/ 839 w 1185"/>
                  <a:gd name="T69" fmla="*/ 440 h 725"/>
                  <a:gd name="T70" fmla="*/ 828 w 1185"/>
                  <a:gd name="T71" fmla="*/ 476 h 725"/>
                  <a:gd name="T72" fmla="*/ 798 w 1185"/>
                  <a:gd name="T73" fmla="*/ 500 h 725"/>
                  <a:gd name="T74" fmla="*/ 747 w 1185"/>
                  <a:gd name="T75" fmla="*/ 542 h 725"/>
                  <a:gd name="T76" fmla="*/ 668 w 1185"/>
                  <a:gd name="T77" fmla="*/ 549 h 725"/>
                  <a:gd name="T78" fmla="*/ 615 w 1185"/>
                  <a:gd name="T79" fmla="*/ 567 h 725"/>
                  <a:gd name="T80" fmla="*/ 551 w 1185"/>
                  <a:gd name="T81" fmla="*/ 635 h 725"/>
                  <a:gd name="T82" fmla="*/ 512 w 1185"/>
                  <a:gd name="T83" fmla="*/ 666 h 725"/>
                  <a:gd name="T84" fmla="*/ 477 w 1185"/>
                  <a:gd name="T85" fmla="*/ 707 h 725"/>
                  <a:gd name="T86" fmla="*/ 404 w 1185"/>
                  <a:gd name="T87" fmla="*/ 704 h 725"/>
                  <a:gd name="T88" fmla="*/ 353 w 1185"/>
                  <a:gd name="T89" fmla="*/ 707 h 725"/>
                  <a:gd name="T90" fmla="*/ 311 w 1185"/>
                  <a:gd name="T91" fmla="*/ 686 h 725"/>
                  <a:gd name="T92" fmla="*/ 284 w 1185"/>
                  <a:gd name="T93" fmla="*/ 629 h 725"/>
                  <a:gd name="T94" fmla="*/ 314 w 1185"/>
                  <a:gd name="T95" fmla="*/ 590 h 725"/>
                  <a:gd name="T96" fmla="*/ 336 w 1185"/>
                  <a:gd name="T97" fmla="*/ 494 h 725"/>
                  <a:gd name="T98" fmla="*/ 291 w 1185"/>
                  <a:gd name="T99" fmla="*/ 449 h 725"/>
                  <a:gd name="T100" fmla="*/ 245 w 1185"/>
                  <a:gd name="T101" fmla="*/ 435 h 725"/>
                  <a:gd name="T102" fmla="*/ 192 w 1185"/>
                  <a:gd name="T103" fmla="*/ 404 h 725"/>
                  <a:gd name="T104" fmla="*/ 120 w 1185"/>
                  <a:gd name="T105" fmla="*/ 347 h 72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185"/>
                  <a:gd name="T160" fmla="*/ 0 h 725"/>
                  <a:gd name="T161" fmla="*/ 1185 w 1185"/>
                  <a:gd name="T162" fmla="*/ 725 h 72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185" h="725">
                    <a:moveTo>
                      <a:pt x="120" y="347"/>
                    </a:moveTo>
                    <a:lnTo>
                      <a:pt x="95" y="348"/>
                    </a:lnTo>
                    <a:lnTo>
                      <a:pt x="77" y="357"/>
                    </a:lnTo>
                    <a:lnTo>
                      <a:pt x="68" y="374"/>
                    </a:lnTo>
                    <a:lnTo>
                      <a:pt x="54" y="390"/>
                    </a:lnTo>
                    <a:lnTo>
                      <a:pt x="32" y="380"/>
                    </a:lnTo>
                    <a:lnTo>
                      <a:pt x="24" y="374"/>
                    </a:lnTo>
                    <a:lnTo>
                      <a:pt x="12" y="371"/>
                    </a:lnTo>
                    <a:lnTo>
                      <a:pt x="0" y="354"/>
                    </a:lnTo>
                    <a:lnTo>
                      <a:pt x="5" y="324"/>
                    </a:lnTo>
                    <a:lnTo>
                      <a:pt x="18" y="318"/>
                    </a:lnTo>
                    <a:lnTo>
                      <a:pt x="33" y="309"/>
                    </a:lnTo>
                    <a:lnTo>
                      <a:pt x="50" y="309"/>
                    </a:lnTo>
                    <a:lnTo>
                      <a:pt x="57" y="293"/>
                    </a:lnTo>
                    <a:lnTo>
                      <a:pt x="71" y="279"/>
                    </a:lnTo>
                    <a:lnTo>
                      <a:pt x="71" y="263"/>
                    </a:lnTo>
                    <a:lnTo>
                      <a:pt x="101" y="267"/>
                    </a:lnTo>
                    <a:lnTo>
                      <a:pt x="116" y="248"/>
                    </a:lnTo>
                    <a:lnTo>
                      <a:pt x="135" y="231"/>
                    </a:lnTo>
                    <a:lnTo>
                      <a:pt x="167" y="218"/>
                    </a:lnTo>
                    <a:lnTo>
                      <a:pt x="182" y="204"/>
                    </a:lnTo>
                    <a:lnTo>
                      <a:pt x="192" y="195"/>
                    </a:lnTo>
                    <a:lnTo>
                      <a:pt x="215" y="192"/>
                    </a:lnTo>
                    <a:lnTo>
                      <a:pt x="234" y="185"/>
                    </a:lnTo>
                    <a:lnTo>
                      <a:pt x="245" y="182"/>
                    </a:lnTo>
                    <a:lnTo>
                      <a:pt x="251" y="162"/>
                    </a:lnTo>
                    <a:lnTo>
                      <a:pt x="261" y="150"/>
                    </a:lnTo>
                    <a:lnTo>
                      <a:pt x="291" y="149"/>
                    </a:lnTo>
                    <a:lnTo>
                      <a:pt x="318" y="135"/>
                    </a:lnTo>
                    <a:lnTo>
                      <a:pt x="329" y="141"/>
                    </a:lnTo>
                    <a:lnTo>
                      <a:pt x="344" y="120"/>
                    </a:lnTo>
                    <a:lnTo>
                      <a:pt x="318" y="120"/>
                    </a:lnTo>
                    <a:lnTo>
                      <a:pt x="306" y="126"/>
                    </a:lnTo>
                    <a:lnTo>
                      <a:pt x="311" y="96"/>
                    </a:lnTo>
                    <a:lnTo>
                      <a:pt x="312" y="72"/>
                    </a:lnTo>
                    <a:lnTo>
                      <a:pt x="308" y="57"/>
                    </a:lnTo>
                    <a:lnTo>
                      <a:pt x="308" y="41"/>
                    </a:lnTo>
                    <a:lnTo>
                      <a:pt x="303" y="23"/>
                    </a:lnTo>
                    <a:lnTo>
                      <a:pt x="317" y="18"/>
                    </a:lnTo>
                    <a:lnTo>
                      <a:pt x="333" y="20"/>
                    </a:lnTo>
                    <a:lnTo>
                      <a:pt x="354" y="2"/>
                    </a:lnTo>
                    <a:lnTo>
                      <a:pt x="369" y="0"/>
                    </a:lnTo>
                    <a:lnTo>
                      <a:pt x="381" y="3"/>
                    </a:lnTo>
                    <a:lnTo>
                      <a:pt x="389" y="8"/>
                    </a:lnTo>
                    <a:lnTo>
                      <a:pt x="408" y="18"/>
                    </a:lnTo>
                    <a:lnTo>
                      <a:pt x="434" y="36"/>
                    </a:lnTo>
                    <a:lnTo>
                      <a:pt x="450" y="51"/>
                    </a:lnTo>
                    <a:lnTo>
                      <a:pt x="426" y="57"/>
                    </a:lnTo>
                    <a:lnTo>
                      <a:pt x="411" y="63"/>
                    </a:lnTo>
                    <a:lnTo>
                      <a:pt x="447" y="68"/>
                    </a:lnTo>
                    <a:lnTo>
                      <a:pt x="470" y="78"/>
                    </a:lnTo>
                    <a:lnTo>
                      <a:pt x="513" y="75"/>
                    </a:lnTo>
                    <a:lnTo>
                      <a:pt x="542" y="90"/>
                    </a:lnTo>
                    <a:lnTo>
                      <a:pt x="560" y="105"/>
                    </a:lnTo>
                    <a:lnTo>
                      <a:pt x="566" y="120"/>
                    </a:lnTo>
                    <a:lnTo>
                      <a:pt x="575" y="131"/>
                    </a:lnTo>
                    <a:lnTo>
                      <a:pt x="578" y="93"/>
                    </a:lnTo>
                    <a:lnTo>
                      <a:pt x="603" y="90"/>
                    </a:lnTo>
                    <a:lnTo>
                      <a:pt x="606" y="117"/>
                    </a:lnTo>
                    <a:lnTo>
                      <a:pt x="591" y="146"/>
                    </a:lnTo>
                    <a:lnTo>
                      <a:pt x="578" y="155"/>
                    </a:lnTo>
                    <a:lnTo>
                      <a:pt x="596" y="150"/>
                    </a:lnTo>
                    <a:lnTo>
                      <a:pt x="608" y="152"/>
                    </a:lnTo>
                    <a:lnTo>
                      <a:pt x="617" y="125"/>
                    </a:lnTo>
                    <a:lnTo>
                      <a:pt x="636" y="113"/>
                    </a:lnTo>
                    <a:lnTo>
                      <a:pt x="647" y="119"/>
                    </a:lnTo>
                    <a:lnTo>
                      <a:pt x="662" y="137"/>
                    </a:lnTo>
                    <a:lnTo>
                      <a:pt x="644" y="138"/>
                    </a:lnTo>
                    <a:lnTo>
                      <a:pt x="632" y="140"/>
                    </a:lnTo>
                    <a:lnTo>
                      <a:pt x="630" y="152"/>
                    </a:lnTo>
                    <a:lnTo>
                      <a:pt x="614" y="155"/>
                    </a:lnTo>
                    <a:lnTo>
                      <a:pt x="629" y="159"/>
                    </a:lnTo>
                    <a:lnTo>
                      <a:pt x="635" y="176"/>
                    </a:lnTo>
                    <a:lnTo>
                      <a:pt x="609" y="186"/>
                    </a:lnTo>
                    <a:lnTo>
                      <a:pt x="620" y="197"/>
                    </a:lnTo>
                    <a:lnTo>
                      <a:pt x="641" y="179"/>
                    </a:lnTo>
                    <a:lnTo>
                      <a:pt x="638" y="158"/>
                    </a:lnTo>
                    <a:lnTo>
                      <a:pt x="654" y="161"/>
                    </a:lnTo>
                    <a:lnTo>
                      <a:pt x="657" y="180"/>
                    </a:lnTo>
                    <a:lnTo>
                      <a:pt x="671" y="167"/>
                    </a:lnTo>
                    <a:lnTo>
                      <a:pt x="683" y="185"/>
                    </a:lnTo>
                    <a:lnTo>
                      <a:pt x="713" y="191"/>
                    </a:lnTo>
                    <a:lnTo>
                      <a:pt x="720" y="215"/>
                    </a:lnTo>
                    <a:lnTo>
                      <a:pt x="741" y="222"/>
                    </a:lnTo>
                    <a:lnTo>
                      <a:pt x="747" y="251"/>
                    </a:lnTo>
                    <a:lnTo>
                      <a:pt x="750" y="278"/>
                    </a:lnTo>
                    <a:lnTo>
                      <a:pt x="744" y="294"/>
                    </a:lnTo>
                    <a:lnTo>
                      <a:pt x="731" y="306"/>
                    </a:lnTo>
                    <a:lnTo>
                      <a:pt x="710" y="317"/>
                    </a:lnTo>
                    <a:lnTo>
                      <a:pt x="738" y="324"/>
                    </a:lnTo>
                    <a:lnTo>
                      <a:pt x="756" y="341"/>
                    </a:lnTo>
                    <a:lnTo>
                      <a:pt x="767" y="327"/>
                    </a:lnTo>
                    <a:lnTo>
                      <a:pt x="791" y="324"/>
                    </a:lnTo>
                    <a:lnTo>
                      <a:pt x="797" y="342"/>
                    </a:lnTo>
                    <a:lnTo>
                      <a:pt x="824" y="353"/>
                    </a:lnTo>
                    <a:lnTo>
                      <a:pt x="825" y="368"/>
                    </a:lnTo>
                    <a:lnTo>
                      <a:pt x="843" y="359"/>
                    </a:lnTo>
                    <a:lnTo>
                      <a:pt x="857" y="345"/>
                    </a:lnTo>
                    <a:lnTo>
                      <a:pt x="867" y="332"/>
                    </a:lnTo>
                    <a:lnTo>
                      <a:pt x="888" y="333"/>
                    </a:lnTo>
                    <a:lnTo>
                      <a:pt x="890" y="320"/>
                    </a:lnTo>
                    <a:lnTo>
                      <a:pt x="918" y="315"/>
                    </a:lnTo>
                    <a:lnTo>
                      <a:pt x="921" y="293"/>
                    </a:lnTo>
                    <a:lnTo>
                      <a:pt x="935" y="287"/>
                    </a:lnTo>
                    <a:lnTo>
                      <a:pt x="948" y="260"/>
                    </a:lnTo>
                    <a:lnTo>
                      <a:pt x="960" y="282"/>
                    </a:lnTo>
                    <a:lnTo>
                      <a:pt x="963" y="300"/>
                    </a:lnTo>
                    <a:lnTo>
                      <a:pt x="975" y="299"/>
                    </a:lnTo>
                    <a:lnTo>
                      <a:pt x="1007" y="302"/>
                    </a:lnTo>
                    <a:lnTo>
                      <a:pt x="1004" y="266"/>
                    </a:lnTo>
                    <a:lnTo>
                      <a:pt x="1019" y="266"/>
                    </a:lnTo>
                    <a:lnTo>
                      <a:pt x="1050" y="245"/>
                    </a:lnTo>
                    <a:lnTo>
                      <a:pt x="1106" y="257"/>
                    </a:lnTo>
                    <a:lnTo>
                      <a:pt x="1122" y="251"/>
                    </a:lnTo>
                    <a:lnTo>
                      <a:pt x="1130" y="269"/>
                    </a:lnTo>
                    <a:lnTo>
                      <a:pt x="1166" y="267"/>
                    </a:lnTo>
                    <a:lnTo>
                      <a:pt x="1185" y="288"/>
                    </a:lnTo>
                    <a:lnTo>
                      <a:pt x="1182" y="312"/>
                    </a:lnTo>
                    <a:lnTo>
                      <a:pt x="1158" y="315"/>
                    </a:lnTo>
                    <a:lnTo>
                      <a:pt x="1133" y="320"/>
                    </a:lnTo>
                    <a:lnTo>
                      <a:pt x="1124" y="333"/>
                    </a:lnTo>
                    <a:lnTo>
                      <a:pt x="1115" y="339"/>
                    </a:lnTo>
                    <a:lnTo>
                      <a:pt x="1122" y="398"/>
                    </a:lnTo>
                    <a:lnTo>
                      <a:pt x="1113" y="420"/>
                    </a:lnTo>
                    <a:lnTo>
                      <a:pt x="1085" y="428"/>
                    </a:lnTo>
                    <a:lnTo>
                      <a:pt x="1073" y="435"/>
                    </a:lnTo>
                    <a:lnTo>
                      <a:pt x="1053" y="446"/>
                    </a:lnTo>
                    <a:lnTo>
                      <a:pt x="1026" y="440"/>
                    </a:lnTo>
                    <a:lnTo>
                      <a:pt x="1026" y="425"/>
                    </a:lnTo>
                    <a:lnTo>
                      <a:pt x="1001" y="443"/>
                    </a:lnTo>
                    <a:lnTo>
                      <a:pt x="984" y="459"/>
                    </a:lnTo>
                    <a:lnTo>
                      <a:pt x="975" y="449"/>
                    </a:lnTo>
                    <a:lnTo>
                      <a:pt x="959" y="459"/>
                    </a:lnTo>
                    <a:lnTo>
                      <a:pt x="938" y="455"/>
                    </a:lnTo>
                    <a:lnTo>
                      <a:pt x="932" y="438"/>
                    </a:lnTo>
                    <a:lnTo>
                      <a:pt x="905" y="411"/>
                    </a:lnTo>
                    <a:lnTo>
                      <a:pt x="890" y="405"/>
                    </a:lnTo>
                    <a:lnTo>
                      <a:pt x="864" y="404"/>
                    </a:lnTo>
                    <a:lnTo>
                      <a:pt x="857" y="416"/>
                    </a:lnTo>
                    <a:lnTo>
                      <a:pt x="839" y="440"/>
                    </a:lnTo>
                    <a:cubicBezTo>
                      <a:pt x="837" y="442"/>
                      <a:pt x="834" y="443"/>
                      <a:pt x="834" y="446"/>
                    </a:cubicBezTo>
                    <a:cubicBezTo>
                      <a:pt x="833" y="449"/>
                      <a:pt x="836" y="456"/>
                      <a:pt x="836" y="456"/>
                    </a:cubicBezTo>
                    <a:lnTo>
                      <a:pt x="846" y="468"/>
                    </a:lnTo>
                    <a:lnTo>
                      <a:pt x="828" y="476"/>
                    </a:lnTo>
                    <a:lnTo>
                      <a:pt x="810" y="477"/>
                    </a:lnTo>
                    <a:lnTo>
                      <a:pt x="797" y="476"/>
                    </a:lnTo>
                    <a:lnTo>
                      <a:pt x="798" y="489"/>
                    </a:lnTo>
                    <a:lnTo>
                      <a:pt x="798" y="500"/>
                    </a:lnTo>
                    <a:lnTo>
                      <a:pt x="779" y="504"/>
                    </a:lnTo>
                    <a:lnTo>
                      <a:pt x="758" y="504"/>
                    </a:lnTo>
                    <a:cubicBezTo>
                      <a:pt x="759" y="514"/>
                      <a:pt x="759" y="531"/>
                      <a:pt x="768" y="540"/>
                    </a:cubicBezTo>
                    <a:lnTo>
                      <a:pt x="747" y="542"/>
                    </a:lnTo>
                    <a:lnTo>
                      <a:pt x="726" y="539"/>
                    </a:lnTo>
                    <a:lnTo>
                      <a:pt x="699" y="530"/>
                    </a:lnTo>
                    <a:lnTo>
                      <a:pt x="696" y="554"/>
                    </a:lnTo>
                    <a:lnTo>
                      <a:pt x="668" y="549"/>
                    </a:lnTo>
                    <a:lnTo>
                      <a:pt x="653" y="540"/>
                    </a:lnTo>
                    <a:lnTo>
                      <a:pt x="636" y="548"/>
                    </a:lnTo>
                    <a:lnTo>
                      <a:pt x="615" y="554"/>
                    </a:lnTo>
                    <a:lnTo>
                      <a:pt x="615" y="567"/>
                    </a:lnTo>
                    <a:lnTo>
                      <a:pt x="602" y="582"/>
                    </a:lnTo>
                    <a:lnTo>
                      <a:pt x="582" y="596"/>
                    </a:lnTo>
                    <a:lnTo>
                      <a:pt x="561" y="624"/>
                    </a:lnTo>
                    <a:lnTo>
                      <a:pt x="551" y="635"/>
                    </a:lnTo>
                    <a:lnTo>
                      <a:pt x="548" y="650"/>
                    </a:lnTo>
                    <a:lnTo>
                      <a:pt x="540" y="657"/>
                    </a:lnTo>
                    <a:lnTo>
                      <a:pt x="524" y="653"/>
                    </a:lnTo>
                    <a:lnTo>
                      <a:pt x="512" y="666"/>
                    </a:lnTo>
                    <a:lnTo>
                      <a:pt x="498" y="671"/>
                    </a:lnTo>
                    <a:lnTo>
                      <a:pt x="489" y="690"/>
                    </a:lnTo>
                    <a:lnTo>
                      <a:pt x="474" y="693"/>
                    </a:lnTo>
                    <a:lnTo>
                      <a:pt x="477" y="707"/>
                    </a:lnTo>
                    <a:lnTo>
                      <a:pt x="447" y="707"/>
                    </a:lnTo>
                    <a:lnTo>
                      <a:pt x="426" y="707"/>
                    </a:lnTo>
                    <a:lnTo>
                      <a:pt x="414" y="707"/>
                    </a:lnTo>
                    <a:lnTo>
                      <a:pt x="404" y="704"/>
                    </a:lnTo>
                    <a:lnTo>
                      <a:pt x="395" y="719"/>
                    </a:lnTo>
                    <a:lnTo>
                      <a:pt x="375" y="725"/>
                    </a:lnTo>
                    <a:lnTo>
                      <a:pt x="362" y="722"/>
                    </a:lnTo>
                    <a:lnTo>
                      <a:pt x="353" y="707"/>
                    </a:lnTo>
                    <a:lnTo>
                      <a:pt x="341" y="699"/>
                    </a:lnTo>
                    <a:lnTo>
                      <a:pt x="348" y="686"/>
                    </a:lnTo>
                    <a:lnTo>
                      <a:pt x="330" y="678"/>
                    </a:lnTo>
                    <a:lnTo>
                      <a:pt x="311" y="686"/>
                    </a:lnTo>
                    <a:lnTo>
                      <a:pt x="290" y="680"/>
                    </a:lnTo>
                    <a:lnTo>
                      <a:pt x="281" y="674"/>
                    </a:lnTo>
                    <a:lnTo>
                      <a:pt x="270" y="648"/>
                    </a:lnTo>
                    <a:lnTo>
                      <a:pt x="284" y="629"/>
                    </a:lnTo>
                    <a:lnTo>
                      <a:pt x="299" y="624"/>
                    </a:lnTo>
                    <a:lnTo>
                      <a:pt x="321" y="629"/>
                    </a:lnTo>
                    <a:lnTo>
                      <a:pt x="338" y="609"/>
                    </a:lnTo>
                    <a:lnTo>
                      <a:pt x="314" y="590"/>
                    </a:lnTo>
                    <a:lnTo>
                      <a:pt x="312" y="561"/>
                    </a:lnTo>
                    <a:lnTo>
                      <a:pt x="326" y="542"/>
                    </a:lnTo>
                    <a:lnTo>
                      <a:pt x="338" y="522"/>
                    </a:lnTo>
                    <a:lnTo>
                      <a:pt x="336" y="494"/>
                    </a:lnTo>
                    <a:lnTo>
                      <a:pt x="324" y="483"/>
                    </a:lnTo>
                    <a:lnTo>
                      <a:pt x="303" y="464"/>
                    </a:lnTo>
                    <a:lnTo>
                      <a:pt x="309" y="450"/>
                    </a:lnTo>
                    <a:lnTo>
                      <a:pt x="291" y="449"/>
                    </a:lnTo>
                    <a:lnTo>
                      <a:pt x="288" y="432"/>
                    </a:lnTo>
                    <a:lnTo>
                      <a:pt x="269" y="413"/>
                    </a:lnTo>
                    <a:lnTo>
                      <a:pt x="257" y="426"/>
                    </a:lnTo>
                    <a:lnTo>
                      <a:pt x="245" y="435"/>
                    </a:lnTo>
                    <a:lnTo>
                      <a:pt x="228" y="440"/>
                    </a:lnTo>
                    <a:lnTo>
                      <a:pt x="216" y="437"/>
                    </a:lnTo>
                    <a:lnTo>
                      <a:pt x="209" y="422"/>
                    </a:lnTo>
                    <a:lnTo>
                      <a:pt x="192" y="404"/>
                    </a:lnTo>
                    <a:lnTo>
                      <a:pt x="176" y="393"/>
                    </a:lnTo>
                    <a:lnTo>
                      <a:pt x="161" y="378"/>
                    </a:lnTo>
                    <a:lnTo>
                      <a:pt x="138" y="366"/>
                    </a:lnTo>
                    <a:lnTo>
                      <a:pt x="120" y="347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" name="Freeform 27"/>
              <p:cNvSpPr>
                <a:spLocks/>
              </p:cNvSpPr>
              <p:nvPr/>
            </p:nvSpPr>
            <p:spPr bwMode="gray">
              <a:xfrm>
                <a:off x="3135" y="2123"/>
                <a:ext cx="1157" cy="568"/>
              </a:xfrm>
              <a:custGeom>
                <a:avLst/>
                <a:gdLst>
                  <a:gd name="T0" fmla="*/ 476 w 1157"/>
                  <a:gd name="T1" fmla="*/ 442 h 568"/>
                  <a:gd name="T2" fmla="*/ 434 w 1157"/>
                  <a:gd name="T3" fmla="*/ 411 h 568"/>
                  <a:gd name="T4" fmla="*/ 389 w 1157"/>
                  <a:gd name="T5" fmla="*/ 408 h 568"/>
                  <a:gd name="T6" fmla="*/ 360 w 1157"/>
                  <a:gd name="T7" fmla="*/ 400 h 568"/>
                  <a:gd name="T8" fmla="*/ 300 w 1157"/>
                  <a:gd name="T9" fmla="*/ 399 h 568"/>
                  <a:gd name="T10" fmla="*/ 254 w 1157"/>
                  <a:gd name="T11" fmla="*/ 402 h 568"/>
                  <a:gd name="T12" fmla="*/ 147 w 1157"/>
                  <a:gd name="T13" fmla="*/ 415 h 568"/>
                  <a:gd name="T14" fmla="*/ 77 w 1157"/>
                  <a:gd name="T15" fmla="*/ 402 h 568"/>
                  <a:gd name="T16" fmla="*/ 50 w 1157"/>
                  <a:gd name="T17" fmla="*/ 385 h 568"/>
                  <a:gd name="T18" fmla="*/ 11 w 1157"/>
                  <a:gd name="T19" fmla="*/ 397 h 568"/>
                  <a:gd name="T20" fmla="*/ 27 w 1157"/>
                  <a:gd name="T21" fmla="*/ 349 h 568"/>
                  <a:gd name="T22" fmla="*/ 38 w 1157"/>
                  <a:gd name="T23" fmla="*/ 324 h 568"/>
                  <a:gd name="T24" fmla="*/ 75 w 1157"/>
                  <a:gd name="T25" fmla="*/ 279 h 568"/>
                  <a:gd name="T26" fmla="*/ 104 w 1157"/>
                  <a:gd name="T27" fmla="*/ 283 h 568"/>
                  <a:gd name="T28" fmla="*/ 152 w 1157"/>
                  <a:gd name="T29" fmla="*/ 292 h 568"/>
                  <a:gd name="T30" fmla="*/ 162 w 1157"/>
                  <a:gd name="T31" fmla="*/ 255 h 568"/>
                  <a:gd name="T32" fmla="*/ 179 w 1157"/>
                  <a:gd name="T33" fmla="*/ 244 h 568"/>
                  <a:gd name="T34" fmla="*/ 221 w 1157"/>
                  <a:gd name="T35" fmla="*/ 253 h 568"/>
                  <a:gd name="T36" fmla="*/ 227 w 1157"/>
                  <a:gd name="T37" fmla="*/ 204 h 568"/>
                  <a:gd name="T38" fmla="*/ 351 w 1157"/>
                  <a:gd name="T39" fmla="*/ 186 h 568"/>
                  <a:gd name="T40" fmla="*/ 431 w 1157"/>
                  <a:gd name="T41" fmla="*/ 192 h 568"/>
                  <a:gd name="T42" fmla="*/ 494 w 1157"/>
                  <a:gd name="T43" fmla="*/ 151 h 568"/>
                  <a:gd name="T44" fmla="*/ 563 w 1157"/>
                  <a:gd name="T45" fmla="*/ 112 h 568"/>
                  <a:gd name="T46" fmla="*/ 633 w 1157"/>
                  <a:gd name="T47" fmla="*/ 105 h 568"/>
                  <a:gd name="T48" fmla="*/ 684 w 1157"/>
                  <a:gd name="T49" fmla="*/ 33 h 568"/>
                  <a:gd name="T50" fmla="*/ 740 w 1157"/>
                  <a:gd name="T51" fmla="*/ 73 h 568"/>
                  <a:gd name="T52" fmla="*/ 737 w 1157"/>
                  <a:gd name="T53" fmla="*/ 114 h 568"/>
                  <a:gd name="T54" fmla="*/ 792 w 1157"/>
                  <a:gd name="T55" fmla="*/ 90 h 568"/>
                  <a:gd name="T56" fmla="*/ 840 w 1157"/>
                  <a:gd name="T57" fmla="*/ 0 h 568"/>
                  <a:gd name="T58" fmla="*/ 908 w 1157"/>
                  <a:gd name="T59" fmla="*/ 10 h 568"/>
                  <a:gd name="T60" fmla="*/ 945 w 1157"/>
                  <a:gd name="T61" fmla="*/ 31 h 568"/>
                  <a:gd name="T62" fmla="*/ 942 w 1157"/>
                  <a:gd name="T63" fmla="*/ 81 h 568"/>
                  <a:gd name="T64" fmla="*/ 983 w 1157"/>
                  <a:gd name="T65" fmla="*/ 82 h 568"/>
                  <a:gd name="T66" fmla="*/ 1008 w 1157"/>
                  <a:gd name="T67" fmla="*/ 106 h 568"/>
                  <a:gd name="T68" fmla="*/ 1044 w 1157"/>
                  <a:gd name="T69" fmla="*/ 90 h 568"/>
                  <a:gd name="T70" fmla="*/ 1124 w 1157"/>
                  <a:gd name="T71" fmla="*/ 126 h 568"/>
                  <a:gd name="T72" fmla="*/ 1083 w 1157"/>
                  <a:gd name="T73" fmla="*/ 142 h 568"/>
                  <a:gd name="T74" fmla="*/ 1026 w 1157"/>
                  <a:gd name="T75" fmla="*/ 142 h 568"/>
                  <a:gd name="T76" fmla="*/ 1103 w 1157"/>
                  <a:gd name="T77" fmla="*/ 196 h 568"/>
                  <a:gd name="T78" fmla="*/ 1046 w 1157"/>
                  <a:gd name="T79" fmla="*/ 232 h 568"/>
                  <a:gd name="T80" fmla="*/ 1025 w 1157"/>
                  <a:gd name="T81" fmla="*/ 256 h 568"/>
                  <a:gd name="T82" fmla="*/ 999 w 1157"/>
                  <a:gd name="T83" fmla="*/ 271 h 568"/>
                  <a:gd name="T84" fmla="*/ 1011 w 1157"/>
                  <a:gd name="T85" fmla="*/ 331 h 568"/>
                  <a:gd name="T86" fmla="*/ 990 w 1157"/>
                  <a:gd name="T87" fmla="*/ 385 h 568"/>
                  <a:gd name="T88" fmla="*/ 951 w 1157"/>
                  <a:gd name="T89" fmla="*/ 400 h 568"/>
                  <a:gd name="T90" fmla="*/ 909 w 1157"/>
                  <a:gd name="T91" fmla="*/ 441 h 568"/>
                  <a:gd name="T92" fmla="*/ 876 w 1157"/>
                  <a:gd name="T93" fmla="*/ 469 h 568"/>
                  <a:gd name="T94" fmla="*/ 828 w 1157"/>
                  <a:gd name="T95" fmla="*/ 465 h 568"/>
                  <a:gd name="T96" fmla="*/ 800 w 1157"/>
                  <a:gd name="T97" fmla="*/ 519 h 568"/>
                  <a:gd name="T98" fmla="*/ 701 w 1157"/>
                  <a:gd name="T99" fmla="*/ 537 h 568"/>
                  <a:gd name="T100" fmla="*/ 657 w 1157"/>
                  <a:gd name="T101" fmla="*/ 568 h 568"/>
                  <a:gd name="T102" fmla="*/ 623 w 1157"/>
                  <a:gd name="T103" fmla="*/ 540 h 568"/>
                  <a:gd name="T104" fmla="*/ 581 w 1157"/>
                  <a:gd name="T105" fmla="*/ 540 h 568"/>
                  <a:gd name="T106" fmla="*/ 569 w 1157"/>
                  <a:gd name="T107" fmla="*/ 493 h 568"/>
                  <a:gd name="T108" fmla="*/ 540 w 1157"/>
                  <a:gd name="T109" fmla="*/ 445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57"/>
                  <a:gd name="T166" fmla="*/ 0 h 568"/>
                  <a:gd name="T167" fmla="*/ 1157 w 1157"/>
                  <a:gd name="T168" fmla="*/ 568 h 5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57" h="568">
                    <a:moveTo>
                      <a:pt x="509" y="420"/>
                    </a:moveTo>
                    <a:lnTo>
                      <a:pt x="495" y="442"/>
                    </a:lnTo>
                    <a:lnTo>
                      <a:pt x="476" y="442"/>
                    </a:lnTo>
                    <a:lnTo>
                      <a:pt x="473" y="426"/>
                    </a:lnTo>
                    <a:lnTo>
                      <a:pt x="452" y="426"/>
                    </a:lnTo>
                    <a:lnTo>
                      <a:pt x="434" y="411"/>
                    </a:lnTo>
                    <a:lnTo>
                      <a:pt x="410" y="414"/>
                    </a:lnTo>
                    <a:lnTo>
                      <a:pt x="405" y="430"/>
                    </a:lnTo>
                    <a:lnTo>
                      <a:pt x="389" y="408"/>
                    </a:lnTo>
                    <a:lnTo>
                      <a:pt x="393" y="397"/>
                    </a:lnTo>
                    <a:lnTo>
                      <a:pt x="374" y="385"/>
                    </a:lnTo>
                    <a:lnTo>
                      <a:pt x="360" y="400"/>
                    </a:lnTo>
                    <a:lnTo>
                      <a:pt x="324" y="399"/>
                    </a:lnTo>
                    <a:lnTo>
                      <a:pt x="311" y="415"/>
                    </a:lnTo>
                    <a:lnTo>
                      <a:pt x="300" y="399"/>
                    </a:lnTo>
                    <a:lnTo>
                      <a:pt x="284" y="411"/>
                    </a:lnTo>
                    <a:lnTo>
                      <a:pt x="269" y="403"/>
                    </a:lnTo>
                    <a:lnTo>
                      <a:pt x="254" y="402"/>
                    </a:lnTo>
                    <a:lnTo>
                      <a:pt x="251" y="415"/>
                    </a:lnTo>
                    <a:lnTo>
                      <a:pt x="195" y="414"/>
                    </a:lnTo>
                    <a:lnTo>
                      <a:pt x="147" y="415"/>
                    </a:lnTo>
                    <a:lnTo>
                      <a:pt x="116" y="417"/>
                    </a:lnTo>
                    <a:lnTo>
                      <a:pt x="83" y="414"/>
                    </a:lnTo>
                    <a:lnTo>
                      <a:pt x="77" y="402"/>
                    </a:lnTo>
                    <a:lnTo>
                      <a:pt x="78" y="379"/>
                    </a:lnTo>
                    <a:lnTo>
                      <a:pt x="71" y="370"/>
                    </a:lnTo>
                    <a:lnTo>
                      <a:pt x="50" y="385"/>
                    </a:lnTo>
                    <a:lnTo>
                      <a:pt x="48" y="406"/>
                    </a:lnTo>
                    <a:lnTo>
                      <a:pt x="24" y="408"/>
                    </a:lnTo>
                    <a:lnTo>
                      <a:pt x="11" y="397"/>
                    </a:lnTo>
                    <a:lnTo>
                      <a:pt x="0" y="376"/>
                    </a:lnTo>
                    <a:lnTo>
                      <a:pt x="12" y="351"/>
                    </a:lnTo>
                    <a:lnTo>
                      <a:pt x="27" y="349"/>
                    </a:lnTo>
                    <a:lnTo>
                      <a:pt x="24" y="340"/>
                    </a:lnTo>
                    <a:lnTo>
                      <a:pt x="27" y="331"/>
                    </a:lnTo>
                    <a:lnTo>
                      <a:pt x="38" y="324"/>
                    </a:lnTo>
                    <a:lnTo>
                      <a:pt x="32" y="303"/>
                    </a:lnTo>
                    <a:lnTo>
                      <a:pt x="53" y="301"/>
                    </a:lnTo>
                    <a:lnTo>
                      <a:pt x="75" y="279"/>
                    </a:lnTo>
                    <a:lnTo>
                      <a:pt x="77" y="291"/>
                    </a:lnTo>
                    <a:lnTo>
                      <a:pt x="95" y="292"/>
                    </a:lnTo>
                    <a:lnTo>
                      <a:pt x="104" y="283"/>
                    </a:lnTo>
                    <a:lnTo>
                      <a:pt x="114" y="285"/>
                    </a:lnTo>
                    <a:lnTo>
                      <a:pt x="126" y="294"/>
                    </a:lnTo>
                    <a:lnTo>
                      <a:pt x="152" y="292"/>
                    </a:lnTo>
                    <a:lnTo>
                      <a:pt x="149" y="280"/>
                    </a:lnTo>
                    <a:lnTo>
                      <a:pt x="162" y="267"/>
                    </a:lnTo>
                    <a:lnTo>
                      <a:pt x="162" y="255"/>
                    </a:lnTo>
                    <a:lnTo>
                      <a:pt x="168" y="265"/>
                    </a:lnTo>
                    <a:lnTo>
                      <a:pt x="182" y="261"/>
                    </a:lnTo>
                    <a:lnTo>
                      <a:pt x="179" y="244"/>
                    </a:lnTo>
                    <a:lnTo>
                      <a:pt x="195" y="246"/>
                    </a:lnTo>
                    <a:lnTo>
                      <a:pt x="209" y="250"/>
                    </a:lnTo>
                    <a:lnTo>
                      <a:pt x="221" y="253"/>
                    </a:lnTo>
                    <a:lnTo>
                      <a:pt x="239" y="252"/>
                    </a:lnTo>
                    <a:lnTo>
                      <a:pt x="236" y="219"/>
                    </a:lnTo>
                    <a:lnTo>
                      <a:pt x="227" y="204"/>
                    </a:lnTo>
                    <a:lnTo>
                      <a:pt x="251" y="186"/>
                    </a:lnTo>
                    <a:lnTo>
                      <a:pt x="281" y="186"/>
                    </a:lnTo>
                    <a:lnTo>
                      <a:pt x="351" y="186"/>
                    </a:lnTo>
                    <a:lnTo>
                      <a:pt x="378" y="184"/>
                    </a:lnTo>
                    <a:lnTo>
                      <a:pt x="416" y="177"/>
                    </a:lnTo>
                    <a:lnTo>
                      <a:pt x="431" y="192"/>
                    </a:lnTo>
                    <a:lnTo>
                      <a:pt x="455" y="187"/>
                    </a:lnTo>
                    <a:lnTo>
                      <a:pt x="468" y="154"/>
                    </a:lnTo>
                    <a:lnTo>
                      <a:pt x="494" y="151"/>
                    </a:lnTo>
                    <a:lnTo>
                      <a:pt x="501" y="115"/>
                    </a:lnTo>
                    <a:lnTo>
                      <a:pt x="545" y="109"/>
                    </a:lnTo>
                    <a:lnTo>
                      <a:pt x="563" y="112"/>
                    </a:lnTo>
                    <a:lnTo>
                      <a:pt x="590" y="118"/>
                    </a:lnTo>
                    <a:lnTo>
                      <a:pt x="617" y="114"/>
                    </a:lnTo>
                    <a:lnTo>
                      <a:pt x="633" y="105"/>
                    </a:lnTo>
                    <a:lnTo>
                      <a:pt x="635" y="84"/>
                    </a:lnTo>
                    <a:lnTo>
                      <a:pt x="662" y="73"/>
                    </a:lnTo>
                    <a:lnTo>
                      <a:pt x="684" y="33"/>
                    </a:lnTo>
                    <a:lnTo>
                      <a:pt x="705" y="55"/>
                    </a:lnTo>
                    <a:lnTo>
                      <a:pt x="729" y="45"/>
                    </a:lnTo>
                    <a:lnTo>
                      <a:pt x="740" y="73"/>
                    </a:lnTo>
                    <a:lnTo>
                      <a:pt x="744" y="94"/>
                    </a:lnTo>
                    <a:lnTo>
                      <a:pt x="746" y="109"/>
                    </a:lnTo>
                    <a:lnTo>
                      <a:pt x="737" y="114"/>
                    </a:lnTo>
                    <a:lnTo>
                      <a:pt x="762" y="111"/>
                    </a:lnTo>
                    <a:lnTo>
                      <a:pt x="782" y="105"/>
                    </a:lnTo>
                    <a:lnTo>
                      <a:pt x="792" y="90"/>
                    </a:lnTo>
                    <a:lnTo>
                      <a:pt x="830" y="82"/>
                    </a:lnTo>
                    <a:lnTo>
                      <a:pt x="833" y="30"/>
                    </a:lnTo>
                    <a:lnTo>
                      <a:pt x="840" y="0"/>
                    </a:lnTo>
                    <a:lnTo>
                      <a:pt x="875" y="21"/>
                    </a:lnTo>
                    <a:lnTo>
                      <a:pt x="894" y="7"/>
                    </a:lnTo>
                    <a:lnTo>
                      <a:pt x="908" y="10"/>
                    </a:lnTo>
                    <a:lnTo>
                      <a:pt x="930" y="4"/>
                    </a:lnTo>
                    <a:lnTo>
                      <a:pt x="947" y="12"/>
                    </a:lnTo>
                    <a:lnTo>
                      <a:pt x="945" y="31"/>
                    </a:lnTo>
                    <a:lnTo>
                      <a:pt x="939" y="48"/>
                    </a:lnTo>
                    <a:lnTo>
                      <a:pt x="942" y="70"/>
                    </a:lnTo>
                    <a:lnTo>
                      <a:pt x="942" y="81"/>
                    </a:lnTo>
                    <a:lnTo>
                      <a:pt x="950" y="90"/>
                    </a:lnTo>
                    <a:lnTo>
                      <a:pt x="968" y="87"/>
                    </a:lnTo>
                    <a:lnTo>
                      <a:pt x="983" y="82"/>
                    </a:lnTo>
                    <a:lnTo>
                      <a:pt x="981" y="93"/>
                    </a:lnTo>
                    <a:lnTo>
                      <a:pt x="1005" y="96"/>
                    </a:lnTo>
                    <a:lnTo>
                      <a:pt x="1008" y="106"/>
                    </a:lnTo>
                    <a:lnTo>
                      <a:pt x="1026" y="115"/>
                    </a:lnTo>
                    <a:lnTo>
                      <a:pt x="1040" y="106"/>
                    </a:lnTo>
                    <a:lnTo>
                      <a:pt x="1044" y="90"/>
                    </a:lnTo>
                    <a:lnTo>
                      <a:pt x="1085" y="82"/>
                    </a:lnTo>
                    <a:lnTo>
                      <a:pt x="1109" y="109"/>
                    </a:lnTo>
                    <a:lnTo>
                      <a:pt x="1124" y="126"/>
                    </a:lnTo>
                    <a:lnTo>
                      <a:pt x="1157" y="123"/>
                    </a:lnTo>
                    <a:lnTo>
                      <a:pt x="1124" y="138"/>
                    </a:lnTo>
                    <a:lnTo>
                      <a:pt x="1083" y="142"/>
                    </a:lnTo>
                    <a:lnTo>
                      <a:pt x="1058" y="138"/>
                    </a:lnTo>
                    <a:lnTo>
                      <a:pt x="1041" y="135"/>
                    </a:lnTo>
                    <a:lnTo>
                      <a:pt x="1026" y="142"/>
                    </a:lnTo>
                    <a:lnTo>
                      <a:pt x="1056" y="174"/>
                    </a:lnTo>
                    <a:lnTo>
                      <a:pt x="1076" y="190"/>
                    </a:lnTo>
                    <a:lnTo>
                      <a:pt x="1103" y="196"/>
                    </a:lnTo>
                    <a:lnTo>
                      <a:pt x="1083" y="214"/>
                    </a:lnTo>
                    <a:lnTo>
                      <a:pt x="1074" y="228"/>
                    </a:lnTo>
                    <a:lnTo>
                      <a:pt x="1046" y="232"/>
                    </a:lnTo>
                    <a:lnTo>
                      <a:pt x="1035" y="238"/>
                    </a:lnTo>
                    <a:lnTo>
                      <a:pt x="1038" y="255"/>
                    </a:lnTo>
                    <a:lnTo>
                      <a:pt x="1025" y="256"/>
                    </a:lnTo>
                    <a:lnTo>
                      <a:pt x="1013" y="249"/>
                    </a:lnTo>
                    <a:lnTo>
                      <a:pt x="998" y="261"/>
                    </a:lnTo>
                    <a:lnTo>
                      <a:pt x="999" y="271"/>
                    </a:lnTo>
                    <a:lnTo>
                      <a:pt x="1008" y="286"/>
                    </a:lnTo>
                    <a:lnTo>
                      <a:pt x="1005" y="301"/>
                    </a:lnTo>
                    <a:lnTo>
                      <a:pt x="1011" y="331"/>
                    </a:lnTo>
                    <a:lnTo>
                      <a:pt x="1013" y="355"/>
                    </a:lnTo>
                    <a:lnTo>
                      <a:pt x="1010" y="376"/>
                    </a:lnTo>
                    <a:lnTo>
                      <a:pt x="990" y="385"/>
                    </a:lnTo>
                    <a:lnTo>
                      <a:pt x="977" y="390"/>
                    </a:lnTo>
                    <a:lnTo>
                      <a:pt x="971" y="400"/>
                    </a:lnTo>
                    <a:lnTo>
                      <a:pt x="951" y="400"/>
                    </a:lnTo>
                    <a:lnTo>
                      <a:pt x="941" y="409"/>
                    </a:lnTo>
                    <a:lnTo>
                      <a:pt x="923" y="424"/>
                    </a:lnTo>
                    <a:lnTo>
                      <a:pt x="909" y="441"/>
                    </a:lnTo>
                    <a:lnTo>
                      <a:pt x="896" y="456"/>
                    </a:lnTo>
                    <a:lnTo>
                      <a:pt x="884" y="459"/>
                    </a:lnTo>
                    <a:lnTo>
                      <a:pt x="876" y="469"/>
                    </a:lnTo>
                    <a:lnTo>
                      <a:pt x="861" y="463"/>
                    </a:lnTo>
                    <a:lnTo>
                      <a:pt x="842" y="454"/>
                    </a:lnTo>
                    <a:lnTo>
                      <a:pt x="828" y="465"/>
                    </a:lnTo>
                    <a:lnTo>
                      <a:pt x="800" y="477"/>
                    </a:lnTo>
                    <a:lnTo>
                      <a:pt x="789" y="481"/>
                    </a:lnTo>
                    <a:lnTo>
                      <a:pt x="800" y="519"/>
                    </a:lnTo>
                    <a:lnTo>
                      <a:pt x="780" y="543"/>
                    </a:lnTo>
                    <a:lnTo>
                      <a:pt x="738" y="540"/>
                    </a:lnTo>
                    <a:lnTo>
                      <a:pt x="701" y="537"/>
                    </a:lnTo>
                    <a:lnTo>
                      <a:pt x="686" y="537"/>
                    </a:lnTo>
                    <a:lnTo>
                      <a:pt x="678" y="556"/>
                    </a:lnTo>
                    <a:lnTo>
                      <a:pt x="657" y="568"/>
                    </a:lnTo>
                    <a:lnTo>
                      <a:pt x="632" y="561"/>
                    </a:lnTo>
                    <a:lnTo>
                      <a:pt x="636" y="550"/>
                    </a:lnTo>
                    <a:lnTo>
                      <a:pt x="623" y="540"/>
                    </a:lnTo>
                    <a:lnTo>
                      <a:pt x="615" y="523"/>
                    </a:lnTo>
                    <a:lnTo>
                      <a:pt x="611" y="535"/>
                    </a:lnTo>
                    <a:lnTo>
                      <a:pt x="581" y="540"/>
                    </a:lnTo>
                    <a:lnTo>
                      <a:pt x="573" y="526"/>
                    </a:lnTo>
                    <a:lnTo>
                      <a:pt x="581" y="484"/>
                    </a:lnTo>
                    <a:lnTo>
                      <a:pt x="569" y="493"/>
                    </a:lnTo>
                    <a:lnTo>
                      <a:pt x="539" y="486"/>
                    </a:lnTo>
                    <a:lnTo>
                      <a:pt x="536" y="463"/>
                    </a:lnTo>
                    <a:lnTo>
                      <a:pt x="540" y="445"/>
                    </a:lnTo>
                    <a:lnTo>
                      <a:pt x="528" y="430"/>
                    </a:lnTo>
                    <a:lnTo>
                      <a:pt x="509" y="420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" name="Freeform 28"/>
              <p:cNvSpPr>
                <a:spLocks/>
              </p:cNvSpPr>
              <p:nvPr/>
            </p:nvSpPr>
            <p:spPr bwMode="gray">
              <a:xfrm>
                <a:off x="2726" y="2486"/>
                <a:ext cx="840" cy="1192"/>
              </a:xfrm>
              <a:custGeom>
                <a:avLst/>
                <a:gdLst>
                  <a:gd name="T0" fmla="*/ 374 w 840"/>
                  <a:gd name="T1" fmla="*/ 1116 h 1192"/>
                  <a:gd name="T2" fmla="*/ 308 w 840"/>
                  <a:gd name="T3" fmla="*/ 1120 h 1192"/>
                  <a:gd name="T4" fmla="*/ 256 w 840"/>
                  <a:gd name="T5" fmla="*/ 1104 h 1192"/>
                  <a:gd name="T6" fmla="*/ 192 w 840"/>
                  <a:gd name="T7" fmla="*/ 1146 h 1192"/>
                  <a:gd name="T8" fmla="*/ 160 w 840"/>
                  <a:gd name="T9" fmla="*/ 1158 h 1192"/>
                  <a:gd name="T10" fmla="*/ 34 w 840"/>
                  <a:gd name="T11" fmla="*/ 1166 h 1192"/>
                  <a:gd name="T12" fmla="*/ 4 w 840"/>
                  <a:gd name="T13" fmla="*/ 1094 h 1192"/>
                  <a:gd name="T14" fmla="*/ 74 w 840"/>
                  <a:gd name="T15" fmla="*/ 1060 h 1192"/>
                  <a:gd name="T16" fmla="*/ 90 w 840"/>
                  <a:gd name="T17" fmla="*/ 996 h 1192"/>
                  <a:gd name="T18" fmla="*/ 148 w 840"/>
                  <a:gd name="T19" fmla="*/ 950 h 1192"/>
                  <a:gd name="T20" fmla="*/ 212 w 840"/>
                  <a:gd name="T21" fmla="*/ 860 h 1192"/>
                  <a:gd name="T22" fmla="*/ 194 w 840"/>
                  <a:gd name="T23" fmla="*/ 774 h 1192"/>
                  <a:gd name="T24" fmla="*/ 206 w 840"/>
                  <a:gd name="T25" fmla="*/ 690 h 1192"/>
                  <a:gd name="T26" fmla="*/ 294 w 840"/>
                  <a:gd name="T27" fmla="*/ 692 h 1192"/>
                  <a:gd name="T28" fmla="*/ 332 w 840"/>
                  <a:gd name="T29" fmla="*/ 704 h 1192"/>
                  <a:gd name="T30" fmla="*/ 394 w 840"/>
                  <a:gd name="T31" fmla="*/ 740 h 1192"/>
                  <a:gd name="T32" fmla="*/ 438 w 840"/>
                  <a:gd name="T33" fmla="*/ 726 h 1192"/>
                  <a:gd name="T34" fmla="*/ 482 w 840"/>
                  <a:gd name="T35" fmla="*/ 712 h 1192"/>
                  <a:gd name="T36" fmla="*/ 468 w 840"/>
                  <a:gd name="T37" fmla="*/ 628 h 1192"/>
                  <a:gd name="T38" fmla="*/ 430 w 840"/>
                  <a:gd name="T39" fmla="*/ 556 h 1192"/>
                  <a:gd name="T40" fmla="*/ 374 w 840"/>
                  <a:gd name="T41" fmla="*/ 542 h 1192"/>
                  <a:gd name="T42" fmla="*/ 338 w 840"/>
                  <a:gd name="T43" fmla="*/ 464 h 1192"/>
                  <a:gd name="T44" fmla="*/ 366 w 840"/>
                  <a:gd name="T45" fmla="*/ 390 h 1192"/>
                  <a:gd name="T46" fmla="*/ 330 w 840"/>
                  <a:gd name="T47" fmla="*/ 374 h 1192"/>
                  <a:gd name="T48" fmla="*/ 262 w 840"/>
                  <a:gd name="T49" fmla="*/ 326 h 1192"/>
                  <a:gd name="T50" fmla="*/ 270 w 840"/>
                  <a:gd name="T51" fmla="*/ 176 h 1192"/>
                  <a:gd name="T52" fmla="*/ 224 w 840"/>
                  <a:gd name="T53" fmla="*/ 134 h 1192"/>
                  <a:gd name="T54" fmla="*/ 194 w 840"/>
                  <a:gd name="T55" fmla="*/ 68 h 1192"/>
                  <a:gd name="T56" fmla="*/ 280 w 840"/>
                  <a:gd name="T57" fmla="*/ 52 h 1192"/>
                  <a:gd name="T58" fmla="*/ 350 w 840"/>
                  <a:gd name="T59" fmla="*/ 64 h 1192"/>
                  <a:gd name="T60" fmla="*/ 422 w 840"/>
                  <a:gd name="T61" fmla="*/ 40 h 1192"/>
                  <a:gd name="T62" fmla="*/ 492 w 840"/>
                  <a:gd name="T63" fmla="*/ 18 h 1192"/>
                  <a:gd name="T64" fmla="*/ 562 w 840"/>
                  <a:gd name="T65" fmla="*/ 58 h 1192"/>
                  <a:gd name="T66" fmla="*/ 568 w 840"/>
                  <a:gd name="T67" fmla="*/ 116 h 1192"/>
                  <a:gd name="T68" fmla="*/ 590 w 840"/>
                  <a:gd name="T69" fmla="*/ 204 h 1192"/>
                  <a:gd name="T70" fmla="*/ 664 w 840"/>
                  <a:gd name="T71" fmla="*/ 252 h 1192"/>
                  <a:gd name="T72" fmla="*/ 720 w 840"/>
                  <a:gd name="T73" fmla="*/ 270 h 1192"/>
                  <a:gd name="T74" fmla="*/ 716 w 840"/>
                  <a:gd name="T75" fmla="*/ 390 h 1192"/>
                  <a:gd name="T76" fmla="*/ 792 w 840"/>
                  <a:gd name="T77" fmla="*/ 434 h 1192"/>
                  <a:gd name="T78" fmla="*/ 814 w 840"/>
                  <a:gd name="T79" fmla="*/ 504 h 1192"/>
                  <a:gd name="T80" fmla="*/ 778 w 840"/>
                  <a:gd name="T81" fmla="*/ 546 h 1192"/>
                  <a:gd name="T82" fmla="*/ 800 w 840"/>
                  <a:gd name="T83" fmla="*/ 634 h 1192"/>
                  <a:gd name="T84" fmla="*/ 710 w 840"/>
                  <a:gd name="T85" fmla="*/ 676 h 1192"/>
                  <a:gd name="T86" fmla="*/ 686 w 840"/>
                  <a:gd name="T87" fmla="*/ 758 h 1192"/>
                  <a:gd name="T88" fmla="*/ 658 w 840"/>
                  <a:gd name="T89" fmla="*/ 812 h 1192"/>
                  <a:gd name="T90" fmla="*/ 604 w 840"/>
                  <a:gd name="T91" fmla="*/ 888 h 1192"/>
                  <a:gd name="T92" fmla="*/ 548 w 840"/>
                  <a:gd name="T93" fmla="*/ 944 h 1192"/>
                  <a:gd name="T94" fmla="*/ 502 w 840"/>
                  <a:gd name="T95" fmla="*/ 998 h 1192"/>
                  <a:gd name="T96" fmla="*/ 422 w 840"/>
                  <a:gd name="T97" fmla="*/ 1048 h 1192"/>
                  <a:gd name="T98" fmla="*/ 428 w 840"/>
                  <a:gd name="T99" fmla="*/ 1126 h 1192"/>
                  <a:gd name="T100" fmla="*/ 400 w 840"/>
                  <a:gd name="T101" fmla="*/ 1192 h 11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1192"/>
                  <a:gd name="T155" fmla="*/ 840 w 840"/>
                  <a:gd name="T156" fmla="*/ 1192 h 11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1192">
                    <a:moveTo>
                      <a:pt x="402" y="1186"/>
                    </a:moveTo>
                    <a:lnTo>
                      <a:pt x="406" y="1150"/>
                    </a:lnTo>
                    <a:lnTo>
                      <a:pt x="394" y="1142"/>
                    </a:lnTo>
                    <a:lnTo>
                      <a:pt x="374" y="1116"/>
                    </a:lnTo>
                    <a:lnTo>
                      <a:pt x="366" y="1104"/>
                    </a:lnTo>
                    <a:lnTo>
                      <a:pt x="338" y="1096"/>
                    </a:lnTo>
                    <a:lnTo>
                      <a:pt x="328" y="1112"/>
                    </a:lnTo>
                    <a:lnTo>
                      <a:pt x="308" y="1120"/>
                    </a:lnTo>
                    <a:lnTo>
                      <a:pt x="294" y="1112"/>
                    </a:lnTo>
                    <a:lnTo>
                      <a:pt x="270" y="1108"/>
                    </a:lnTo>
                    <a:lnTo>
                      <a:pt x="276" y="1098"/>
                    </a:lnTo>
                    <a:lnTo>
                      <a:pt x="256" y="1104"/>
                    </a:lnTo>
                    <a:lnTo>
                      <a:pt x="246" y="1122"/>
                    </a:lnTo>
                    <a:lnTo>
                      <a:pt x="224" y="1122"/>
                    </a:lnTo>
                    <a:lnTo>
                      <a:pt x="208" y="1130"/>
                    </a:lnTo>
                    <a:lnTo>
                      <a:pt x="192" y="1146"/>
                    </a:lnTo>
                    <a:lnTo>
                      <a:pt x="192" y="1170"/>
                    </a:lnTo>
                    <a:lnTo>
                      <a:pt x="170" y="1158"/>
                    </a:lnTo>
                    <a:lnTo>
                      <a:pt x="162" y="1144"/>
                    </a:lnTo>
                    <a:lnTo>
                      <a:pt x="160" y="1158"/>
                    </a:lnTo>
                    <a:lnTo>
                      <a:pt x="150" y="1184"/>
                    </a:lnTo>
                    <a:lnTo>
                      <a:pt x="122" y="1186"/>
                    </a:lnTo>
                    <a:lnTo>
                      <a:pt x="84" y="1178"/>
                    </a:lnTo>
                    <a:lnTo>
                      <a:pt x="34" y="1166"/>
                    </a:lnTo>
                    <a:lnTo>
                      <a:pt x="18" y="1150"/>
                    </a:lnTo>
                    <a:lnTo>
                      <a:pt x="8" y="1134"/>
                    </a:lnTo>
                    <a:lnTo>
                      <a:pt x="22" y="1110"/>
                    </a:lnTo>
                    <a:lnTo>
                      <a:pt x="4" y="1094"/>
                    </a:lnTo>
                    <a:lnTo>
                      <a:pt x="0" y="1080"/>
                    </a:lnTo>
                    <a:lnTo>
                      <a:pt x="22" y="1070"/>
                    </a:lnTo>
                    <a:lnTo>
                      <a:pt x="68" y="1080"/>
                    </a:lnTo>
                    <a:lnTo>
                      <a:pt x="74" y="1060"/>
                    </a:lnTo>
                    <a:lnTo>
                      <a:pt x="94" y="1058"/>
                    </a:lnTo>
                    <a:lnTo>
                      <a:pt x="90" y="1028"/>
                    </a:lnTo>
                    <a:lnTo>
                      <a:pt x="72" y="1012"/>
                    </a:lnTo>
                    <a:lnTo>
                      <a:pt x="90" y="996"/>
                    </a:lnTo>
                    <a:lnTo>
                      <a:pt x="90" y="982"/>
                    </a:lnTo>
                    <a:lnTo>
                      <a:pt x="108" y="974"/>
                    </a:lnTo>
                    <a:lnTo>
                      <a:pt x="130" y="956"/>
                    </a:lnTo>
                    <a:lnTo>
                      <a:pt x="148" y="950"/>
                    </a:lnTo>
                    <a:lnTo>
                      <a:pt x="154" y="898"/>
                    </a:lnTo>
                    <a:lnTo>
                      <a:pt x="180" y="886"/>
                    </a:lnTo>
                    <a:lnTo>
                      <a:pt x="194" y="888"/>
                    </a:lnTo>
                    <a:lnTo>
                      <a:pt x="212" y="860"/>
                    </a:lnTo>
                    <a:lnTo>
                      <a:pt x="212" y="826"/>
                    </a:lnTo>
                    <a:lnTo>
                      <a:pt x="224" y="810"/>
                    </a:lnTo>
                    <a:lnTo>
                      <a:pt x="212" y="784"/>
                    </a:lnTo>
                    <a:lnTo>
                      <a:pt x="194" y="774"/>
                    </a:lnTo>
                    <a:lnTo>
                      <a:pt x="204" y="750"/>
                    </a:lnTo>
                    <a:lnTo>
                      <a:pt x="186" y="728"/>
                    </a:lnTo>
                    <a:lnTo>
                      <a:pt x="184" y="706"/>
                    </a:lnTo>
                    <a:lnTo>
                      <a:pt x="206" y="690"/>
                    </a:lnTo>
                    <a:lnTo>
                      <a:pt x="228" y="690"/>
                    </a:lnTo>
                    <a:lnTo>
                      <a:pt x="240" y="686"/>
                    </a:lnTo>
                    <a:lnTo>
                      <a:pt x="276" y="680"/>
                    </a:lnTo>
                    <a:lnTo>
                      <a:pt x="294" y="692"/>
                    </a:lnTo>
                    <a:lnTo>
                      <a:pt x="284" y="714"/>
                    </a:lnTo>
                    <a:lnTo>
                      <a:pt x="308" y="720"/>
                    </a:lnTo>
                    <a:lnTo>
                      <a:pt x="304" y="692"/>
                    </a:lnTo>
                    <a:lnTo>
                      <a:pt x="332" y="704"/>
                    </a:lnTo>
                    <a:lnTo>
                      <a:pt x="350" y="684"/>
                    </a:lnTo>
                    <a:lnTo>
                      <a:pt x="358" y="710"/>
                    </a:lnTo>
                    <a:lnTo>
                      <a:pt x="370" y="724"/>
                    </a:lnTo>
                    <a:lnTo>
                      <a:pt x="394" y="740"/>
                    </a:lnTo>
                    <a:lnTo>
                      <a:pt x="398" y="752"/>
                    </a:lnTo>
                    <a:lnTo>
                      <a:pt x="394" y="704"/>
                    </a:lnTo>
                    <a:lnTo>
                      <a:pt x="424" y="706"/>
                    </a:lnTo>
                    <a:lnTo>
                      <a:pt x="438" y="726"/>
                    </a:lnTo>
                    <a:lnTo>
                      <a:pt x="470" y="740"/>
                    </a:lnTo>
                    <a:lnTo>
                      <a:pt x="488" y="724"/>
                    </a:lnTo>
                    <a:lnTo>
                      <a:pt x="520" y="730"/>
                    </a:lnTo>
                    <a:lnTo>
                      <a:pt x="482" y="712"/>
                    </a:lnTo>
                    <a:lnTo>
                      <a:pt x="478" y="694"/>
                    </a:lnTo>
                    <a:lnTo>
                      <a:pt x="470" y="682"/>
                    </a:lnTo>
                    <a:lnTo>
                      <a:pt x="490" y="662"/>
                    </a:lnTo>
                    <a:lnTo>
                      <a:pt x="468" y="628"/>
                    </a:lnTo>
                    <a:lnTo>
                      <a:pt x="488" y="604"/>
                    </a:lnTo>
                    <a:lnTo>
                      <a:pt x="476" y="578"/>
                    </a:lnTo>
                    <a:lnTo>
                      <a:pt x="458" y="548"/>
                    </a:lnTo>
                    <a:lnTo>
                      <a:pt x="430" y="556"/>
                    </a:lnTo>
                    <a:lnTo>
                      <a:pt x="424" y="566"/>
                    </a:lnTo>
                    <a:lnTo>
                      <a:pt x="410" y="554"/>
                    </a:lnTo>
                    <a:lnTo>
                      <a:pt x="410" y="534"/>
                    </a:lnTo>
                    <a:lnTo>
                      <a:pt x="374" y="542"/>
                    </a:lnTo>
                    <a:lnTo>
                      <a:pt x="362" y="530"/>
                    </a:lnTo>
                    <a:lnTo>
                      <a:pt x="374" y="496"/>
                    </a:lnTo>
                    <a:lnTo>
                      <a:pt x="370" y="464"/>
                    </a:lnTo>
                    <a:lnTo>
                      <a:pt x="338" y="464"/>
                    </a:lnTo>
                    <a:lnTo>
                      <a:pt x="340" y="440"/>
                    </a:lnTo>
                    <a:lnTo>
                      <a:pt x="352" y="430"/>
                    </a:lnTo>
                    <a:lnTo>
                      <a:pt x="348" y="406"/>
                    </a:lnTo>
                    <a:lnTo>
                      <a:pt x="366" y="390"/>
                    </a:lnTo>
                    <a:lnTo>
                      <a:pt x="374" y="402"/>
                    </a:lnTo>
                    <a:lnTo>
                      <a:pt x="366" y="360"/>
                    </a:lnTo>
                    <a:lnTo>
                      <a:pt x="340" y="368"/>
                    </a:lnTo>
                    <a:lnTo>
                      <a:pt x="330" y="374"/>
                    </a:lnTo>
                    <a:lnTo>
                      <a:pt x="310" y="368"/>
                    </a:lnTo>
                    <a:lnTo>
                      <a:pt x="300" y="338"/>
                    </a:lnTo>
                    <a:lnTo>
                      <a:pt x="290" y="326"/>
                    </a:lnTo>
                    <a:lnTo>
                      <a:pt x="262" y="326"/>
                    </a:lnTo>
                    <a:lnTo>
                      <a:pt x="258" y="282"/>
                    </a:lnTo>
                    <a:lnTo>
                      <a:pt x="262" y="264"/>
                    </a:lnTo>
                    <a:lnTo>
                      <a:pt x="274" y="206"/>
                    </a:lnTo>
                    <a:lnTo>
                      <a:pt x="270" y="176"/>
                    </a:lnTo>
                    <a:lnTo>
                      <a:pt x="294" y="148"/>
                    </a:lnTo>
                    <a:lnTo>
                      <a:pt x="268" y="136"/>
                    </a:lnTo>
                    <a:lnTo>
                      <a:pt x="258" y="116"/>
                    </a:lnTo>
                    <a:lnTo>
                      <a:pt x="224" y="134"/>
                    </a:lnTo>
                    <a:lnTo>
                      <a:pt x="206" y="118"/>
                    </a:lnTo>
                    <a:lnTo>
                      <a:pt x="174" y="118"/>
                    </a:lnTo>
                    <a:lnTo>
                      <a:pt x="186" y="82"/>
                    </a:lnTo>
                    <a:lnTo>
                      <a:pt x="194" y="68"/>
                    </a:lnTo>
                    <a:lnTo>
                      <a:pt x="222" y="62"/>
                    </a:lnTo>
                    <a:lnTo>
                      <a:pt x="254" y="40"/>
                    </a:lnTo>
                    <a:lnTo>
                      <a:pt x="258" y="52"/>
                    </a:lnTo>
                    <a:lnTo>
                      <a:pt x="280" y="52"/>
                    </a:lnTo>
                    <a:lnTo>
                      <a:pt x="298" y="60"/>
                    </a:lnTo>
                    <a:lnTo>
                      <a:pt x="330" y="60"/>
                    </a:lnTo>
                    <a:lnTo>
                      <a:pt x="344" y="46"/>
                    </a:lnTo>
                    <a:lnTo>
                      <a:pt x="350" y="64"/>
                    </a:lnTo>
                    <a:lnTo>
                      <a:pt x="398" y="70"/>
                    </a:lnTo>
                    <a:lnTo>
                      <a:pt x="390" y="48"/>
                    </a:lnTo>
                    <a:lnTo>
                      <a:pt x="402" y="28"/>
                    </a:lnTo>
                    <a:lnTo>
                      <a:pt x="422" y="40"/>
                    </a:lnTo>
                    <a:lnTo>
                      <a:pt x="442" y="46"/>
                    </a:lnTo>
                    <a:lnTo>
                      <a:pt x="458" y="32"/>
                    </a:lnTo>
                    <a:lnTo>
                      <a:pt x="480" y="0"/>
                    </a:lnTo>
                    <a:lnTo>
                      <a:pt x="492" y="18"/>
                    </a:lnTo>
                    <a:lnTo>
                      <a:pt x="494" y="34"/>
                    </a:lnTo>
                    <a:lnTo>
                      <a:pt x="496" y="50"/>
                    </a:lnTo>
                    <a:lnTo>
                      <a:pt x="516" y="48"/>
                    </a:lnTo>
                    <a:lnTo>
                      <a:pt x="562" y="58"/>
                    </a:lnTo>
                    <a:lnTo>
                      <a:pt x="560" y="72"/>
                    </a:lnTo>
                    <a:lnTo>
                      <a:pt x="558" y="88"/>
                    </a:lnTo>
                    <a:lnTo>
                      <a:pt x="544" y="108"/>
                    </a:lnTo>
                    <a:lnTo>
                      <a:pt x="568" y="116"/>
                    </a:lnTo>
                    <a:lnTo>
                      <a:pt x="564" y="176"/>
                    </a:lnTo>
                    <a:lnTo>
                      <a:pt x="592" y="178"/>
                    </a:lnTo>
                    <a:lnTo>
                      <a:pt x="608" y="194"/>
                    </a:lnTo>
                    <a:lnTo>
                      <a:pt x="590" y="204"/>
                    </a:lnTo>
                    <a:lnTo>
                      <a:pt x="588" y="240"/>
                    </a:lnTo>
                    <a:lnTo>
                      <a:pt x="614" y="264"/>
                    </a:lnTo>
                    <a:lnTo>
                      <a:pt x="642" y="240"/>
                    </a:lnTo>
                    <a:lnTo>
                      <a:pt x="664" y="252"/>
                    </a:lnTo>
                    <a:lnTo>
                      <a:pt x="694" y="234"/>
                    </a:lnTo>
                    <a:lnTo>
                      <a:pt x="706" y="254"/>
                    </a:lnTo>
                    <a:lnTo>
                      <a:pt x="720" y="288"/>
                    </a:lnTo>
                    <a:lnTo>
                      <a:pt x="720" y="270"/>
                    </a:lnTo>
                    <a:lnTo>
                      <a:pt x="716" y="314"/>
                    </a:lnTo>
                    <a:lnTo>
                      <a:pt x="712" y="344"/>
                    </a:lnTo>
                    <a:lnTo>
                      <a:pt x="724" y="374"/>
                    </a:lnTo>
                    <a:lnTo>
                      <a:pt x="716" y="390"/>
                    </a:lnTo>
                    <a:lnTo>
                      <a:pt x="740" y="394"/>
                    </a:lnTo>
                    <a:lnTo>
                      <a:pt x="758" y="398"/>
                    </a:lnTo>
                    <a:lnTo>
                      <a:pt x="796" y="406"/>
                    </a:lnTo>
                    <a:lnTo>
                      <a:pt x="792" y="434"/>
                    </a:lnTo>
                    <a:lnTo>
                      <a:pt x="820" y="436"/>
                    </a:lnTo>
                    <a:lnTo>
                      <a:pt x="834" y="454"/>
                    </a:lnTo>
                    <a:lnTo>
                      <a:pt x="840" y="482"/>
                    </a:lnTo>
                    <a:lnTo>
                      <a:pt x="814" y="504"/>
                    </a:lnTo>
                    <a:lnTo>
                      <a:pt x="778" y="500"/>
                    </a:lnTo>
                    <a:lnTo>
                      <a:pt x="762" y="516"/>
                    </a:lnTo>
                    <a:lnTo>
                      <a:pt x="772" y="536"/>
                    </a:lnTo>
                    <a:lnTo>
                      <a:pt x="778" y="546"/>
                    </a:lnTo>
                    <a:lnTo>
                      <a:pt x="788" y="562"/>
                    </a:lnTo>
                    <a:lnTo>
                      <a:pt x="808" y="578"/>
                    </a:lnTo>
                    <a:lnTo>
                      <a:pt x="806" y="602"/>
                    </a:lnTo>
                    <a:lnTo>
                      <a:pt x="800" y="634"/>
                    </a:lnTo>
                    <a:lnTo>
                      <a:pt x="790" y="656"/>
                    </a:lnTo>
                    <a:lnTo>
                      <a:pt x="770" y="672"/>
                    </a:lnTo>
                    <a:lnTo>
                      <a:pt x="738" y="668"/>
                    </a:lnTo>
                    <a:lnTo>
                      <a:pt x="710" y="676"/>
                    </a:lnTo>
                    <a:lnTo>
                      <a:pt x="696" y="690"/>
                    </a:lnTo>
                    <a:lnTo>
                      <a:pt x="710" y="720"/>
                    </a:lnTo>
                    <a:lnTo>
                      <a:pt x="704" y="754"/>
                    </a:lnTo>
                    <a:lnTo>
                      <a:pt x="686" y="758"/>
                    </a:lnTo>
                    <a:lnTo>
                      <a:pt x="670" y="766"/>
                    </a:lnTo>
                    <a:lnTo>
                      <a:pt x="680" y="784"/>
                    </a:lnTo>
                    <a:lnTo>
                      <a:pt x="666" y="796"/>
                    </a:lnTo>
                    <a:lnTo>
                      <a:pt x="658" y="812"/>
                    </a:lnTo>
                    <a:lnTo>
                      <a:pt x="640" y="828"/>
                    </a:lnTo>
                    <a:lnTo>
                      <a:pt x="634" y="848"/>
                    </a:lnTo>
                    <a:lnTo>
                      <a:pt x="614" y="874"/>
                    </a:lnTo>
                    <a:lnTo>
                      <a:pt x="604" y="888"/>
                    </a:lnTo>
                    <a:lnTo>
                      <a:pt x="580" y="900"/>
                    </a:lnTo>
                    <a:lnTo>
                      <a:pt x="562" y="926"/>
                    </a:lnTo>
                    <a:lnTo>
                      <a:pt x="554" y="938"/>
                    </a:lnTo>
                    <a:lnTo>
                      <a:pt x="548" y="944"/>
                    </a:lnTo>
                    <a:lnTo>
                      <a:pt x="550" y="954"/>
                    </a:lnTo>
                    <a:lnTo>
                      <a:pt x="536" y="962"/>
                    </a:lnTo>
                    <a:lnTo>
                      <a:pt x="520" y="974"/>
                    </a:lnTo>
                    <a:lnTo>
                      <a:pt x="502" y="998"/>
                    </a:lnTo>
                    <a:lnTo>
                      <a:pt x="470" y="1022"/>
                    </a:lnTo>
                    <a:lnTo>
                      <a:pt x="454" y="1040"/>
                    </a:lnTo>
                    <a:lnTo>
                      <a:pt x="434" y="1032"/>
                    </a:lnTo>
                    <a:lnTo>
                      <a:pt x="422" y="1048"/>
                    </a:lnTo>
                    <a:lnTo>
                      <a:pt x="398" y="1074"/>
                    </a:lnTo>
                    <a:lnTo>
                      <a:pt x="414" y="1092"/>
                    </a:lnTo>
                    <a:lnTo>
                      <a:pt x="430" y="1112"/>
                    </a:lnTo>
                    <a:lnTo>
                      <a:pt x="428" y="1126"/>
                    </a:lnTo>
                    <a:lnTo>
                      <a:pt x="430" y="1146"/>
                    </a:lnTo>
                    <a:lnTo>
                      <a:pt x="432" y="1164"/>
                    </a:lnTo>
                    <a:lnTo>
                      <a:pt x="424" y="1182"/>
                    </a:lnTo>
                    <a:lnTo>
                      <a:pt x="400" y="1192"/>
                    </a:lnTo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" name="Freeform 29"/>
              <p:cNvSpPr>
                <a:spLocks/>
              </p:cNvSpPr>
              <p:nvPr/>
            </p:nvSpPr>
            <p:spPr bwMode="gray">
              <a:xfrm>
                <a:off x="3272" y="2508"/>
                <a:ext cx="800" cy="634"/>
              </a:xfrm>
              <a:custGeom>
                <a:avLst/>
                <a:gdLst>
                  <a:gd name="T0" fmla="*/ 254 w 800"/>
                  <a:gd name="T1" fmla="*/ 618 h 634"/>
                  <a:gd name="T2" fmla="*/ 240 w 800"/>
                  <a:gd name="T3" fmla="*/ 542 h 634"/>
                  <a:gd name="T4" fmla="*/ 268 w 800"/>
                  <a:gd name="T5" fmla="*/ 478 h 634"/>
                  <a:gd name="T6" fmla="*/ 280 w 800"/>
                  <a:gd name="T7" fmla="*/ 414 h 634"/>
                  <a:gd name="T8" fmla="*/ 164 w 800"/>
                  <a:gd name="T9" fmla="*/ 368 h 634"/>
                  <a:gd name="T10" fmla="*/ 168 w 800"/>
                  <a:gd name="T11" fmla="*/ 270 h 634"/>
                  <a:gd name="T12" fmla="*/ 120 w 800"/>
                  <a:gd name="T13" fmla="*/ 228 h 634"/>
                  <a:gd name="T14" fmla="*/ 46 w 800"/>
                  <a:gd name="T15" fmla="*/ 222 h 634"/>
                  <a:gd name="T16" fmla="*/ 40 w 800"/>
                  <a:gd name="T17" fmla="*/ 156 h 634"/>
                  <a:gd name="T18" fmla="*/ 0 w 800"/>
                  <a:gd name="T19" fmla="*/ 82 h 634"/>
                  <a:gd name="T20" fmla="*/ 8 w 800"/>
                  <a:gd name="T21" fmla="*/ 26 h 634"/>
                  <a:gd name="T22" fmla="*/ 116 w 800"/>
                  <a:gd name="T23" fmla="*/ 16 h 634"/>
                  <a:gd name="T24" fmla="*/ 174 w 800"/>
                  <a:gd name="T25" fmla="*/ 28 h 634"/>
                  <a:gd name="T26" fmla="*/ 240 w 800"/>
                  <a:gd name="T27" fmla="*/ 0 h 634"/>
                  <a:gd name="T28" fmla="*/ 270 w 800"/>
                  <a:gd name="T29" fmla="*/ 48 h 634"/>
                  <a:gd name="T30" fmla="*/ 314 w 800"/>
                  <a:gd name="T31" fmla="*/ 36 h 634"/>
                  <a:gd name="T32" fmla="*/ 358 w 800"/>
                  <a:gd name="T33" fmla="*/ 56 h 634"/>
                  <a:gd name="T34" fmla="*/ 404 w 800"/>
                  <a:gd name="T35" fmla="*/ 58 h 634"/>
                  <a:gd name="T36" fmla="*/ 444 w 800"/>
                  <a:gd name="T37" fmla="*/ 98 h 634"/>
                  <a:gd name="T38" fmla="*/ 442 w 800"/>
                  <a:gd name="T39" fmla="*/ 152 h 634"/>
                  <a:gd name="T40" fmla="*/ 494 w 800"/>
                  <a:gd name="T41" fmla="*/ 178 h 634"/>
                  <a:gd name="T42" fmla="*/ 548 w 800"/>
                  <a:gd name="T43" fmla="*/ 152 h 634"/>
                  <a:gd name="T44" fmla="*/ 658 w 800"/>
                  <a:gd name="T45" fmla="*/ 136 h 634"/>
                  <a:gd name="T46" fmla="*/ 706 w 800"/>
                  <a:gd name="T47" fmla="*/ 66 h 634"/>
                  <a:gd name="T48" fmla="*/ 756 w 800"/>
                  <a:gd name="T49" fmla="*/ 132 h 634"/>
                  <a:gd name="T50" fmla="*/ 738 w 800"/>
                  <a:gd name="T51" fmla="*/ 192 h 634"/>
                  <a:gd name="T52" fmla="*/ 796 w 800"/>
                  <a:gd name="T53" fmla="*/ 232 h 634"/>
                  <a:gd name="T54" fmla="*/ 782 w 800"/>
                  <a:gd name="T55" fmla="*/ 302 h 634"/>
                  <a:gd name="T56" fmla="*/ 798 w 800"/>
                  <a:gd name="T57" fmla="*/ 366 h 634"/>
                  <a:gd name="T58" fmla="*/ 742 w 800"/>
                  <a:gd name="T59" fmla="*/ 412 h 634"/>
                  <a:gd name="T60" fmla="*/ 784 w 800"/>
                  <a:gd name="T61" fmla="*/ 456 h 634"/>
                  <a:gd name="T62" fmla="*/ 766 w 800"/>
                  <a:gd name="T63" fmla="*/ 474 h 634"/>
                  <a:gd name="T64" fmla="*/ 732 w 800"/>
                  <a:gd name="T65" fmla="*/ 500 h 634"/>
                  <a:gd name="T66" fmla="*/ 738 w 800"/>
                  <a:gd name="T67" fmla="*/ 538 h 634"/>
                  <a:gd name="T68" fmla="*/ 670 w 800"/>
                  <a:gd name="T69" fmla="*/ 534 h 634"/>
                  <a:gd name="T70" fmla="*/ 600 w 800"/>
                  <a:gd name="T71" fmla="*/ 542 h 634"/>
                  <a:gd name="T72" fmla="*/ 556 w 800"/>
                  <a:gd name="T73" fmla="*/ 544 h 634"/>
                  <a:gd name="T74" fmla="*/ 538 w 800"/>
                  <a:gd name="T75" fmla="*/ 580 h 634"/>
                  <a:gd name="T76" fmla="*/ 480 w 800"/>
                  <a:gd name="T77" fmla="*/ 588 h 634"/>
                  <a:gd name="T78" fmla="*/ 456 w 800"/>
                  <a:gd name="T79" fmla="*/ 620 h 634"/>
                  <a:gd name="T80" fmla="*/ 408 w 800"/>
                  <a:gd name="T81" fmla="*/ 634 h 634"/>
                  <a:gd name="T82" fmla="*/ 370 w 800"/>
                  <a:gd name="T83" fmla="*/ 626 h 634"/>
                  <a:gd name="T84" fmla="*/ 314 w 800"/>
                  <a:gd name="T85" fmla="*/ 624 h 6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00"/>
                  <a:gd name="T130" fmla="*/ 0 h 634"/>
                  <a:gd name="T131" fmla="*/ 800 w 800"/>
                  <a:gd name="T132" fmla="*/ 634 h 6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00" h="634">
                    <a:moveTo>
                      <a:pt x="286" y="630"/>
                    </a:moveTo>
                    <a:lnTo>
                      <a:pt x="270" y="624"/>
                    </a:lnTo>
                    <a:lnTo>
                      <a:pt x="254" y="618"/>
                    </a:lnTo>
                    <a:lnTo>
                      <a:pt x="252" y="574"/>
                    </a:lnTo>
                    <a:lnTo>
                      <a:pt x="260" y="556"/>
                    </a:lnTo>
                    <a:lnTo>
                      <a:pt x="240" y="542"/>
                    </a:lnTo>
                    <a:lnTo>
                      <a:pt x="214" y="494"/>
                    </a:lnTo>
                    <a:lnTo>
                      <a:pt x="230" y="478"/>
                    </a:lnTo>
                    <a:lnTo>
                      <a:pt x="268" y="478"/>
                    </a:lnTo>
                    <a:lnTo>
                      <a:pt x="296" y="464"/>
                    </a:lnTo>
                    <a:lnTo>
                      <a:pt x="284" y="446"/>
                    </a:lnTo>
                    <a:lnTo>
                      <a:pt x="280" y="414"/>
                    </a:lnTo>
                    <a:lnTo>
                      <a:pt x="246" y="410"/>
                    </a:lnTo>
                    <a:lnTo>
                      <a:pt x="252" y="390"/>
                    </a:lnTo>
                    <a:lnTo>
                      <a:pt x="164" y="368"/>
                    </a:lnTo>
                    <a:lnTo>
                      <a:pt x="172" y="354"/>
                    </a:lnTo>
                    <a:lnTo>
                      <a:pt x="164" y="318"/>
                    </a:lnTo>
                    <a:lnTo>
                      <a:pt x="168" y="270"/>
                    </a:lnTo>
                    <a:lnTo>
                      <a:pt x="158" y="242"/>
                    </a:lnTo>
                    <a:lnTo>
                      <a:pt x="140" y="210"/>
                    </a:lnTo>
                    <a:lnTo>
                      <a:pt x="120" y="228"/>
                    </a:lnTo>
                    <a:lnTo>
                      <a:pt x="100" y="216"/>
                    </a:lnTo>
                    <a:lnTo>
                      <a:pt x="68" y="238"/>
                    </a:lnTo>
                    <a:lnTo>
                      <a:pt x="46" y="222"/>
                    </a:lnTo>
                    <a:lnTo>
                      <a:pt x="44" y="184"/>
                    </a:lnTo>
                    <a:lnTo>
                      <a:pt x="58" y="172"/>
                    </a:lnTo>
                    <a:lnTo>
                      <a:pt x="40" y="156"/>
                    </a:lnTo>
                    <a:lnTo>
                      <a:pt x="12" y="150"/>
                    </a:lnTo>
                    <a:lnTo>
                      <a:pt x="14" y="94"/>
                    </a:lnTo>
                    <a:lnTo>
                      <a:pt x="0" y="82"/>
                    </a:lnTo>
                    <a:lnTo>
                      <a:pt x="6" y="62"/>
                    </a:lnTo>
                    <a:lnTo>
                      <a:pt x="14" y="38"/>
                    </a:lnTo>
                    <a:lnTo>
                      <a:pt x="8" y="26"/>
                    </a:lnTo>
                    <a:lnTo>
                      <a:pt x="76" y="30"/>
                    </a:lnTo>
                    <a:lnTo>
                      <a:pt x="116" y="28"/>
                    </a:lnTo>
                    <a:lnTo>
                      <a:pt x="116" y="16"/>
                    </a:lnTo>
                    <a:lnTo>
                      <a:pt x="144" y="18"/>
                    </a:lnTo>
                    <a:lnTo>
                      <a:pt x="160" y="14"/>
                    </a:lnTo>
                    <a:lnTo>
                      <a:pt x="174" y="28"/>
                    </a:lnTo>
                    <a:lnTo>
                      <a:pt x="186" y="12"/>
                    </a:lnTo>
                    <a:lnTo>
                      <a:pt x="218" y="12"/>
                    </a:lnTo>
                    <a:lnTo>
                      <a:pt x="240" y="0"/>
                    </a:lnTo>
                    <a:lnTo>
                      <a:pt x="252" y="10"/>
                    </a:lnTo>
                    <a:lnTo>
                      <a:pt x="252" y="24"/>
                    </a:lnTo>
                    <a:lnTo>
                      <a:pt x="270" y="48"/>
                    </a:lnTo>
                    <a:lnTo>
                      <a:pt x="272" y="28"/>
                    </a:lnTo>
                    <a:lnTo>
                      <a:pt x="300" y="22"/>
                    </a:lnTo>
                    <a:lnTo>
                      <a:pt x="314" y="36"/>
                    </a:lnTo>
                    <a:lnTo>
                      <a:pt x="332" y="38"/>
                    </a:lnTo>
                    <a:lnTo>
                      <a:pt x="336" y="56"/>
                    </a:lnTo>
                    <a:lnTo>
                      <a:pt x="358" y="56"/>
                    </a:lnTo>
                    <a:lnTo>
                      <a:pt x="368" y="34"/>
                    </a:lnTo>
                    <a:lnTo>
                      <a:pt x="394" y="38"/>
                    </a:lnTo>
                    <a:lnTo>
                      <a:pt x="404" y="58"/>
                    </a:lnTo>
                    <a:lnTo>
                      <a:pt x="396" y="82"/>
                    </a:lnTo>
                    <a:lnTo>
                      <a:pt x="410" y="102"/>
                    </a:lnTo>
                    <a:lnTo>
                      <a:pt x="444" y="98"/>
                    </a:lnTo>
                    <a:lnTo>
                      <a:pt x="440" y="116"/>
                    </a:lnTo>
                    <a:lnTo>
                      <a:pt x="436" y="142"/>
                    </a:lnTo>
                    <a:lnTo>
                      <a:pt x="442" y="152"/>
                    </a:lnTo>
                    <a:lnTo>
                      <a:pt x="474" y="144"/>
                    </a:lnTo>
                    <a:lnTo>
                      <a:pt x="492" y="154"/>
                    </a:lnTo>
                    <a:lnTo>
                      <a:pt x="494" y="178"/>
                    </a:lnTo>
                    <a:lnTo>
                      <a:pt x="518" y="180"/>
                    </a:lnTo>
                    <a:lnTo>
                      <a:pt x="540" y="162"/>
                    </a:lnTo>
                    <a:lnTo>
                      <a:pt x="548" y="152"/>
                    </a:lnTo>
                    <a:lnTo>
                      <a:pt x="604" y="156"/>
                    </a:lnTo>
                    <a:lnTo>
                      <a:pt x="646" y="150"/>
                    </a:lnTo>
                    <a:lnTo>
                      <a:pt x="658" y="136"/>
                    </a:lnTo>
                    <a:lnTo>
                      <a:pt x="648" y="94"/>
                    </a:lnTo>
                    <a:lnTo>
                      <a:pt x="684" y="82"/>
                    </a:lnTo>
                    <a:lnTo>
                      <a:pt x="706" y="66"/>
                    </a:lnTo>
                    <a:lnTo>
                      <a:pt x="748" y="86"/>
                    </a:lnTo>
                    <a:lnTo>
                      <a:pt x="758" y="112"/>
                    </a:lnTo>
                    <a:lnTo>
                      <a:pt x="756" y="132"/>
                    </a:lnTo>
                    <a:lnTo>
                      <a:pt x="762" y="172"/>
                    </a:lnTo>
                    <a:lnTo>
                      <a:pt x="752" y="190"/>
                    </a:lnTo>
                    <a:lnTo>
                      <a:pt x="738" y="192"/>
                    </a:lnTo>
                    <a:lnTo>
                      <a:pt x="748" y="220"/>
                    </a:lnTo>
                    <a:lnTo>
                      <a:pt x="770" y="232"/>
                    </a:lnTo>
                    <a:lnTo>
                      <a:pt x="796" y="232"/>
                    </a:lnTo>
                    <a:lnTo>
                      <a:pt x="800" y="266"/>
                    </a:lnTo>
                    <a:lnTo>
                      <a:pt x="798" y="300"/>
                    </a:lnTo>
                    <a:lnTo>
                      <a:pt x="782" y="302"/>
                    </a:lnTo>
                    <a:lnTo>
                      <a:pt x="774" y="336"/>
                    </a:lnTo>
                    <a:lnTo>
                      <a:pt x="796" y="350"/>
                    </a:lnTo>
                    <a:lnTo>
                      <a:pt x="798" y="366"/>
                    </a:lnTo>
                    <a:lnTo>
                      <a:pt x="774" y="376"/>
                    </a:lnTo>
                    <a:lnTo>
                      <a:pt x="752" y="390"/>
                    </a:lnTo>
                    <a:lnTo>
                      <a:pt x="742" y="412"/>
                    </a:lnTo>
                    <a:lnTo>
                      <a:pt x="740" y="426"/>
                    </a:lnTo>
                    <a:lnTo>
                      <a:pt x="772" y="448"/>
                    </a:lnTo>
                    <a:lnTo>
                      <a:pt x="784" y="456"/>
                    </a:lnTo>
                    <a:lnTo>
                      <a:pt x="762" y="464"/>
                    </a:lnTo>
                    <a:lnTo>
                      <a:pt x="750" y="462"/>
                    </a:lnTo>
                    <a:lnTo>
                      <a:pt x="766" y="474"/>
                    </a:lnTo>
                    <a:lnTo>
                      <a:pt x="778" y="484"/>
                    </a:lnTo>
                    <a:lnTo>
                      <a:pt x="756" y="492"/>
                    </a:lnTo>
                    <a:lnTo>
                      <a:pt x="732" y="500"/>
                    </a:lnTo>
                    <a:lnTo>
                      <a:pt x="742" y="516"/>
                    </a:lnTo>
                    <a:lnTo>
                      <a:pt x="752" y="526"/>
                    </a:lnTo>
                    <a:lnTo>
                      <a:pt x="738" y="538"/>
                    </a:lnTo>
                    <a:lnTo>
                      <a:pt x="712" y="542"/>
                    </a:lnTo>
                    <a:lnTo>
                      <a:pt x="694" y="542"/>
                    </a:lnTo>
                    <a:lnTo>
                      <a:pt x="670" y="534"/>
                    </a:lnTo>
                    <a:lnTo>
                      <a:pt x="634" y="534"/>
                    </a:lnTo>
                    <a:lnTo>
                      <a:pt x="606" y="532"/>
                    </a:lnTo>
                    <a:lnTo>
                      <a:pt x="600" y="542"/>
                    </a:lnTo>
                    <a:lnTo>
                      <a:pt x="588" y="550"/>
                    </a:lnTo>
                    <a:lnTo>
                      <a:pt x="572" y="556"/>
                    </a:lnTo>
                    <a:lnTo>
                      <a:pt x="556" y="544"/>
                    </a:lnTo>
                    <a:lnTo>
                      <a:pt x="528" y="552"/>
                    </a:lnTo>
                    <a:lnTo>
                      <a:pt x="542" y="562"/>
                    </a:lnTo>
                    <a:lnTo>
                      <a:pt x="538" y="580"/>
                    </a:lnTo>
                    <a:lnTo>
                      <a:pt x="524" y="588"/>
                    </a:lnTo>
                    <a:lnTo>
                      <a:pt x="504" y="574"/>
                    </a:lnTo>
                    <a:lnTo>
                      <a:pt x="480" y="588"/>
                    </a:lnTo>
                    <a:lnTo>
                      <a:pt x="480" y="606"/>
                    </a:lnTo>
                    <a:lnTo>
                      <a:pt x="480" y="618"/>
                    </a:lnTo>
                    <a:lnTo>
                      <a:pt x="456" y="620"/>
                    </a:lnTo>
                    <a:lnTo>
                      <a:pt x="440" y="616"/>
                    </a:lnTo>
                    <a:lnTo>
                      <a:pt x="436" y="632"/>
                    </a:lnTo>
                    <a:lnTo>
                      <a:pt x="408" y="634"/>
                    </a:lnTo>
                    <a:lnTo>
                      <a:pt x="402" y="616"/>
                    </a:lnTo>
                    <a:lnTo>
                      <a:pt x="388" y="608"/>
                    </a:lnTo>
                    <a:lnTo>
                      <a:pt x="370" y="626"/>
                    </a:lnTo>
                    <a:lnTo>
                      <a:pt x="340" y="628"/>
                    </a:lnTo>
                    <a:lnTo>
                      <a:pt x="334" y="606"/>
                    </a:lnTo>
                    <a:lnTo>
                      <a:pt x="314" y="624"/>
                    </a:lnTo>
                    <a:lnTo>
                      <a:pt x="286" y="630"/>
                    </a:lnTo>
                    <a:close/>
                  </a:path>
                </a:pathLst>
              </a:custGeom>
              <a:solidFill>
                <a:srgbClr val="D9D9D9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83986" tIns="41993" rIns="83986" bIns="41993"/>
              <a:lstStyle/>
              <a:p>
                <a:pPr>
                  <a:spcBef>
                    <a:spcPct val="0"/>
                  </a:spcBef>
                </a:pPr>
                <a:endParaRPr lang="en-GB" sz="9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57" name="Oval 293"/>
            <p:cNvSpPr>
              <a:spLocks noChangeArrowheads="1"/>
            </p:cNvSpPr>
            <p:nvPr/>
          </p:nvSpPr>
          <p:spPr bwMode="gray">
            <a:xfrm>
              <a:off x="2386442" y="3702623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15" tIns="45715" rIns="45715" bIns="45715" anchor="ctr"/>
            <a:lstStyle/>
            <a:p>
              <a:endParaRPr lang="en-GB" sz="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58" name="Oval 293"/>
            <p:cNvSpPr>
              <a:spLocks noChangeArrowheads="1"/>
            </p:cNvSpPr>
            <p:nvPr/>
          </p:nvSpPr>
          <p:spPr bwMode="gray">
            <a:xfrm>
              <a:off x="2747334" y="3605867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59" name="Freeform 1071"/>
            <p:cNvSpPr>
              <a:spLocks/>
            </p:cNvSpPr>
            <p:nvPr/>
          </p:nvSpPr>
          <p:spPr bwMode="gray">
            <a:xfrm>
              <a:off x="843319" y="2410690"/>
              <a:ext cx="149472" cy="168341"/>
            </a:xfrm>
            <a:custGeom>
              <a:avLst/>
              <a:gdLst/>
              <a:ahLst/>
              <a:cxnLst>
                <a:cxn ang="0">
                  <a:pos x="70" y="101"/>
                </a:cxn>
                <a:cxn ang="0">
                  <a:pos x="60" y="91"/>
                </a:cxn>
                <a:cxn ang="0">
                  <a:pos x="51" y="84"/>
                </a:cxn>
                <a:cxn ang="0">
                  <a:pos x="41" y="74"/>
                </a:cxn>
                <a:cxn ang="0">
                  <a:pos x="36" y="67"/>
                </a:cxn>
                <a:cxn ang="0">
                  <a:pos x="31" y="62"/>
                </a:cxn>
                <a:cxn ang="0">
                  <a:pos x="24" y="50"/>
                </a:cxn>
                <a:cxn ang="0">
                  <a:pos x="12" y="36"/>
                </a:cxn>
                <a:cxn ang="0">
                  <a:pos x="7" y="26"/>
                </a:cxn>
                <a:cxn ang="0">
                  <a:pos x="0" y="17"/>
                </a:cxn>
                <a:cxn ang="0">
                  <a:pos x="10" y="17"/>
                </a:cxn>
                <a:cxn ang="0">
                  <a:pos x="15" y="19"/>
                </a:cxn>
                <a:cxn ang="0">
                  <a:pos x="27" y="24"/>
                </a:cxn>
                <a:cxn ang="0">
                  <a:pos x="22" y="17"/>
                </a:cxn>
                <a:cxn ang="0">
                  <a:pos x="19" y="14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22" y="7"/>
                </a:cxn>
                <a:cxn ang="0">
                  <a:pos x="27" y="2"/>
                </a:cxn>
                <a:cxn ang="0">
                  <a:pos x="31" y="0"/>
                </a:cxn>
                <a:cxn ang="0">
                  <a:pos x="41" y="12"/>
                </a:cxn>
                <a:cxn ang="0">
                  <a:pos x="53" y="14"/>
                </a:cxn>
                <a:cxn ang="0">
                  <a:pos x="67" y="12"/>
                </a:cxn>
                <a:cxn ang="0">
                  <a:pos x="72" y="14"/>
                </a:cxn>
                <a:cxn ang="0">
                  <a:pos x="62" y="17"/>
                </a:cxn>
                <a:cxn ang="0">
                  <a:pos x="51" y="14"/>
                </a:cxn>
                <a:cxn ang="0">
                  <a:pos x="43" y="17"/>
                </a:cxn>
                <a:cxn ang="0">
                  <a:pos x="51" y="22"/>
                </a:cxn>
                <a:cxn ang="0">
                  <a:pos x="53" y="31"/>
                </a:cxn>
                <a:cxn ang="0">
                  <a:pos x="62" y="36"/>
                </a:cxn>
                <a:cxn ang="0">
                  <a:pos x="65" y="31"/>
                </a:cxn>
                <a:cxn ang="0">
                  <a:pos x="74" y="26"/>
                </a:cxn>
                <a:cxn ang="0">
                  <a:pos x="79" y="24"/>
                </a:cxn>
                <a:cxn ang="0">
                  <a:pos x="82" y="29"/>
                </a:cxn>
                <a:cxn ang="0">
                  <a:pos x="84" y="41"/>
                </a:cxn>
                <a:cxn ang="0">
                  <a:pos x="91" y="57"/>
                </a:cxn>
                <a:cxn ang="0">
                  <a:pos x="101" y="69"/>
                </a:cxn>
                <a:cxn ang="0">
                  <a:pos x="101" y="77"/>
                </a:cxn>
                <a:cxn ang="0">
                  <a:pos x="98" y="84"/>
                </a:cxn>
                <a:cxn ang="0">
                  <a:pos x="94" y="89"/>
                </a:cxn>
                <a:cxn ang="0">
                  <a:pos x="86" y="89"/>
                </a:cxn>
                <a:cxn ang="0">
                  <a:pos x="74" y="96"/>
                </a:cxn>
                <a:cxn ang="0">
                  <a:pos x="72" y="103"/>
                </a:cxn>
              </a:cxnLst>
              <a:rect l="0" t="0" r="r" b="b"/>
              <a:pathLst>
                <a:path w="101" h="105">
                  <a:moveTo>
                    <a:pt x="72" y="105"/>
                  </a:moveTo>
                  <a:lnTo>
                    <a:pt x="72" y="103"/>
                  </a:lnTo>
                  <a:lnTo>
                    <a:pt x="70" y="101"/>
                  </a:lnTo>
                  <a:lnTo>
                    <a:pt x="67" y="101"/>
                  </a:lnTo>
                  <a:lnTo>
                    <a:pt x="62" y="96"/>
                  </a:lnTo>
                  <a:lnTo>
                    <a:pt x="60" y="91"/>
                  </a:lnTo>
                  <a:lnTo>
                    <a:pt x="58" y="91"/>
                  </a:lnTo>
                  <a:lnTo>
                    <a:pt x="55" y="89"/>
                  </a:lnTo>
                  <a:lnTo>
                    <a:pt x="51" y="84"/>
                  </a:lnTo>
                  <a:lnTo>
                    <a:pt x="48" y="79"/>
                  </a:lnTo>
                  <a:lnTo>
                    <a:pt x="43" y="77"/>
                  </a:lnTo>
                  <a:lnTo>
                    <a:pt x="41" y="74"/>
                  </a:lnTo>
                  <a:lnTo>
                    <a:pt x="41" y="72"/>
                  </a:lnTo>
                  <a:lnTo>
                    <a:pt x="39" y="69"/>
                  </a:lnTo>
                  <a:lnTo>
                    <a:pt x="36" y="67"/>
                  </a:lnTo>
                  <a:lnTo>
                    <a:pt x="34" y="67"/>
                  </a:lnTo>
                  <a:lnTo>
                    <a:pt x="34" y="62"/>
                  </a:lnTo>
                  <a:lnTo>
                    <a:pt x="31" y="62"/>
                  </a:lnTo>
                  <a:lnTo>
                    <a:pt x="31" y="60"/>
                  </a:lnTo>
                  <a:lnTo>
                    <a:pt x="29" y="57"/>
                  </a:lnTo>
                  <a:lnTo>
                    <a:pt x="24" y="50"/>
                  </a:lnTo>
                  <a:lnTo>
                    <a:pt x="19" y="48"/>
                  </a:lnTo>
                  <a:lnTo>
                    <a:pt x="15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0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22"/>
                  </a:lnTo>
                  <a:lnTo>
                    <a:pt x="22" y="22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8" y="14"/>
                  </a:lnTo>
                  <a:lnTo>
                    <a:pt x="51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62" y="14"/>
                  </a:lnTo>
                  <a:lnTo>
                    <a:pt x="67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67" y="14"/>
                  </a:lnTo>
                  <a:lnTo>
                    <a:pt x="65" y="14"/>
                  </a:lnTo>
                  <a:lnTo>
                    <a:pt x="62" y="17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51" y="14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9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1" y="26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0" y="36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5" y="34"/>
                  </a:lnTo>
                  <a:lnTo>
                    <a:pt x="65" y="31"/>
                  </a:lnTo>
                  <a:lnTo>
                    <a:pt x="70" y="26"/>
                  </a:lnTo>
                  <a:lnTo>
                    <a:pt x="74" y="24"/>
                  </a:lnTo>
                  <a:lnTo>
                    <a:pt x="74" y="26"/>
                  </a:lnTo>
                  <a:lnTo>
                    <a:pt x="74" y="24"/>
                  </a:lnTo>
                  <a:lnTo>
                    <a:pt x="77" y="24"/>
                  </a:lnTo>
                  <a:lnTo>
                    <a:pt x="79" y="24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2" y="29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41"/>
                  </a:lnTo>
                  <a:lnTo>
                    <a:pt x="86" y="55"/>
                  </a:lnTo>
                  <a:lnTo>
                    <a:pt x="89" y="55"/>
                  </a:lnTo>
                  <a:lnTo>
                    <a:pt x="91" y="57"/>
                  </a:lnTo>
                  <a:lnTo>
                    <a:pt x="94" y="60"/>
                  </a:lnTo>
                  <a:lnTo>
                    <a:pt x="98" y="67"/>
                  </a:lnTo>
                  <a:lnTo>
                    <a:pt x="101" y="69"/>
                  </a:lnTo>
                  <a:lnTo>
                    <a:pt x="98" y="74"/>
                  </a:lnTo>
                  <a:lnTo>
                    <a:pt x="98" y="77"/>
                  </a:lnTo>
                  <a:lnTo>
                    <a:pt x="101" y="77"/>
                  </a:lnTo>
                  <a:lnTo>
                    <a:pt x="101" y="81"/>
                  </a:lnTo>
                  <a:lnTo>
                    <a:pt x="98" y="81"/>
                  </a:lnTo>
                  <a:lnTo>
                    <a:pt x="98" y="84"/>
                  </a:lnTo>
                  <a:lnTo>
                    <a:pt x="98" y="86"/>
                  </a:lnTo>
                  <a:lnTo>
                    <a:pt x="96" y="86"/>
                  </a:lnTo>
                  <a:lnTo>
                    <a:pt x="94" y="89"/>
                  </a:lnTo>
                  <a:lnTo>
                    <a:pt x="94" y="86"/>
                  </a:lnTo>
                  <a:lnTo>
                    <a:pt x="89" y="89"/>
                  </a:lnTo>
                  <a:lnTo>
                    <a:pt x="86" y="89"/>
                  </a:lnTo>
                  <a:lnTo>
                    <a:pt x="79" y="93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4" y="98"/>
                  </a:lnTo>
                  <a:lnTo>
                    <a:pt x="74" y="101"/>
                  </a:lnTo>
                  <a:lnTo>
                    <a:pt x="72" y="103"/>
                  </a:lnTo>
                  <a:lnTo>
                    <a:pt x="72" y="105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60" name="Freeform 1072"/>
            <p:cNvSpPr>
              <a:spLocks/>
            </p:cNvSpPr>
            <p:nvPr/>
          </p:nvSpPr>
          <p:spPr bwMode="gray">
            <a:xfrm>
              <a:off x="840358" y="2426722"/>
              <a:ext cx="20719" cy="320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4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3C5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61" name="Rectangle 1352"/>
            <p:cNvSpPr>
              <a:spLocks noChangeArrowheads="1"/>
            </p:cNvSpPr>
            <p:nvPr/>
          </p:nvSpPr>
          <p:spPr bwMode="gray">
            <a:xfrm>
              <a:off x="164950" y="2728221"/>
              <a:ext cx="1363632" cy="23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Moscow region</a:t>
              </a:r>
            </a:p>
          </p:txBody>
        </p:sp>
        <p:sp>
          <p:nvSpPr>
            <p:cNvPr id="562" name="Rectangle 1418"/>
            <p:cNvSpPr>
              <a:spLocks noChangeArrowheads="1"/>
            </p:cNvSpPr>
            <p:nvPr/>
          </p:nvSpPr>
          <p:spPr bwMode="gray">
            <a:xfrm>
              <a:off x="779398" y="3137455"/>
              <a:ext cx="372190" cy="23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Kiev</a:t>
              </a:r>
              <a:endParaRPr lang="en-US" sz="800" dirty="0">
                <a:solidFill>
                  <a:prstClr val="black"/>
                </a:solidFill>
                <a:latin typeface="HelveticaNeueCyr-Light"/>
                <a:cs typeface="HelveticaNeueCyr-Light"/>
              </a:endParaRPr>
            </a:p>
          </p:txBody>
        </p:sp>
        <p:sp>
          <p:nvSpPr>
            <p:cNvPr id="563" name="Rectangle 1334"/>
            <p:cNvSpPr>
              <a:spLocks noChangeArrowheads="1"/>
            </p:cNvSpPr>
            <p:nvPr/>
          </p:nvSpPr>
          <p:spPr bwMode="gray">
            <a:xfrm>
              <a:off x="1637814" y="1908350"/>
              <a:ext cx="1578602" cy="46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i="1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Saint </a:t>
              </a:r>
              <a:br>
                <a:rPr lang="en-US" sz="800" i="1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</a:br>
              <a:r>
                <a:rPr lang="en-US" sz="800" i="1" dirty="0">
                  <a:solidFill>
                    <a:prstClr val="black"/>
                  </a:solidFill>
                  <a:latin typeface="HelveticaNeueCyr-Light"/>
                  <a:cs typeface="HelveticaNeueCyr-Light"/>
                </a:rPr>
                <a:t>Petersburg region</a:t>
              </a:r>
            </a:p>
          </p:txBody>
        </p:sp>
        <p:sp>
          <p:nvSpPr>
            <p:cNvPr id="564" name="Text Box 230"/>
            <p:cNvSpPr txBox="1">
              <a:spLocks noChangeArrowheads="1"/>
            </p:cNvSpPr>
            <p:nvPr/>
          </p:nvSpPr>
          <p:spPr bwMode="gray">
            <a:xfrm>
              <a:off x="2483227" y="3366544"/>
              <a:ext cx="468446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HelveticaNeueCyr-Light"/>
                  <a:ea typeface="Arial Unicode MS" pitchFamily="34" charset="-128"/>
                  <a:cs typeface="HelveticaNeueCyr-Light"/>
                </a:rPr>
                <a:t>Perm</a:t>
              </a:r>
              <a:endParaRPr lang="ru-RU" sz="800" dirty="0"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65" name="Text Box 230"/>
            <p:cNvSpPr txBox="1">
              <a:spLocks noChangeArrowheads="1"/>
            </p:cNvSpPr>
            <p:nvPr/>
          </p:nvSpPr>
          <p:spPr bwMode="gray">
            <a:xfrm>
              <a:off x="3390004" y="3991815"/>
              <a:ext cx="1033151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HelveticaNeueCyr-Light"/>
                  <a:ea typeface="Arial Unicode MS" pitchFamily="34" charset="-128"/>
                  <a:cs typeface="HelveticaNeueCyr-Light"/>
                </a:rPr>
                <a:t>Novosibirsk</a:t>
              </a:r>
              <a:endParaRPr lang="ru-RU" sz="800" dirty="0"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66" name="Text Box 230"/>
            <p:cNvSpPr txBox="1">
              <a:spLocks noChangeArrowheads="1"/>
            </p:cNvSpPr>
            <p:nvPr/>
          </p:nvSpPr>
          <p:spPr bwMode="gray">
            <a:xfrm>
              <a:off x="1679017" y="2970284"/>
              <a:ext cx="757217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Moscow</a:t>
              </a:r>
              <a:endParaRPr lang="ru-RU" sz="800" dirty="0">
                <a:solidFill>
                  <a:prstClr val="black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67" name="Text Box 230"/>
            <p:cNvSpPr txBox="1">
              <a:spLocks noChangeArrowheads="1"/>
            </p:cNvSpPr>
            <p:nvPr/>
          </p:nvSpPr>
          <p:spPr bwMode="gray">
            <a:xfrm>
              <a:off x="1110249" y="2102165"/>
              <a:ext cx="972189" cy="42878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Saint </a:t>
              </a:r>
              <a: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/>
              </a:r>
              <a:b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</a:br>
              <a: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Petersburg</a:t>
              </a:r>
              <a:endParaRPr lang="ru-RU" sz="800" dirty="0">
                <a:solidFill>
                  <a:prstClr val="black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68" name="Text Box 230"/>
            <p:cNvSpPr txBox="1">
              <a:spLocks noChangeArrowheads="1"/>
            </p:cNvSpPr>
            <p:nvPr/>
          </p:nvSpPr>
          <p:spPr bwMode="gray">
            <a:xfrm>
              <a:off x="2735919" y="3655006"/>
              <a:ext cx="1225663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HelveticaNeueCyr-Light"/>
                  <a:ea typeface="Arial Unicode MS" pitchFamily="34" charset="-128"/>
                  <a:cs typeface="HelveticaNeueCyr-Light"/>
                </a:rPr>
                <a:t>Yekaterinburg</a:t>
              </a:r>
              <a:endParaRPr lang="ru-RU" sz="800" dirty="0"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69" name="Text Box 230"/>
            <p:cNvSpPr txBox="1">
              <a:spLocks noChangeArrowheads="1"/>
            </p:cNvSpPr>
            <p:nvPr/>
          </p:nvSpPr>
          <p:spPr bwMode="gray">
            <a:xfrm>
              <a:off x="1705898" y="3649387"/>
              <a:ext cx="680212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Samara</a:t>
              </a:r>
              <a:endParaRPr lang="ru-RU" sz="800" dirty="0">
                <a:solidFill>
                  <a:prstClr val="black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70" name="Text Box 230"/>
            <p:cNvSpPr txBox="1">
              <a:spLocks noChangeArrowheads="1"/>
            </p:cNvSpPr>
            <p:nvPr/>
          </p:nvSpPr>
          <p:spPr bwMode="gray">
            <a:xfrm>
              <a:off x="1853101" y="3271268"/>
              <a:ext cx="885558" cy="428782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Nizhny </a:t>
              </a:r>
              <a: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/>
              </a:r>
              <a:b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</a:br>
              <a: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Novgorod</a:t>
              </a:r>
              <a:endParaRPr lang="ru-RU" sz="800" dirty="0">
                <a:solidFill>
                  <a:prstClr val="black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71" name="Text Box 230"/>
            <p:cNvSpPr txBox="1">
              <a:spLocks noChangeArrowheads="1"/>
            </p:cNvSpPr>
            <p:nvPr/>
          </p:nvSpPr>
          <p:spPr bwMode="gray">
            <a:xfrm>
              <a:off x="5081121" y="3727568"/>
              <a:ext cx="583956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HelveticaNeueCyr-Light"/>
                  <a:ea typeface="Arial Unicode MS" pitchFamily="34" charset="-128"/>
                  <a:cs typeface="HelveticaNeueCyr-Light"/>
                </a:rPr>
                <a:t>Irkutsk</a:t>
              </a:r>
              <a:endParaRPr lang="ru-RU" sz="800" dirty="0"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72" name="Oval 293"/>
            <p:cNvSpPr>
              <a:spLocks noChangeArrowheads="1"/>
            </p:cNvSpPr>
            <p:nvPr/>
          </p:nvSpPr>
          <p:spPr bwMode="gray">
            <a:xfrm>
              <a:off x="2068687" y="3689424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73" name="Oval 293"/>
            <p:cNvSpPr>
              <a:spLocks noChangeArrowheads="1"/>
            </p:cNvSpPr>
            <p:nvPr/>
          </p:nvSpPr>
          <p:spPr bwMode="gray">
            <a:xfrm>
              <a:off x="1874979" y="3287480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74" name="Oval 293"/>
            <p:cNvSpPr>
              <a:spLocks noChangeArrowheads="1"/>
            </p:cNvSpPr>
            <p:nvPr/>
          </p:nvSpPr>
          <p:spPr bwMode="gray">
            <a:xfrm>
              <a:off x="1614963" y="3044553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15" tIns="45715" rIns="45715" bIns="45715" anchor="ctr"/>
            <a:lstStyle/>
            <a:p>
              <a:endParaRPr lang="en-GB" sz="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5" name="Oval 293"/>
            <p:cNvSpPr>
              <a:spLocks noChangeArrowheads="1"/>
            </p:cNvSpPr>
            <p:nvPr/>
          </p:nvSpPr>
          <p:spPr bwMode="gray">
            <a:xfrm>
              <a:off x="1580131" y="2443061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15" tIns="45715" rIns="45715" bIns="45715" anchor="ctr"/>
            <a:lstStyle/>
            <a:p>
              <a:endParaRPr lang="en-GB" sz="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76" name="Oval 293"/>
            <p:cNvSpPr>
              <a:spLocks noChangeArrowheads="1"/>
            </p:cNvSpPr>
            <p:nvPr/>
          </p:nvSpPr>
          <p:spPr bwMode="gray">
            <a:xfrm>
              <a:off x="2605891" y="3398442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77" name="Oval 293"/>
            <p:cNvSpPr>
              <a:spLocks noChangeArrowheads="1"/>
            </p:cNvSpPr>
            <p:nvPr/>
          </p:nvSpPr>
          <p:spPr bwMode="gray">
            <a:xfrm>
              <a:off x="3834055" y="4146519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78" name="Oval 293"/>
            <p:cNvSpPr>
              <a:spLocks noChangeArrowheads="1"/>
            </p:cNvSpPr>
            <p:nvPr/>
          </p:nvSpPr>
          <p:spPr bwMode="gray">
            <a:xfrm>
              <a:off x="5090389" y="3894489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79" name="Freeform 578"/>
            <p:cNvSpPr/>
            <p:nvPr/>
          </p:nvSpPr>
          <p:spPr bwMode="gray">
            <a:xfrm>
              <a:off x="1539952" y="2801373"/>
              <a:ext cx="57826" cy="149795"/>
            </a:xfrm>
            <a:custGeom>
              <a:avLst/>
              <a:gdLst>
                <a:gd name="connsiteX0" fmla="*/ 79375 w 79375"/>
                <a:gd name="connsiteY0" fmla="*/ 184150 h 184150"/>
                <a:gd name="connsiteX1" fmla="*/ 79375 w 79375"/>
                <a:gd name="connsiteY1" fmla="*/ 0 h 184150"/>
                <a:gd name="connsiteX2" fmla="*/ 0 w 79375"/>
                <a:gd name="connsiteY2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75" h="184150">
                  <a:moveTo>
                    <a:pt x="79375" y="184150"/>
                  </a:moveTo>
                  <a:lnTo>
                    <a:pt x="79375" y="0"/>
                  </a:lnTo>
                  <a:lnTo>
                    <a:pt x="0" y="0"/>
                  </a:lnTo>
                </a:path>
              </a:pathLst>
            </a:cu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5" rIns="91431" bIns="45715"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80" name="Oval 293"/>
            <p:cNvSpPr>
              <a:spLocks noChangeArrowheads="1"/>
            </p:cNvSpPr>
            <p:nvPr/>
          </p:nvSpPr>
          <p:spPr bwMode="gray">
            <a:xfrm>
              <a:off x="963231" y="3218537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81" name="Freeform 580"/>
            <p:cNvSpPr/>
            <p:nvPr/>
          </p:nvSpPr>
          <p:spPr bwMode="gray">
            <a:xfrm>
              <a:off x="1636257" y="2123973"/>
              <a:ext cx="0" cy="200906"/>
            </a:xfrm>
            <a:custGeom>
              <a:avLst/>
              <a:gdLst>
                <a:gd name="connsiteX0" fmla="*/ 79375 w 79375"/>
                <a:gd name="connsiteY0" fmla="*/ 184150 h 184150"/>
                <a:gd name="connsiteX1" fmla="*/ 79375 w 79375"/>
                <a:gd name="connsiteY1" fmla="*/ 0 h 184150"/>
                <a:gd name="connsiteX2" fmla="*/ 0 w 79375"/>
                <a:gd name="connsiteY2" fmla="*/ 0 h 184150"/>
                <a:gd name="connsiteX0" fmla="*/ 0 w 0"/>
                <a:gd name="connsiteY0" fmla="*/ 184150 h 184150"/>
                <a:gd name="connsiteX1" fmla="*/ 0 w 0"/>
                <a:gd name="connsiteY1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84150">
                  <a:moveTo>
                    <a:pt x="0" y="184150"/>
                  </a:moveTo>
                  <a:lnTo>
                    <a:pt x="0" y="0"/>
                  </a:lnTo>
                </a:path>
              </a:pathLst>
            </a:cu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31" tIns="45715" rIns="91431" bIns="45715" rtlCol="0" anchor="ctr"/>
            <a:lstStyle/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582" name="Text Box 230"/>
            <p:cNvSpPr txBox="1">
              <a:spLocks noChangeArrowheads="1"/>
            </p:cNvSpPr>
            <p:nvPr/>
          </p:nvSpPr>
          <p:spPr bwMode="gray">
            <a:xfrm>
              <a:off x="2376040" y="3718141"/>
              <a:ext cx="301602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latin typeface="HelveticaNeueCyr-Light"/>
                  <a:ea typeface="Arial Unicode MS" pitchFamily="34" charset="-128"/>
                  <a:cs typeface="HelveticaNeueCyr-Light"/>
                </a:rPr>
                <a:t>Ufa</a:t>
              </a:r>
              <a:endParaRPr lang="ru-RU" sz="800" dirty="0"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83" name="Text Box 230"/>
            <p:cNvSpPr txBox="1">
              <a:spLocks noChangeArrowheads="1"/>
            </p:cNvSpPr>
            <p:nvPr/>
          </p:nvSpPr>
          <p:spPr bwMode="gray">
            <a:xfrm>
              <a:off x="1777969" y="2701169"/>
              <a:ext cx="789302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Yaroslavl</a:t>
              </a:r>
              <a:endParaRPr lang="ru-RU" sz="800" dirty="0">
                <a:solidFill>
                  <a:prstClr val="black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84" name="Oval 293"/>
            <p:cNvSpPr>
              <a:spLocks noChangeArrowheads="1"/>
            </p:cNvSpPr>
            <p:nvPr/>
          </p:nvSpPr>
          <p:spPr bwMode="gray">
            <a:xfrm>
              <a:off x="1794759" y="2881857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85" name="Oval 293"/>
            <p:cNvSpPr>
              <a:spLocks noChangeArrowheads="1"/>
            </p:cNvSpPr>
            <p:nvPr/>
          </p:nvSpPr>
          <p:spPr bwMode="gray">
            <a:xfrm>
              <a:off x="1665050" y="3248025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15" tIns="45715" rIns="45715" bIns="45715" anchor="ctr"/>
            <a:lstStyle/>
            <a:p>
              <a:endParaRPr lang="en-GB" sz="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6" name="Freeform 1089"/>
            <p:cNvSpPr>
              <a:spLocks/>
            </p:cNvSpPr>
            <p:nvPr/>
          </p:nvSpPr>
          <p:spPr bwMode="gray">
            <a:xfrm rot="215401">
              <a:off x="1239131" y="3221486"/>
              <a:ext cx="226972" cy="255039"/>
            </a:xfrm>
            <a:custGeom>
              <a:avLst/>
              <a:gdLst/>
              <a:ahLst/>
              <a:cxnLst>
                <a:cxn ang="0">
                  <a:pos x="120" y="134"/>
                </a:cxn>
                <a:cxn ang="0">
                  <a:pos x="115" y="122"/>
                </a:cxn>
                <a:cxn ang="0">
                  <a:pos x="108" y="120"/>
                </a:cxn>
                <a:cxn ang="0">
                  <a:pos x="96" y="113"/>
                </a:cxn>
                <a:cxn ang="0">
                  <a:pos x="77" y="110"/>
                </a:cxn>
                <a:cxn ang="0">
                  <a:pos x="67" y="108"/>
                </a:cxn>
                <a:cxn ang="0">
                  <a:pos x="53" y="101"/>
                </a:cxn>
                <a:cxn ang="0">
                  <a:pos x="48" y="91"/>
                </a:cxn>
                <a:cxn ang="0">
                  <a:pos x="41" y="89"/>
                </a:cxn>
                <a:cxn ang="0">
                  <a:pos x="31" y="96"/>
                </a:cxn>
                <a:cxn ang="0">
                  <a:pos x="22" y="91"/>
                </a:cxn>
                <a:cxn ang="0">
                  <a:pos x="22" y="86"/>
                </a:cxn>
                <a:cxn ang="0">
                  <a:pos x="15" y="82"/>
                </a:cxn>
                <a:cxn ang="0">
                  <a:pos x="22" y="79"/>
                </a:cxn>
                <a:cxn ang="0">
                  <a:pos x="20" y="74"/>
                </a:cxn>
                <a:cxn ang="0">
                  <a:pos x="15" y="72"/>
                </a:cxn>
                <a:cxn ang="0">
                  <a:pos x="20" y="62"/>
                </a:cxn>
                <a:cxn ang="0">
                  <a:pos x="15" y="58"/>
                </a:cxn>
                <a:cxn ang="0">
                  <a:pos x="10" y="58"/>
                </a:cxn>
                <a:cxn ang="0">
                  <a:pos x="5" y="55"/>
                </a:cxn>
                <a:cxn ang="0">
                  <a:pos x="0" y="43"/>
                </a:cxn>
                <a:cxn ang="0">
                  <a:pos x="5" y="27"/>
                </a:cxn>
                <a:cxn ang="0">
                  <a:pos x="8" y="17"/>
                </a:cxn>
                <a:cxn ang="0">
                  <a:pos x="15" y="17"/>
                </a:cxn>
                <a:cxn ang="0">
                  <a:pos x="22" y="19"/>
                </a:cxn>
                <a:cxn ang="0">
                  <a:pos x="27" y="12"/>
                </a:cxn>
                <a:cxn ang="0">
                  <a:pos x="29" y="5"/>
                </a:cxn>
                <a:cxn ang="0">
                  <a:pos x="36" y="7"/>
                </a:cxn>
                <a:cxn ang="0">
                  <a:pos x="41" y="10"/>
                </a:cxn>
                <a:cxn ang="0">
                  <a:pos x="46" y="5"/>
                </a:cxn>
                <a:cxn ang="0">
                  <a:pos x="51" y="5"/>
                </a:cxn>
                <a:cxn ang="0">
                  <a:pos x="51" y="7"/>
                </a:cxn>
                <a:cxn ang="0">
                  <a:pos x="60" y="3"/>
                </a:cxn>
                <a:cxn ang="0">
                  <a:pos x="63" y="3"/>
                </a:cxn>
                <a:cxn ang="0">
                  <a:pos x="70" y="7"/>
                </a:cxn>
                <a:cxn ang="0">
                  <a:pos x="77" y="12"/>
                </a:cxn>
                <a:cxn ang="0">
                  <a:pos x="82" y="12"/>
                </a:cxn>
                <a:cxn ang="0">
                  <a:pos x="79" y="24"/>
                </a:cxn>
                <a:cxn ang="0">
                  <a:pos x="84" y="27"/>
                </a:cxn>
                <a:cxn ang="0">
                  <a:pos x="101" y="36"/>
                </a:cxn>
                <a:cxn ang="0">
                  <a:pos x="106" y="39"/>
                </a:cxn>
                <a:cxn ang="0">
                  <a:pos x="106" y="51"/>
                </a:cxn>
                <a:cxn ang="0">
                  <a:pos x="110" y="58"/>
                </a:cxn>
                <a:cxn ang="0">
                  <a:pos x="113" y="65"/>
                </a:cxn>
                <a:cxn ang="0">
                  <a:pos x="118" y="70"/>
                </a:cxn>
                <a:cxn ang="0">
                  <a:pos x="120" y="82"/>
                </a:cxn>
                <a:cxn ang="0">
                  <a:pos x="125" y="84"/>
                </a:cxn>
                <a:cxn ang="0">
                  <a:pos x="127" y="84"/>
                </a:cxn>
                <a:cxn ang="0">
                  <a:pos x="130" y="89"/>
                </a:cxn>
                <a:cxn ang="0">
                  <a:pos x="134" y="91"/>
                </a:cxn>
                <a:cxn ang="0">
                  <a:pos x="134" y="98"/>
                </a:cxn>
                <a:cxn ang="0">
                  <a:pos x="142" y="101"/>
                </a:cxn>
                <a:cxn ang="0">
                  <a:pos x="149" y="106"/>
                </a:cxn>
                <a:cxn ang="0">
                  <a:pos x="151" y="110"/>
                </a:cxn>
                <a:cxn ang="0">
                  <a:pos x="149" y="122"/>
                </a:cxn>
                <a:cxn ang="0">
                  <a:pos x="142" y="122"/>
                </a:cxn>
                <a:cxn ang="0">
                  <a:pos x="137" y="115"/>
                </a:cxn>
                <a:cxn ang="0">
                  <a:pos x="132" y="122"/>
                </a:cxn>
                <a:cxn ang="0">
                  <a:pos x="130" y="129"/>
                </a:cxn>
                <a:cxn ang="0">
                  <a:pos x="125" y="139"/>
                </a:cxn>
              </a:cxnLst>
              <a:rect l="0" t="0" r="r" b="b"/>
              <a:pathLst>
                <a:path w="151" h="139">
                  <a:moveTo>
                    <a:pt x="125" y="139"/>
                  </a:moveTo>
                  <a:lnTo>
                    <a:pt x="122" y="137"/>
                  </a:lnTo>
                  <a:lnTo>
                    <a:pt x="120" y="134"/>
                  </a:lnTo>
                  <a:lnTo>
                    <a:pt x="120" y="129"/>
                  </a:lnTo>
                  <a:lnTo>
                    <a:pt x="120" y="127"/>
                  </a:lnTo>
                  <a:lnTo>
                    <a:pt x="115" y="122"/>
                  </a:lnTo>
                  <a:lnTo>
                    <a:pt x="113" y="120"/>
                  </a:lnTo>
                  <a:lnTo>
                    <a:pt x="110" y="120"/>
                  </a:lnTo>
                  <a:lnTo>
                    <a:pt x="108" y="120"/>
                  </a:lnTo>
                  <a:lnTo>
                    <a:pt x="103" y="118"/>
                  </a:lnTo>
                  <a:lnTo>
                    <a:pt x="103" y="115"/>
                  </a:lnTo>
                  <a:lnTo>
                    <a:pt x="96" y="113"/>
                  </a:lnTo>
                  <a:lnTo>
                    <a:pt x="91" y="110"/>
                  </a:lnTo>
                  <a:lnTo>
                    <a:pt x="84" y="113"/>
                  </a:lnTo>
                  <a:lnTo>
                    <a:pt x="77" y="110"/>
                  </a:lnTo>
                  <a:lnTo>
                    <a:pt x="75" y="110"/>
                  </a:lnTo>
                  <a:lnTo>
                    <a:pt x="75" y="108"/>
                  </a:lnTo>
                  <a:lnTo>
                    <a:pt x="67" y="108"/>
                  </a:lnTo>
                  <a:lnTo>
                    <a:pt x="65" y="108"/>
                  </a:lnTo>
                  <a:lnTo>
                    <a:pt x="60" y="106"/>
                  </a:lnTo>
                  <a:lnTo>
                    <a:pt x="53" y="101"/>
                  </a:lnTo>
                  <a:lnTo>
                    <a:pt x="51" y="98"/>
                  </a:lnTo>
                  <a:lnTo>
                    <a:pt x="48" y="94"/>
                  </a:lnTo>
                  <a:lnTo>
                    <a:pt x="48" y="91"/>
                  </a:lnTo>
                  <a:lnTo>
                    <a:pt x="46" y="89"/>
                  </a:lnTo>
                  <a:lnTo>
                    <a:pt x="43" y="89"/>
                  </a:lnTo>
                  <a:lnTo>
                    <a:pt x="41" y="89"/>
                  </a:lnTo>
                  <a:lnTo>
                    <a:pt x="41" y="91"/>
                  </a:lnTo>
                  <a:lnTo>
                    <a:pt x="36" y="94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27" y="94"/>
                  </a:lnTo>
                  <a:lnTo>
                    <a:pt x="22" y="91"/>
                  </a:lnTo>
                  <a:lnTo>
                    <a:pt x="20" y="89"/>
                  </a:lnTo>
                  <a:lnTo>
                    <a:pt x="22" y="89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0" y="84"/>
                  </a:lnTo>
                  <a:lnTo>
                    <a:pt x="15" y="82"/>
                  </a:lnTo>
                  <a:lnTo>
                    <a:pt x="17" y="79"/>
                  </a:lnTo>
                  <a:lnTo>
                    <a:pt x="20" y="79"/>
                  </a:lnTo>
                  <a:lnTo>
                    <a:pt x="22" y="79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7" y="74"/>
                  </a:lnTo>
                  <a:lnTo>
                    <a:pt x="15" y="74"/>
                  </a:lnTo>
                  <a:lnTo>
                    <a:pt x="15" y="72"/>
                  </a:lnTo>
                  <a:lnTo>
                    <a:pt x="17" y="67"/>
                  </a:lnTo>
                  <a:lnTo>
                    <a:pt x="20" y="65"/>
                  </a:lnTo>
                  <a:lnTo>
                    <a:pt x="20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2" y="60"/>
                  </a:lnTo>
                  <a:lnTo>
                    <a:pt x="10" y="58"/>
                  </a:lnTo>
                  <a:lnTo>
                    <a:pt x="8" y="58"/>
                  </a:lnTo>
                  <a:lnTo>
                    <a:pt x="8" y="55"/>
                  </a:lnTo>
                  <a:lnTo>
                    <a:pt x="5" y="55"/>
                  </a:lnTo>
                  <a:lnTo>
                    <a:pt x="5" y="5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8" y="24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12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4" y="15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3" y="10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1" y="5"/>
                  </a:lnTo>
                  <a:lnTo>
                    <a:pt x="48" y="5"/>
                  </a:lnTo>
                  <a:lnTo>
                    <a:pt x="48" y="7"/>
                  </a:lnTo>
                  <a:lnTo>
                    <a:pt x="51" y="7"/>
                  </a:lnTo>
                  <a:lnTo>
                    <a:pt x="53" y="7"/>
                  </a:lnTo>
                  <a:lnTo>
                    <a:pt x="55" y="7"/>
                  </a:lnTo>
                  <a:lnTo>
                    <a:pt x="60" y="3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5" y="7"/>
                  </a:lnTo>
                  <a:lnTo>
                    <a:pt x="70" y="7"/>
                  </a:lnTo>
                  <a:lnTo>
                    <a:pt x="72" y="10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7" y="10"/>
                  </a:lnTo>
                  <a:lnTo>
                    <a:pt x="79" y="10"/>
                  </a:lnTo>
                  <a:lnTo>
                    <a:pt x="82" y="12"/>
                  </a:lnTo>
                  <a:lnTo>
                    <a:pt x="84" y="15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77" y="24"/>
                  </a:lnTo>
                  <a:lnTo>
                    <a:pt x="79" y="27"/>
                  </a:lnTo>
                  <a:lnTo>
                    <a:pt x="84" y="27"/>
                  </a:lnTo>
                  <a:lnTo>
                    <a:pt x="91" y="31"/>
                  </a:lnTo>
                  <a:lnTo>
                    <a:pt x="94" y="34"/>
                  </a:lnTo>
                  <a:lnTo>
                    <a:pt x="101" y="36"/>
                  </a:lnTo>
                  <a:lnTo>
                    <a:pt x="103" y="36"/>
                  </a:lnTo>
                  <a:lnTo>
                    <a:pt x="106" y="36"/>
                  </a:lnTo>
                  <a:lnTo>
                    <a:pt x="106" y="39"/>
                  </a:lnTo>
                  <a:lnTo>
                    <a:pt x="106" y="41"/>
                  </a:lnTo>
                  <a:lnTo>
                    <a:pt x="106" y="46"/>
                  </a:lnTo>
                  <a:lnTo>
                    <a:pt x="106" y="51"/>
                  </a:lnTo>
                  <a:lnTo>
                    <a:pt x="108" y="51"/>
                  </a:lnTo>
                  <a:lnTo>
                    <a:pt x="110" y="55"/>
                  </a:lnTo>
                  <a:lnTo>
                    <a:pt x="110" y="58"/>
                  </a:lnTo>
                  <a:lnTo>
                    <a:pt x="110" y="60"/>
                  </a:lnTo>
                  <a:lnTo>
                    <a:pt x="110" y="62"/>
                  </a:lnTo>
                  <a:lnTo>
                    <a:pt x="113" y="65"/>
                  </a:lnTo>
                  <a:lnTo>
                    <a:pt x="115" y="65"/>
                  </a:lnTo>
                  <a:lnTo>
                    <a:pt x="115" y="67"/>
                  </a:lnTo>
                  <a:lnTo>
                    <a:pt x="118" y="70"/>
                  </a:lnTo>
                  <a:lnTo>
                    <a:pt x="118" y="72"/>
                  </a:lnTo>
                  <a:lnTo>
                    <a:pt x="120" y="79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25" y="84"/>
                  </a:lnTo>
                  <a:lnTo>
                    <a:pt x="125" y="82"/>
                  </a:lnTo>
                  <a:lnTo>
                    <a:pt x="127" y="82"/>
                  </a:lnTo>
                  <a:lnTo>
                    <a:pt x="127" y="84"/>
                  </a:lnTo>
                  <a:lnTo>
                    <a:pt x="130" y="84"/>
                  </a:lnTo>
                  <a:lnTo>
                    <a:pt x="130" y="86"/>
                  </a:lnTo>
                  <a:lnTo>
                    <a:pt x="130" y="89"/>
                  </a:lnTo>
                  <a:lnTo>
                    <a:pt x="132" y="89"/>
                  </a:lnTo>
                  <a:lnTo>
                    <a:pt x="134" y="89"/>
                  </a:lnTo>
                  <a:lnTo>
                    <a:pt x="134" y="91"/>
                  </a:lnTo>
                  <a:lnTo>
                    <a:pt x="132" y="94"/>
                  </a:lnTo>
                  <a:lnTo>
                    <a:pt x="132" y="96"/>
                  </a:lnTo>
                  <a:lnTo>
                    <a:pt x="134" y="98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2" y="101"/>
                  </a:lnTo>
                  <a:lnTo>
                    <a:pt x="144" y="101"/>
                  </a:lnTo>
                  <a:lnTo>
                    <a:pt x="149" y="103"/>
                  </a:lnTo>
                  <a:lnTo>
                    <a:pt x="149" y="106"/>
                  </a:lnTo>
                  <a:lnTo>
                    <a:pt x="149" y="108"/>
                  </a:lnTo>
                  <a:lnTo>
                    <a:pt x="151" y="108"/>
                  </a:lnTo>
                  <a:lnTo>
                    <a:pt x="151" y="110"/>
                  </a:lnTo>
                  <a:lnTo>
                    <a:pt x="149" y="115"/>
                  </a:lnTo>
                  <a:lnTo>
                    <a:pt x="149" y="120"/>
                  </a:lnTo>
                  <a:lnTo>
                    <a:pt x="149" y="122"/>
                  </a:lnTo>
                  <a:lnTo>
                    <a:pt x="146" y="122"/>
                  </a:lnTo>
                  <a:lnTo>
                    <a:pt x="144" y="122"/>
                  </a:lnTo>
                  <a:lnTo>
                    <a:pt x="142" y="122"/>
                  </a:lnTo>
                  <a:lnTo>
                    <a:pt x="142" y="120"/>
                  </a:lnTo>
                  <a:lnTo>
                    <a:pt x="139" y="118"/>
                  </a:lnTo>
                  <a:lnTo>
                    <a:pt x="137" y="115"/>
                  </a:lnTo>
                  <a:lnTo>
                    <a:pt x="132" y="118"/>
                  </a:lnTo>
                  <a:lnTo>
                    <a:pt x="132" y="120"/>
                  </a:lnTo>
                  <a:lnTo>
                    <a:pt x="132" y="122"/>
                  </a:lnTo>
                  <a:lnTo>
                    <a:pt x="132" y="125"/>
                  </a:lnTo>
                  <a:lnTo>
                    <a:pt x="130" y="127"/>
                  </a:lnTo>
                  <a:lnTo>
                    <a:pt x="130" y="129"/>
                  </a:lnTo>
                  <a:lnTo>
                    <a:pt x="127" y="134"/>
                  </a:lnTo>
                  <a:lnTo>
                    <a:pt x="127" y="137"/>
                  </a:lnTo>
                  <a:lnTo>
                    <a:pt x="125" y="139"/>
                  </a:lnTo>
                  <a:close/>
                </a:path>
              </a:pathLst>
            </a:custGeom>
            <a:solidFill>
              <a:srgbClr val="D9D9D9"/>
            </a:solidFill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lIns="83986" tIns="41993" rIns="83986" bIns="41993"/>
            <a:lstStyle/>
            <a:p>
              <a:pPr>
                <a:spcBef>
                  <a:spcPct val="0"/>
                </a:spcBef>
              </a:pPr>
              <a:endParaRPr lang="en-GB" sz="900" dirty="0">
                <a:solidFill>
                  <a:srgbClr val="000000"/>
                </a:solidFill>
              </a:endParaRPr>
            </a:p>
          </p:txBody>
        </p:sp>
        <p:sp>
          <p:nvSpPr>
            <p:cNvPr id="587" name="Text Box 230"/>
            <p:cNvSpPr txBox="1">
              <a:spLocks noChangeArrowheads="1"/>
            </p:cNvSpPr>
            <p:nvPr/>
          </p:nvSpPr>
          <p:spPr bwMode="gray">
            <a:xfrm>
              <a:off x="1281379" y="3144673"/>
              <a:ext cx="651335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Ryazan</a:t>
              </a:r>
              <a:endParaRPr lang="ru-RU" sz="800" dirty="0">
                <a:solidFill>
                  <a:prstClr val="black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88" name="Oval 293"/>
            <p:cNvSpPr>
              <a:spLocks noChangeArrowheads="1"/>
            </p:cNvSpPr>
            <p:nvPr/>
          </p:nvSpPr>
          <p:spPr bwMode="gray">
            <a:xfrm>
              <a:off x="1382540" y="3056765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45715" tIns="45715" rIns="45715" bIns="45715" anchor="ctr"/>
            <a:lstStyle/>
            <a:p>
              <a:endParaRPr lang="en-GB" sz="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89" name="Text Box 230"/>
            <p:cNvSpPr txBox="1">
              <a:spLocks noChangeArrowheads="1"/>
            </p:cNvSpPr>
            <p:nvPr/>
          </p:nvSpPr>
          <p:spPr bwMode="gray">
            <a:xfrm>
              <a:off x="1101450" y="2895398"/>
              <a:ext cx="606415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 smtClean="0">
                  <a:solidFill>
                    <a:prstClr val="black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Kaluga</a:t>
              </a:r>
              <a:endParaRPr lang="ru-RU" sz="800" dirty="0">
                <a:solidFill>
                  <a:prstClr val="black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  <p:sp>
          <p:nvSpPr>
            <p:cNvPr id="590" name="Oval 293"/>
            <p:cNvSpPr>
              <a:spLocks noChangeArrowheads="1"/>
            </p:cNvSpPr>
            <p:nvPr/>
          </p:nvSpPr>
          <p:spPr bwMode="gray">
            <a:xfrm>
              <a:off x="3333133" y="3951566"/>
              <a:ext cx="36505" cy="36505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lIns="83978" tIns="41989" rIns="83978" bIns="41989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900" dirty="0">
                <a:solidFill>
                  <a:prstClr val="black"/>
                </a:solidFill>
              </a:endParaRPr>
            </a:p>
          </p:txBody>
        </p:sp>
        <p:sp>
          <p:nvSpPr>
            <p:cNvPr id="591" name="Text Box 230"/>
            <p:cNvSpPr txBox="1">
              <a:spLocks noChangeArrowheads="1"/>
            </p:cNvSpPr>
            <p:nvPr/>
          </p:nvSpPr>
          <p:spPr bwMode="gray">
            <a:xfrm>
              <a:off x="3322454" y="3789780"/>
              <a:ext cx="522993" cy="214391"/>
            </a:xfrm>
            <a:prstGeom prst="rect">
              <a:avLst/>
            </a:prstGeom>
            <a:noFill/>
            <a:ln w="3175" algn="ctr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800" dirty="0" smtClean="0">
                  <a:solidFill>
                    <a:srgbClr val="FFFFFF"/>
                  </a:solidFill>
                  <a:latin typeface="HelveticaNeueCyr-Light"/>
                  <a:ea typeface="Arial Unicode MS" pitchFamily="34" charset="-128"/>
                  <a:cs typeface="HelveticaNeueCyr-Light"/>
                </a:rPr>
                <a:t>Omsk</a:t>
              </a:r>
              <a:endParaRPr lang="ru-RU" sz="800" dirty="0">
                <a:solidFill>
                  <a:srgbClr val="FFFFFF"/>
                </a:solidFill>
                <a:latin typeface="HelveticaNeueCyr-Light"/>
                <a:ea typeface="Arial Unicode MS" pitchFamily="34" charset="-128"/>
                <a:cs typeface="HelveticaNeueCyr-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0" y="409528"/>
            <a:ext cx="4435402" cy="367163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Международный</a:t>
            </a:r>
            <a:r>
              <a:rPr lang="ru-RU" sz="2000" b="1" dirty="0" smtClean="0">
                <a:solidFill>
                  <a:schemeClr val="accent3"/>
                </a:solidFill>
              </a:rPr>
              <a:t> консенсус по </a:t>
            </a:r>
            <a:r>
              <a:rPr lang="en-US" sz="2000" b="1" dirty="0" smtClean="0">
                <a:solidFill>
                  <a:schemeClr val="accent3"/>
                </a:solidFill>
              </a:rPr>
              <a:t>APS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036620"/>
            <a:ext cx="6709999" cy="76785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600" dirty="0" smtClean="0"/>
              <a:t>Сочетание как минимум 2 критериев: клинического и лабораторного</a:t>
            </a:r>
          </a:p>
          <a:p>
            <a:endParaRPr lang="ru-RU" sz="1600" dirty="0"/>
          </a:p>
          <a:p>
            <a:r>
              <a:rPr lang="ru-RU" sz="1600" dirty="0" smtClean="0"/>
              <a:t>От 5 до 20% при </a:t>
            </a:r>
            <a:r>
              <a:rPr lang="ru-RU" sz="1600" dirty="0" err="1" smtClean="0"/>
              <a:t>невынашивании</a:t>
            </a:r>
            <a:r>
              <a:rPr lang="ru-RU" sz="1600" dirty="0" smtClean="0"/>
              <a:t> беременности</a:t>
            </a:r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66249071"/>
              </p:ext>
            </p:extLst>
          </p:nvPr>
        </p:nvGraphicFramePr>
        <p:xfrm>
          <a:off x="281069" y="3762541"/>
          <a:ext cx="3942488" cy="303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47928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214290"/>
            <a:ext cx="3937316" cy="53887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3200" dirty="0" smtClean="0"/>
              <a:t>Решение проблемы</a:t>
            </a:r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886853698"/>
              </p:ext>
            </p:extLst>
          </p:nvPr>
        </p:nvGraphicFramePr>
        <p:xfrm>
          <a:off x="108606" y="979358"/>
          <a:ext cx="8772930" cy="392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195" y="4820946"/>
            <a:ext cx="8817364" cy="1869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80147" tIns="40074" rIns="80147" bIns="40074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85% после переноса эмбрионов как минимум 2 недели назначались препараты.</a:t>
            </a:r>
          </a:p>
          <a:p>
            <a:pPr algn="just"/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отмечено снижение частоты </a:t>
            </a:r>
            <a:r>
              <a:rPr lang="ru-RU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невынашивания</a:t>
            </a:r>
            <a:r>
              <a:rPr lang="ru-RU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беременности при повышении частоты кровянистых выделений.	</a:t>
            </a:r>
            <a:r>
              <a:rPr lang="ru-RU" sz="2500" dirty="0" smtClean="0"/>
              <a:t>				</a:t>
            </a:r>
            <a:endParaRPr lang="ru-RU" sz="2100" dirty="0">
              <a:solidFill>
                <a:srgbClr val="008000"/>
              </a:solidFill>
            </a:endParaRPr>
          </a:p>
        </p:txBody>
      </p:sp>
      <p:pic>
        <p:nvPicPr>
          <p:cNvPr id="5" name="Изображение 4" descr="g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3" y="1868164"/>
            <a:ext cx="667173" cy="707654"/>
          </a:xfrm>
          <a:prstGeom prst="rect">
            <a:avLst/>
          </a:prstGeom>
        </p:spPr>
      </p:pic>
      <p:pic>
        <p:nvPicPr>
          <p:cNvPr id="7" name="Изображение 4" descr="g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7364"/>
            <a:ext cx="667173" cy="707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184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Не обнаружено преимуществ использования </a:t>
            </a:r>
            <a:r>
              <a:rPr lang="ru-RU" sz="2800" b="1" dirty="0" err="1">
                <a:solidFill>
                  <a:schemeClr val="bg1"/>
                </a:solidFill>
              </a:rPr>
              <a:t>антикоагулянтных</a:t>
            </a:r>
            <a:r>
              <a:rPr lang="ru-RU" sz="2800" b="1" dirty="0">
                <a:solidFill>
                  <a:schemeClr val="bg1"/>
                </a:solidFill>
              </a:rPr>
              <a:t> препаратов, низкомолекулярных гепаринов </a:t>
            </a:r>
            <a:r>
              <a:rPr lang="ru-RU" sz="2300" dirty="0">
                <a:solidFill>
                  <a:schemeClr val="bg1"/>
                </a:solidFill>
              </a:rPr>
              <a:t/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1228, 9 </a:t>
            </a:r>
            <a:r>
              <a:rPr lang="en-US" sz="1800" dirty="0">
                <a:solidFill>
                  <a:schemeClr val="bg1"/>
                </a:solidFill>
              </a:rPr>
              <a:t>RCI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LBR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нимок экрана 2014-11-28 в 2.04.2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96" b="15096"/>
          <a:stretch>
            <a:fillRect/>
          </a:stretch>
        </p:blipFill>
        <p:spPr>
          <a:xfrm>
            <a:off x="487391" y="2190773"/>
            <a:ext cx="8228013" cy="4524375"/>
          </a:xfrm>
        </p:spPr>
      </p:pic>
    </p:spTree>
    <p:extLst>
      <p:ext uri="{BB962C8B-B14F-4D97-AF65-F5344CB8AC3E}">
        <p14:creationId xmlns="" xmlns:p14="http://schemas.microsoft.com/office/powerpoint/2010/main" val="22654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2979440"/>
            <a:ext cx="7715304" cy="282860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3200" dirty="0" smtClean="0">
                <a:latin typeface="+mn-lt"/>
                <a:cs typeface="HelveticaNeueCyr-UltraLight"/>
              </a:rPr>
              <a:t>Иммунный фактор </a:t>
            </a:r>
          </a:p>
          <a:p>
            <a:r>
              <a:rPr lang="ru-RU" sz="3200" dirty="0" err="1" smtClean="0">
                <a:latin typeface="+mn-lt"/>
                <a:cs typeface="HelveticaNeueCyr-UltraLight"/>
              </a:rPr>
              <a:t>Аллоиммунные</a:t>
            </a:r>
            <a:r>
              <a:rPr lang="ru-RU" sz="3200" dirty="0" smtClean="0">
                <a:latin typeface="+mn-lt"/>
                <a:cs typeface="HelveticaNeueCyr-UltraLight"/>
              </a:rPr>
              <a:t> нарушения</a:t>
            </a:r>
          </a:p>
          <a:p>
            <a:pPr lvl="1"/>
            <a:r>
              <a:rPr lang="ru-RU" sz="3200" dirty="0" smtClean="0">
                <a:latin typeface="+mn-lt"/>
                <a:cs typeface="HelveticaNeueCyr-UltraLight"/>
              </a:rPr>
              <a:t>Комплекс </a:t>
            </a:r>
            <a:r>
              <a:rPr lang="ru-RU" sz="3200" dirty="0" err="1" smtClean="0">
                <a:latin typeface="+mn-lt"/>
                <a:cs typeface="HelveticaNeueCyr-UltraLight"/>
              </a:rPr>
              <a:t>гистосовместимости</a:t>
            </a:r>
            <a:r>
              <a:rPr lang="ru-RU" sz="3200" dirty="0" smtClean="0">
                <a:latin typeface="+mn-lt"/>
                <a:cs typeface="HelveticaNeueCyr-UltraLight"/>
              </a:rPr>
              <a:t> </a:t>
            </a:r>
            <a:r>
              <a:rPr lang="en-US" sz="3200" dirty="0" smtClean="0">
                <a:latin typeface="+mn-lt"/>
                <a:cs typeface="HelveticaNeueCyr-UltraLight"/>
              </a:rPr>
              <a:t>HLA</a:t>
            </a:r>
            <a:endParaRPr lang="ru-RU" sz="3200" dirty="0" smtClean="0">
              <a:latin typeface="+mn-lt"/>
              <a:cs typeface="HelveticaNeueCyr-UltraLight"/>
            </a:endParaRPr>
          </a:p>
          <a:p>
            <a:r>
              <a:rPr lang="ru-RU" sz="3200" dirty="0" smtClean="0">
                <a:latin typeface="+mn-lt"/>
                <a:cs typeface="HelveticaNeueCyr-UltraLight"/>
              </a:rPr>
              <a:t>Аутоиммунные нарушения</a:t>
            </a:r>
          </a:p>
          <a:p>
            <a:pPr lvl="1"/>
            <a:r>
              <a:rPr lang="ru-RU" sz="3200" dirty="0" smtClean="0">
                <a:latin typeface="+mn-lt"/>
                <a:cs typeface="HelveticaNeueCyr-UltraLight"/>
              </a:rPr>
              <a:t>Цитокины</a:t>
            </a:r>
          </a:p>
          <a:p>
            <a:pPr lvl="1"/>
            <a:r>
              <a:rPr lang="en-US" sz="3200" dirty="0" err="1" smtClean="0">
                <a:latin typeface="+mn-lt"/>
                <a:cs typeface="HelveticaNeueCyr-UltraLight"/>
              </a:rPr>
              <a:t>Th</a:t>
            </a:r>
            <a:r>
              <a:rPr lang="ru-RU" sz="3200" dirty="0">
                <a:latin typeface="+mn-lt"/>
                <a:cs typeface="HelveticaNeueCyr-UltraLight"/>
              </a:rPr>
              <a:t> </a:t>
            </a:r>
            <a:r>
              <a:rPr lang="ru-RU" sz="3200" dirty="0" smtClean="0">
                <a:latin typeface="+mn-lt"/>
                <a:cs typeface="HelveticaNeueCyr-UltraLight"/>
              </a:rPr>
              <a:t>иммунитет</a:t>
            </a:r>
            <a:endParaRPr lang="en-US" sz="3200" dirty="0">
              <a:latin typeface="+mn-lt"/>
              <a:cs typeface="HelveticaNeueCyr-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309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836" y="161094"/>
            <a:ext cx="5123667" cy="88243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800" b="1" dirty="0" smtClean="0"/>
              <a:t>Другие факторы</a:t>
            </a:r>
          </a:p>
          <a:p>
            <a:r>
              <a:rPr lang="ru-RU" sz="2800" b="1" dirty="0" smtClean="0">
                <a:solidFill>
                  <a:srgbClr val="E98C00"/>
                </a:solidFill>
              </a:rPr>
              <a:t>Уровень доказательности 3</a:t>
            </a:r>
            <a:endParaRPr lang="ru-RU" sz="2800" b="1" dirty="0">
              <a:solidFill>
                <a:srgbClr val="E98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45" y="1151799"/>
            <a:ext cx="5152673" cy="4151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80147" tIns="40074" rIns="80147" bIns="40074" rtlCol="0">
            <a:spAutoFit/>
          </a:bodyPr>
          <a:lstStyle/>
          <a:p>
            <a:pPr marL="360000" indent="-360000">
              <a:lnSpc>
                <a:spcPct val="100000"/>
              </a:lnSpc>
              <a:buFont typeface="Arial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Аномальная активность естественных киллеров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(NK-клеток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360000" indent="-360000">
              <a:lnSpc>
                <a:spcPct val="100000"/>
              </a:lnSpc>
              <a:buFont typeface="Arial"/>
              <a:buChar char="•"/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Font typeface="Arial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аллоиммунных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антител: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антиотцовские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цитотоксические, </a:t>
            </a:r>
          </a:p>
          <a:p>
            <a:pPr marL="360000" indent="-360000">
              <a:lnSpc>
                <a:spcPct val="10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антиидиотипические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антитела,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блокирующие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реакции смешанных лимфоцитов </a:t>
            </a:r>
          </a:p>
          <a:p>
            <a:pPr marL="360000" indent="-360000">
              <a:lnSpc>
                <a:spcPct val="100000"/>
              </a:lnSpc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Font typeface="Arial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HLA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несовместимость </a:t>
            </a: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партнёров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1214422"/>
            <a:ext cx="3300732" cy="39589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80147" tIns="40074" rIns="80147" bIns="40074" rtlCol="0">
            <a:spAutoFit/>
          </a:bodyPr>
          <a:lstStyle/>
          <a:p>
            <a:pPr marL="360000" indent="-360000">
              <a:lnSpc>
                <a:spcPct val="10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Диагностика:</a:t>
            </a:r>
          </a:p>
          <a:p>
            <a:pPr marL="360000" indent="-360000">
              <a:lnSpc>
                <a:spcPct val="100000"/>
              </a:lnSpc>
              <a:buFont typeface="Arial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</a:t>
            </a:r>
          </a:p>
          <a:p>
            <a:pPr marL="360000" indent="-360000">
              <a:lnSpc>
                <a:spcPct val="100000"/>
              </a:lnSpc>
            </a:pPr>
            <a:r>
              <a:rPr lang="ru-RU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субпопуляции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60000" indent="-360000">
              <a:lnSpc>
                <a:spcPct val="10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лимфоцитов в </a:t>
            </a:r>
          </a:p>
          <a:p>
            <a:pPr marL="360000" indent="-360000">
              <a:lnSpc>
                <a:spcPct val="10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периферической крови</a:t>
            </a:r>
          </a:p>
          <a:p>
            <a:pPr marL="360000" indent="-360000">
              <a:lnSpc>
                <a:spcPct val="100000"/>
              </a:lnSpc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Font typeface="Arial"/>
              <a:buChar char="•"/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HLA 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фенотип</a:t>
            </a:r>
          </a:p>
          <a:p>
            <a:pPr marL="360000" indent="-360000">
              <a:lnSpc>
                <a:spcPct val="100000"/>
              </a:lnSpc>
            </a:pP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Font typeface="Arial"/>
              <a:buChar char="•"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Определение 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NK, </a:t>
            </a:r>
            <a:endParaRPr lang="ru-RU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HLAD3, PAI</a:t>
            </a:r>
          </a:p>
          <a:p>
            <a:pPr marL="360000" indent="-360000">
              <a:lnSpc>
                <a:spcPct val="10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противовоспалительных </a:t>
            </a:r>
          </a:p>
          <a:p>
            <a:pPr marL="360000" indent="-360000">
              <a:lnSpc>
                <a:spcPct val="100000"/>
              </a:lnSpc>
            </a:pP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CD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эндометрии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5770" y="5874172"/>
            <a:ext cx="7698940" cy="7934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Не происходит подавление иммунных реакций отторжения, не включаются механизмы защиты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080336" y="2572350"/>
            <a:ext cx="856779" cy="62709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08318" y="5029520"/>
            <a:ext cx="929182" cy="8318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37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695276" y="2386001"/>
            <a:ext cx="7262252" cy="425970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3200" dirty="0" smtClean="0">
                <a:latin typeface="+mn-lt"/>
                <a:cs typeface="HelveticaNeueCyr-UltraLight"/>
              </a:rPr>
              <a:t>Кого мы лечим</a:t>
            </a:r>
          </a:p>
          <a:p>
            <a:endParaRPr lang="ru-RU" sz="3200" dirty="0" smtClean="0">
              <a:latin typeface="+mn-lt"/>
              <a:cs typeface="HelveticaNeueCyr-UltraLight"/>
            </a:endParaRPr>
          </a:p>
          <a:p>
            <a:r>
              <a:rPr lang="ru-RU" sz="3200" dirty="0" smtClean="0">
                <a:latin typeface="+mn-lt"/>
                <a:cs typeface="HelveticaNeueCyr-UltraLight"/>
              </a:rPr>
              <a:t>Пациентки с бесплодием</a:t>
            </a:r>
          </a:p>
          <a:p>
            <a:r>
              <a:rPr lang="ru-RU" sz="3200" dirty="0" smtClean="0">
                <a:latin typeface="+mn-lt"/>
                <a:cs typeface="HelveticaNeueCyr-UltraLight"/>
              </a:rPr>
              <a:t>Пациентки с </a:t>
            </a:r>
            <a:r>
              <a:rPr lang="ru-RU" sz="3200" dirty="0" err="1" smtClean="0">
                <a:latin typeface="+mn-lt"/>
                <a:cs typeface="HelveticaNeueCyr-UltraLight"/>
              </a:rPr>
              <a:t>невынашиванием</a:t>
            </a:r>
            <a:r>
              <a:rPr lang="ru-RU" sz="3200" dirty="0" smtClean="0">
                <a:latin typeface="+mn-lt"/>
                <a:cs typeface="HelveticaNeueCyr-UltraLight"/>
              </a:rPr>
              <a:t> беременности</a:t>
            </a:r>
          </a:p>
          <a:p>
            <a:endParaRPr lang="ru-RU" sz="3200" dirty="0">
              <a:latin typeface="+mn-lt"/>
              <a:cs typeface="HelveticaNeueCyr-UltraLight"/>
            </a:endParaRPr>
          </a:p>
          <a:p>
            <a:r>
              <a:rPr lang="ru-RU" sz="3200" dirty="0" smtClean="0">
                <a:solidFill>
                  <a:schemeClr val="accent3"/>
                </a:solidFill>
                <a:latin typeface="+mn-lt"/>
                <a:cs typeface="HelveticaNeueCyr-UltraLight"/>
              </a:rPr>
              <a:t>При успешном лечении </a:t>
            </a:r>
          </a:p>
          <a:p>
            <a:r>
              <a:rPr lang="ru-RU" sz="3200" dirty="0" smtClean="0">
                <a:solidFill>
                  <a:schemeClr val="accent3"/>
                </a:solidFill>
                <a:latin typeface="+mn-lt"/>
                <a:cs typeface="HelveticaNeueCyr-UltraLight"/>
              </a:rPr>
              <a:t>не вынашивают беременность</a:t>
            </a:r>
          </a:p>
          <a:p>
            <a:endParaRPr lang="en-US" sz="3200" dirty="0">
              <a:latin typeface="+mn-lt"/>
              <a:cs typeface="HelveticaNeueCyr-Ultra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258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Показано </a:t>
            </a:r>
            <a:r>
              <a:rPr lang="ru-RU" sz="2800" b="1" dirty="0">
                <a:solidFill>
                  <a:schemeClr val="bg1"/>
                </a:solidFill>
              </a:rPr>
              <a:t>преимущество иммуноглобулина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1137, 20 </a:t>
            </a:r>
            <a:r>
              <a:rPr lang="en-US" sz="1800" dirty="0">
                <a:solidFill>
                  <a:schemeClr val="bg1"/>
                </a:solidFill>
              </a:rPr>
              <a:t>RCI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LBR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Снимок экрана 2014-11-28 в 3.11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07" b="1240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163221" y="6424475"/>
            <a:ext cx="3352861" cy="338565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Уровень доказательности 2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7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382453" y="6356933"/>
            <a:ext cx="761547" cy="364281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518895" y="140775"/>
            <a:ext cx="5223053" cy="88243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800" b="1" dirty="0" smtClean="0"/>
              <a:t>Повторить</a:t>
            </a:r>
          </a:p>
          <a:p>
            <a:r>
              <a:rPr lang="ru-RU" sz="2800" b="1" dirty="0" smtClean="0">
                <a:solidFill>
                  <a:srgbClr val="FFC000"/>
                </a:solidFill>
              </a:rPr>
              <a:t>Уровень доказательности 1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7" name="Изображение 6" descr="природ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318" y="1113406"/>
            <a:ext cx="4498460" cy="4530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413" y="1305372"/>
            <a:ext cx="4088896" cy="259989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Прогестерон</a:t>
            </a:r>
          </a:p>
          <a:p>
            <a:pPr marL="300552" indent="-300552">
              <a:buFont typeface="Arial"/>
              <a:buChar char="•"/>
            </a:pPr>
            <a:endParaRPr lang="ru-RU" dirty="0"/>
          </a:p>
          <a:p>
            <a:pPr marL="300552" indent="-300552">
              <a:buFont typeface="Arial"/>
              <a:buChar char="•"/>
            </a:pPr>
            <a:endParaRPr lang="ru-RU" dirty="0" smtClean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dirty="0" smtClean="0"/>
              <a:t>Секреторная трансформация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endParaRPr lang="ru-RU" dirty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smtClean="0">
                <a:solidFill>
                  <a:schemeClr val="accent3"/>
                </a:solidFill>
              </a:rPr>
              <a:t>!! </a:t>
            </a:r>
            <a:r>
              <a:rPr lang="ru-RU" sz="2500" dirty="0" err="1" smtClean="0">
                <a:solidFill>
                  <a:schemeClr val="accent3"/>
                </a:solidFill>
              </a:rPr>
              <a:t>Иммунорегуляторный</a:t>
            </a:r>
            <a:r>
              <a:rPr lang="ru-RU" sz="2500" dirty="0" smtClean="0">
                <a:solidFill>
                  <a:schemeClr val="accent3"/>
                </a:solidFill>
              </a:rPr>
              <a:t> </a:t>
            </a:r>
          </a:p>
          <a:p>
            <a:pPr marL="300552" indent="-300552">
              <a:buClr>
                <a:schemeClr val="bg1"/>
              </a:buClr>
            </a:pPr>
            <a:r>
              <a:rPr lang="ru-RU" sz="2500" dirty="0" smtClean="0">
                <a:solidFill>
                  <a:schemeClr val="accent3"/>
                </a:solidFill>
              </a:rPr>
              <a:t>механизм</a:t>
            </a:r>
          </a:p>
          <a:p>
            <a:pPr marL="300552" indent="-300552">
              <a:buFont typeface="Arial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0072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6-09-27 в 8.47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529" y="3684225"/>
            <a:ext cx="4091421" cy="3033059"/>
          </a:xfrm>
          <a:prstGeom prst="rect">
            <a:avLst/>
          </a:prstGeom>
        </p:spPr>
      </p:pic>
      <p:pic>
        <p:nvPicPr>
          <p:cNvPr id="4" name="Изображение 3" descr="Снимок экрана 2016-09-27 в 8.47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4440" y="1"/>
            <a:ext cx="4749560" cy="3688629"/>
          </a:xfrm>
          <a:prstGeom prst="rect">
            <a:avLst/>
          </a:prstGeom>
        </p:spPr>
      </p:pic>
      <p:pic>
        <p:nvPicPr>
          <p:cNvPr id="6" name="Изображение 5" descr="Снимок экрана 2016-09-27 в 8.45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0079"/>
            <a:ext cx="4201112" cy="3372374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>
            <a:off x="4804405" y="0"/>
            <a:ext cx="4339595" cy="733071"/>
          </a:xfrm>
          <a:prstGeom prst="donut">
            <a:avLst>
              <a:gd name="adj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ткрывающая квадратная скобка 8"/>
          <p:cNvSpPr/>
          <p:nvPr/>
        </p:nvSpPr>
        <p:spPr>
          <a:xfrm>
            <a:off x="5111536" y="2687929"/>
            <a:ext cx="285193" cy="1396327"/>
          </a:xfrm>
          <a:prstGeom prst="leftBracket">
            <a:avLst/>
          </a:prstGeom>
          <a:ln>
            <a:solidFill>
              <a:srgbClr val="D24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0" name="Закрывающая квадратная скобка 9"/>
          <p:cNvSpPr/>
          <p:nvPr/>
        </p:nvSpPr>
        <p:spPr>
          <a:xfrm>
            <a:off x="8544821" y="2594841"/>
            <a:ext cx="383914" cy="1419598"/>
          </a:xfrm>
          <a:prstGeom prst="rightBracket">
            <a:avLst/>
          </a:prstGeom>
          <a:ln>
            <a:solidFill>
              <a:srgbClr val="D24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1" name="Двойная фигурная скобка 10"/>
          <p:cNvSpPr/>
          <p:nvPr/>
        </p:nvSpPr>
        <p:spPr>
          <a:xfrm>
            <a:off x="5045722" y="4142435"/>
            <a:ext cx="3904950" cy="1896677"/>
          </a:xfrm>
          <a:prstGeom prst="bracePair">
            <a:avLst/>
          </a:prstGeom>
          <a:ln>
            <a:solidFill>
              <a:srgbClr val="D24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6006" y="3956258"/>
            <a:ext cx="4777162" cy="271447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300" dirty="0" smtClean="0"/>
              <a:t>Выбор: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300" dirty="0" err="1" smtClean="0"/>
              <a:t>Комплаенс</a:t>
            </a:r>
            <a:endParaRPr lang="ru-RU" sz="2300" dirty="0" smtClean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300" dirty="0" smtClean="0"/>
              <a:t>Предыдущий опыт применения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300" dirty="0" smtClean="0"/>
              <a:t>Сопутствующие состояния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endParaRPr lang="ru-RU" sz="2300" dirty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endParaRPr lang="ru-RU" sz="2300" dirty="0" smtClean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300" dirty="0" smtClean="0"/>
              <a:t>Показания у всех гестагенов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4125587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95" y="1187005"/>
            <a:ext cx="8848661" cy="2885994"/>
          </a:xfrm>
          <a:prstGeom prst="rect">
            <a:avLst/>
          </a:prstGeom>
          <a:solidFill>
            <a:srgbClr val="D24200"/>
          </a:solidFill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500" dirty="0" smtClean="0"/>
              <a:t>Предложение по принятию консенсуса</a:t>
            </a:r>
          </a:p>
          <a:p>
            <a:endParaRPr lang="ru-RU" sz="2500" dirty="0" smtClean="0"/>
          </a:p>
          <a:p>
            <a:r>
              <a:rPr lang="ru-RU" sz="2500" dirty="0" smtClean="0"/>
              <a:t>! Главное ПРОГЕСТЕРОН</a:t>
            </a:r>
          </a:p>
          <a:p>
            <a:endParaRPr lang="ru-RU" sz="2500" dirty="0"/>
          </a:p>
          <a:p>
            <a:r>
              <a:rPr lang="ru-RU" sz="2500" dirty="0" smtClean="0"/>
              <a:t>Назначать низкомолекулярные гепарины, антикоагулянты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smtClean="0"/>
              <a:t>Не в рутинном порядке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smtClean="0"/>
              <a:t>Иммуноглобулин при привычном </a:t>
            </a:r>
            <a:r>
              <a:rPr lang="ru-RU" sz="2500" dirty="0" err="1" smtClean="0"/>
              <a:t>невынашивании</a:t>
            </a:r>
            <a:endParaRPr lang="ru-RU" sz="2500" dirty="0" smtClean="0"/>
          </a:p>
          <a:p>
            <a:pPr marL="300552" indent="-300552">
              <a:buFont typeface="Arial"/>
              <a:buChar char="•"/>
            </a:pPr>
            <a:endParaRPr lang="ru-RU" sz="2100" dirty="0"/>
          </a:p>
        </p:txBody>
      </p:sp>
      <p:pic>
        <p:nvPicPr>
          <p:cNvPr id="8" name="Изображение 7" descr="препарат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597" y="4467694"/>
            <a:ext cx="3371984" cy="21459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0206" y="5250643"/>
            <a:ext cx="3929429" cy="59620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dirty="0" smtClean="0"/>
              <a:t>!! Бездоказательно использование </a:t>
            </a:r>
          </a:p>
          <a:p>
            <a:r>
              <a:rPr lang="ru-RU" dirty="0" err="1" smtClean="0"/>
              <a:t>глюкокортикоидов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8073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14249" y="2544316"/>
            <a:ext cx="5357883" cy="2885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3200" dirty="0" smtClean="0">
                <a:latin typeface="+mj-lt"/>
                <a:cs typeface="HelveticaNeueCyr-UltraLight"/>
              </a:rPr>
              <a:t>Маточный фактор</a:t>
            </a:r>
          </a:p>
          <a:p>
            <a:r>
              <a:rPr lang="ru-RU" sz="3200" dirty="0" smtClean="0">
                <a:latin typeface="+mj-lt"/>
                <a:cs typeface="HelveticaNeueCyr-UltraLight"/>
              </a:rPr>
              <a:t>Анатомический</a:t>
            </a:r>
          </a:p>
          <a:p>
            <a:r>
              <a:rPr lang="ru-RU" sz="2100" dirty="0" smtClean="0">
                <a:latin typeface="+mj-lt"/>
                <a:cs typeface="HelveticaNeueCyr-UltraLight"/>
              </a:rPr>
              <a:t>Аномалии развития половых органов</a:t>
            </a:r>
          </a:p>
          <a:p>
            <a:r>
              <a:rPr lang="ru-RU" sz="2100" dirty="0" smtClean="0">
                <a:latin typeface="+mj-lt"/>
                <a:cs typeface="HelveticaNeueCyr-UltraLight"/>
              </a:rPr>
              <a:t>(внутриматочная перегородка)</a:t>
            </a:r>
          </a:p>
          <a:p>
            <a:r>
              <a:rPr lang="ru-RU" sz="2100" dirty="0" smtClean="0">
                <a:latin typeface="+mj-lt"/>
                <a:cs typeface="HelveticaNeueCyr-UltraLight"/>
              </a:rPr>
              <a:t>Полипы</a:t>
            </a:r>
          </a:p>
          <a:p>
            <a:r>
              <a:rPr lang="ru-RU" sz="2100" dirty="0" err="1" smtClean="0">
                <a:latin typeface="+mj-lt"/>
                <a:cs typeface="HelveticaNeueCyr-UltraLight"/>
              </a:rPr>
              <a:t>Субмукозная</a:t>
            </a:r>
            <a:r>
              <a:rPr lang="ru-RU" sz="2100" dirty="0" smtClean="0">
                <a:latin typeface="+mj-lt"/>
                <a:cs typeface="HelveticaNeueCyr-UltraLight"/>
              </a:rPr>
              <a:t> миома</a:t>
            </a:r>
          </a:p>
          <a:p>
            <a:r>
              <a:rPr lang="ru-RU" sz="2100" dirty="0" smtClean="0">
                <a:latin typeface="+mj-lt"/>
                <a:cs typeface="HelveticaNeueCyr-UltraLight"/>
              </a:rPr>
              <a:t>Гиперплазия эндометрия</a:t>
            </a:r>
          </a:p>
          <a:p>
            <a:r>
              <a:rPr lang="ru-RU" sz="2100" dirty="0" smtClean="0">
                <a:latin typeface="+mj-lt"/>
                <a:cs typeface="HelveticaNeueCyr-UltraLight"/>
              </a:rPr>
              <a:t>Синдром </a:t>
            </a:r>
            <a:r>
              <a:rPr lang="ru-RU" sz="2100" dirty="0" err="1" smtClean="0">
                <a:latin typeface="+mj-lt"/>
                <a:cs typeface="HelveticaNeueCyr-UltraLight"/>
              </a:rPr>
              <a:t>Ашермана</a:t>
            </a:r>
            <a:endParaRPr lang="ru-RU" sz="2100" dirty="0" smtClean="0">
              <a:latin typeface="+mj-lt"/>
              <a:cs typeface="HelveticaNeueCyr-Ultra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9470" y="5157498"/>
            <a:ext cx="5148161" cy="83947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800" dirty="0" err="1" smtClean="0"/>
              <a:t>Рецепторно</a:t>
            </a:r>
            <a:r>
              <a:rPr lang="ru-RU" sz="2800" dirty="0" smtClean="0"/>
              <a:t>-функциональный</a:t>
            </a:r>
          </a:p>
          <a:p>
            <a:r>
              <a:rPr lang="ru-RU" sz="2500" dirty="0" smtClean="0"/>
              <a:t>Хр. </a:t>
            </a:r>
            <a:r>
              <a:rPr lang="ru-RU" sz="2500" dirty="0" err="1" smtClean="0"/>
              <a:t>эндомиометрит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5621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4659757" cy="424423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400" b="1" dirty="0" smtClean="0"/>
              <a:t>Хронический </a:t>
            </a:r>
            <a:r>
              <a:rPr lang="ru-RU" sz="2400" b="1" dirty="0" err="1" smtClean="0"/>
              <a:t>эндомиометрит</a:t>
            </a:r>
            <a:endParaRPr lang="ru-RU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64820971"/>
              </p:ext>
            </p:extLst>
          </p:nvPr>
        </p:nvGraphicFramePr>
        <p:xfrm>
          <a:off x="238682" y="1543567"/>
          <a:ext cx="4648104" cy="512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5479" y="115181"/>
            <a:ext cx="1467345" cy="59620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US" dirty="0" smtClean="0"/>
              <a:t>FIGO, 2006</a:t>
            </a:r>
            <a:endParaRPr lang="ru-RU" dirty="0" smtClean="0"/>
          </a:p>
          <a:p>
            <a:r>
              <a:rPr lang="ru-RU" dirty="0" smtClean="0"/>
              <a:t>МАРС, 2015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7270" y="871164"/>
            <a:ext cx="5036784" cy="59620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dirty="0" smtClean="0">
                <a:solidFill>
                  <a:srgbClr val="FFC824"/>
                </a:solidFill>
              </a:rPr>
              <a:t>Приобретается проблема после прерывания </a:t>
            </a:r>
          </a:p>
          <a:p>
            <a:r>
              <a:rPr lang="ru-RU" dirty="0" smtClean="0">
                <a:solidFill>
                  <a:srgbClr val="FFC824"/>
                </a:solidFill>
              </a:rPr>
              <a:t>беременности</a:t>
            </a:r>
            <a:endParaRPr lang="ru-RU" dirty="0">
              <a:solidFill>
                <a:srgbClr val="FFC82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7668" y="2643182"/>
            <a:ext cx="4216332" cy="2972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80147" tIns="40074" rIns="80147" bIns="40074" rtlCol="0">
            <a:spAutoFit/>
          </a:bodyPr>
          <a:lstStyle/>
          <a:p>
            <a:endParaRPr lang="ru-RU" sz="2000" dirty="0" smtClean="0"/>
          </a:p>
          <a:p>
            <a:pPr marL="250460" indent="-25046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Ликвидация последствий интервенции</a:t>
            </a:r>
          </a:p>
          <a:p>
            <a:pPr marL="250460" indent="-25046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Восстановление монофункционального потенциала</a:t>
            </a:r>
          </a:p>
          <a:p>
            <a:pPr marL="250460" indent="-25046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Коррекция метаболических  расстройств и последствий ишемии</a:t>
            </a:r>
          </a:p>
          <a:p>
            <a:pPr marL="250460" indent="-25046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Восстановление рецепторного аппарата эндометрия</a:t>
            </a:r>
          </a:p>
          <a:p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605936" y="3922404"/>
            <a:ext cx="383828" cy="4468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581126" y="3010357"/>
            <a:ext cx="383281" cy="48398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4581126" y="4762366"/>
            <a:ext cx="401533" cy="39686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909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629738" cy="653395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ru-RU" sz="4000" b="1" dirty="0" smtClean="0"/>
              <a:t>Гормональная реабилитация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881" y="1315232"/>
            <a:ext cx="4591520" cy="2850920"/>
          </a:xfrm>
          <a:prstGeom prst="rect">
            <a:avLst/>
          </a:prstGeom>
          <a:solidFill>
            <a:srgbClr val="E9F0F7"/>
          </a:solidFill>
        </p:spPr>
        <p:txBody>
          <a:bodyPr wrap="square" lIns="80147" tIns="40074" rIns="80147" bIns="40074">
            <a:spAutoFit/>
          </a:bodyPr>
          <a:lstStyle/>
          <a:p>
            <a:pPr marL="360000" indent="-360000">
              <a:lnSpc>
                <a:spcPct val="100000"/>
              </a:lnSpc>
              <a:buFont typeface="Arial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ускоряются внутриклеточные регенераторные реакции </a:t>
            </a:r>
          </a:p>
          <a:p>
            <a:pPr marL="360000" indent="-360000">
              <a:lnSpc>
                <a:spcPct val="100000"/>
              </a:lnSpc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происходит максимальная экспрессия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Pg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60000" indent="-360000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клетках формируются гигантские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мегамитохондрии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зёрна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гликогена;</a:t>
            </a:r>
          </a:p>
          <a:p>
            <a:pPr marL="360000" indent="-360000">
              <a:lnSpc>
                <a:spcPct val="100000"/>
              </a:lnSpc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0000" indent="-360000">
              <a:lnSpc>
                <a:spcPct val="10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формируются высокие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пиноподии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925" y="6194121"/>
            <a:ext cx="2280068" cy="338565"/>
          </a:xfrm>
          <a:prstGeom prst="rect">
            <a:avLst/>
          </a:prstGeom>
        </p:spPr>
        <p:txBody>
          <a:bodyPr wrap="none" lIns="80147" tIns="40074" rIns="80147" bIns="40074">
            <a:spAutoFit/>
          </a:bodyPr>
          <a:lstStyle/>
          <a:p>
            <a:r>
              <a:rPr lang="ru-RU" baseline="30000" dirty="0"/>
              <a:t>Маринкин И.О</a:t>
            </a:r>
            <a:r>
              <a:rPr lang="ru-RU" baseline="30000" dirty="0" smtClean="0"/>
              <a:t>. С соавт.,2014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26372" y="4136282"/>
            <a:ext cx="4293440" cy="2399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80147" tIns="40074" rIns="80147" bIns="40074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Выбор препарата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высокой селективностью к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рецепторам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отмеченной безопасностью</a:t>
            </a:r>
          </a:p>
          <a:p>
            <a:endParaRPr lang="ru-RU" dirty="0">
              <a:solidFill>
                <a:srgbClr val="D24200"/>
              </a:solidFill>
            </a:endParaRPr>
          </a:p>
          <a:p>
            <a:r>
              <a:rPr lang="ru-RU" dirty="0" err="1" smtClean="0">
                <a:solidFill>
                  <a:srgbClr val="D24200"/>
                </a:solidFill>
              </a:rPr>
              <a:t>Дидрогестерон</a:t>
            </a:r>
            <a:r>
              <a:rPr lang="ru-RU" dirty="0" smtClean="0">
                <a:solidFill>
                  <a:srgbClr val="D24200"/>
                </a:solidFill>
              </a:rPr>
              <a:t> имеет </a:t>
            </a:r>
          </a:p>
          <a:p>
            <a:r>
              <a:rPr lang="ru-RU" dirty="0" smtClean="0">
                <a:solidFill>
                  <a:srgbClr val="D24200"/>
                </a:solidFill>
              </a:rPr>
              <a:t>селективность в 1,5 р. превышающую</a:t>
            </a:r>
          </a:p>
          <a:p>
            <a:r>
              <a:rPr lang="ru-RU" dirty="0">
                <a:solidFill>
                  <a:srgbClr val="D24200"/>
                </a:solidFill>
              </a:rPr>
              <a:t>н</a:t>
            </a:r>
            <a:r>
              <a:rPr lang="ru-RU" dirty="0" smtClean="0">
                <a:solidFill>
                  <a:srgbClr val="D24200"/>
                </a:solidFill>
              </a:rPr>
              <a:t>атуральный прогестерон</a:t>
            </a:r>
            <a:endParaRPr lang="ru-RU" dirty="0">
              <a:solidFill>
                <a:srgbClr val="D242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16096" y="3484657"/>
            <a:ext cx="702682" cy="75501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5508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ea typeface="Helvetica" charset="0"/>
                <a:cs typeface="Helvetica" charset="0"/>
                <a:sym typeface="Helvetica" charset="0"/>
              </a:rPr>
              <a:t>Почему проводится поддерживающая терапия в ЭКО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8397" y="1935510"/>
          <a:ext cx="8556576" cy="438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230379" y="5201072"/>
            <a:ext cx="1974594" cy="9619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32143" rIns="64286" bIns="32143" rtlCol="0" anchor="ctr"/>
          <a:lstStyle/>
          <a:p>
            <a:pPr algn="ctr"/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НЛФ</a:t>
            </a:r>
          </a:p>
        </p:txBody>
      </p:sp>
    </p:spTree>
    <p:extLst>
      <p:ext uri="{BB962C8B-B14F-4D97-AF65-F5344CB8AC3E}">
        <p14:creationId xmlns:p14="http://schemas.microsoft.com/office/powerpoint/2010/main" xmlns="" val="3223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3580"/>
            <a:ext cx="7606789" cy="699687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Стимулированные циклы  и </a:t>
            </a:r>
            <a:r>
              <a:rPr lang="ru-RU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Неполноценная </a:t>
            </a:r>
            <a:r>
              <a:rPr lang="ru-RU" sz="3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лютеиновая</a:t>
            </a:r>
            <a:r>
              <a:rPr lang="ru-RU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фаза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19608390"/>
              </p:ext>
            </p:extLst>
          </p:nvPr>
        </p:nvGraphicFramePr>
        <p:xfrm>
          <a:off x="369658" y="1656929"/>
          <a:ext cx="8488622" cy="491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ердце 4"/>
          <p:cNvSpPr/>
          <p:nvPr/>
        </p:nvSpPr>
        <p:spPr>
          <a:xfrm>
            <a:off x="7284412" y="6141412"/>
            <a:ext cx="1105056" cy="6027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32143" rIns="64286" bIns="32143" rtlCol="0" anchor="ctr"/>
          <a:lstStyle/>
          <a:p>
            <a:pPr algn="ctr"/>
            <a:r>
              <a:rPr lang="ru-RU" dirty="0" err="1" smtClean="0"/>
              <a:t>пг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285720" y="357166"/>
            <a:ext cx="5486400" cy="566738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прогестероны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1500174"/>
            <a:ext cx="3214710" cy="235745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Кристаллический масляный прогестерон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Дидрогестерон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Микронизированный</a:t>
            </a:r>
            <a:r>
              <a:rPr lang="ru-RU" sz="2400" dirty="0">
                <a:solidFill>
                  <a:schemeClr val="bg1"/>
                </a:solidFill>
              </a:rPr>
              <a:t> прогестерон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727" r="11727"/>
          <a:stretch>
            <a:fillRect/>
          </a:stretch>
        </p:blipFill>
        <p:spPr>
          <a:xfrm>
            <a:off x="3657600" y="1500174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xmlns="" val="25717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5357818" cy="1454768"/>
          </a:xfrm>
          <a:prstGeom prst="rect">
            <a:avLst/>
          </a:prstGeom>
          <a:noFill/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3200" b="1" dirty="0"/>
              <a:t>По данным эпидемиологических исследований</a:t>
            </a:r>
            <a:endParaRPr lang="ru-RU" sz="28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519113813"/>
              </p:ext>
            </p:extLst>
          </p:nvPr>
        </p:nvGraphicFramePr>
        <p:xfrm>
          <a:off x="217212" y="1945260"/>
          <a:ext cx="8459180" cy="45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52466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 bwMode="auto">
          <a:xfrm>
            <a:off x="5286380" y="3714752"/>
            <a:ext cx="3857620" cy="2714644"/>
          </a:xfrm>
          <a:prstGeom prst="ellipse">
            <a:avLst/>
          </a:prstGeom>
          <a:solidFill>
            <a:srgbClr val="FFC8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286380" y="2071678"/>
            <a:ext cx="3857620" cy="1928826"/>
          </a:xfrm>
          <a:prstGeom prst="ellipse">
            <a:avLst/>
          </a:prstGeom>
          <a:solidFill>
            <a:srgbClr val="FFC8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5929306" y="785794"/>
            <a:ext cx="2571768" cy="1571636"/>
          </a:xfrm>
          <a:prstGeom prst="ellipse">
            <a:avLst/>
          </a:prstGeom>
          <a:solidFill>
            <a:srgbClr val="FFC82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6913" y="1157843"/>
            <a:ext cx="1407629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ВРТ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2567806"/>
            <a:ext cx="3031600" cy="1008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Эндокринное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бесплодие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72" y="3737188"/>
            <a:ext cx="3067408" cy="2284100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748671" y="4235604"/>
            <a:ext cx="3545587" cy="1466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</a:t>
            </a:r>
          </a:p>
          <a:p>
            <a:pPr algn="ct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евынашивания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беременности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64" y="116632"/>
            <a:ext cx="5554980" cy="1257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769266"/>
            <a:ext cx="4824536" cy="123110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ДЛЯ ПЕРОРАЛЬНОГО И ИНТРАВАГИНАЛЬНОГО ПРИМЕНЕНИЯ, СООТВЕТСТВУЮЩИЙ ЭНДОГЕННОМУ ПРОГЕСТЕРОНУ И ОБЛАДАЮЩИЙ ВСЕМИ ЕГО ЭФФЕКТАМИ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31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0976"/>
            <a:ext cx="8228013" cy="143351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составе препарата </a:t>
            </a:r>
            <a:r>
              <a:rPr lang="ru-RU" dirty="0" err="1" smtClean="0">
                <a:solidFill>
                  <a:schemeClr val="bg1"/>
                </a:solidFill>
              </a:rPr>
              <a:t>Йодилайф</a:t>
            </a:r>
            <a:r>
              <a:rPr lang="ru-RU" sz="2400" dirty="0">
                <a:solidFill>
                  <a:schemeClr val="bg1"/>
                </a:solidFill>
              </a:rPr>
              <a:t> оптимальное количество фолиевой кислоты и витамин </a:t>
            </a:r>
            <a:r>
              <a:rPr lang="en-US" sz="2400" dirty="0">
                <a:solidFill>
                  <a:schemeClr val="bg1"/>
                </a:solidFill>
              </a:rPr>
              <a:t>B12</a:t>
            </a:r>
            <a:r>
              <a:rPr lang="ru-RU" sz="2400" dirty="0">
                <a:solidFill>
                  <a:schemeClr val="bg1"/>
                </a:solidFill>
              </a:rPr>
              <a:t>- совместный прием этих витаминов </a:t>
            </a:r>
            <a:r>
              <a:rPr lang="ru-RU" sz="2400" dirty="0" err="1">
                <a:solidFill>
                  <a:schemeClr val="bg1"/>
                </a:solidFill>
              </a:rPr>
              <a:t>патогенетически</a:t>
            </a:r>
            <a:r>
              <a:rPr lang="ru-RU" sz="2400" dirty="0">
                <a:solidFill>
                  <a:schemeClr val="bg1"/>
                </a:solidFill>
              </a:rPr>
              <a:t> оправдан и обеспечивает высокую эффективность препарата</a:t>
            </a:r>
          </a:p>
        </p:txBody>
      </p:sp>
      <p:sp>
        <p:nvSpPr>
          <p:cNvPr id="4" name="Horizontal Scroll 15"/>
          <p:cNvSpPr/>
          <p:nvPr/>
        </p:nvSpPr>
        <p:spPr>
          <a:xfrm>
            <a:off x="3286116" y="2075363"/>
            <a:ext cx="2649927" cy="1995387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дозам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фолиевой кислоты &amp;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34108"/>
          <a:stretch/>
        </p:blipFill>
        <p:spPr>
          <a:xfrm>
            <a:off x="214282" y="2130856"/>
            <a:ext cx="2201747" cy="21199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072198" y="1860701"/>
            <a:ext cx="2857520" cy="11024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ВОЗ рекомендует единственный режим применения ФК для профилактики ДНТ 400 мг до и сразу после зачатия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100425"/>
            <a:ext cx="2857520" cy="11024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Цианокобаламин</a:t>
            </a:r>
            <a:r>
              <a:rPr lang="ru-RU" sz="1200" dirty="0"/>
              <a:t> включенный в состав выступает в роли ко-фактора, обеспечивает основные метаболические реакции, идущие с участием </a:t>
            </a:r>
            <a:r>
              <a:rPr lang="ru-RU" sz="1200" dirty="0" err="1"/>
              <a:t>фолатов</a:t>
            </a:r>
            <a:endParaRPr lang="ru-RU" sz="1200" dirty="0"/>
          </a:p>
        </p:txBody>
      </p:sp>
      <p:sp>
        <p:nvSpPr>
          <p:cNvPr id="8" name="Табличка 7"/>
          <p:cNvSpPr/>
          <p:nvPr/>
        </p:nvSpPr>
        <p:spPr>
          <a:xfrm>
            <a:off x="857224" y="4472225"/>
            <a:ext cx="7715304" cy="1814295"/>
          </a:xfrm>
          <a:prstGeom prst="plaqu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Показания к применению: </a:t>
            </a:r>
          </a:p>
          <a:p>
            <a:pPr algn="ctr"/>
            <a:r>
              <a:rPr lang="ru-RU" dirty="0"/>
              <a:t>Профилактика дефицита йода, фолиевой кислоты и витамина В 12 у женщин детородного возраста на этапах планирования беременности (не менее 1 мес. до зачатия). </a:t>
            </a:r>
            <a:br>
              <a:rPr lang="ru-RU" dirty="0"/>
            </a:br>
            <a:r>
              <a:rPr lang="ru-RU" dirty="0"/>
              <a:t>Для профилактики развития дефектов нервной трубки у плода в I триместре беременности.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79215"/>
            <a:ext cx="9144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Бицадзе В.О., </a:t>
            </a:r>
            <a:r>
              <a:rPr lang="ru-RU" sz="900" dirty="0" err="1"/>
              <a:t>Самбурова</a:t>
            </a:r>
            <a:r>
              <a:rPr lang="ru-RU" sz="900" dirty="0"/>
              <a:t> Н.В., </a:t>
            </a:r>
            <a:r>
              <a:rPr lang="ru-RU" sz="900" dirty="0" err="1"/>
              <a:t>Макацария</a:t>
            </a:r>
            <a:r>
              <a:rPr lang="ru-RU" sz="900" dirty="0"/>
              <a:t> Н.А., </a:t>
            </a:r>
            <a:r>
              <a:rPr lang="ru-RU" sz="900" dirty="0" err="1"/>
              <a:t>Фолатдефицитные</a:t>
            </a:r>
            <a:r>
              <a:rPr lang="ru-RU" sz="900" dirty="0"/>
              <a:t> состояния в акушерской практике и проблема их коррекции, Журнал «Акушерство, гинекология, репродукция», </a:t>
            </a:r>
            <a:r>
              <a:rPr lang="ru-RU" sz="900" dirty="0" err="1"/>
              <a:t>спецвыпуск</a:t>
            </a:r>
            <a:r>
              <a:rPr lang="ru-RU" sz="900" dirty="0"/>
              <a:t> 2016, </a:t>
            </a:r>
            <a:r>
              <a:rPr lang="en-US" sz="900" dirty="0"/>
              <a:t>ISSN 2313-7347</a:t>
            </a:r>
            <a:endParaRPr lang="ru-RU" sz="9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73" y="1709493"/>
            <a:ext cx="2564798" cy="27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3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5486400" cy="566738"/>
          </a:xfrm>
        </p:spPr>
        <p:txBody>
          <a:bodyPr/>
          <a:lstStyle/>
          <a:p>
            <a:r>
              <a:rPr lang="ru-RU" sz="5400" dirty="0" err="1" smtClean="0">
                <a:solidFill>
                  <a:schemeClr val="bg1"/>
                </a:solidFill>
              </a:rPr>
              <a:t>Праджисан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1500174"/>
            <a:ext cx="4857784" cy="23574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Натуральный </a:t>
            </a:r>
            <a:r>
              <a:rPr lang="ru-RU" sz="3600" dirty="0" err="1" smtClean="0">
                <a:solidFill>
                  <a:schemeClr val="bg1"/>
                </a:solidFill>
              </a:rPr>
              <a:t>микронизированный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прогестерон</a:t>
            </a: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571472" y="3786190"/>
            <a:ext cx="4857784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 мг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428596" y="1076312"/>
            <a:ext cx="5486400" cy="566738"/>
          </a:xfrm>
        </p:spPr>
        <p:txBody>
          <a:bodyPr/>
          <a:lstStyle/>
          <a:p>
            <a:r>
              <a:rPr lang="ru-RU" sz="5400" dirty="0" err="1" smtClean="0">
                <a:solidFill>
                  <a:schemeClr val="bg1"/>
                </a:solidFill>
              </a:rPr>
              <a:t>Дидрогестерон</a:t>
            </a:r>
            <a:r>
              <a:rPr lang="ru-RU" sz="5400" dirty="0" smtClean="0">
                <a:solidFill>
                  <a:schemeClr val="bg1"/>
                </a:solidFill>
              </a:rPr>
              <a:t> (</a:t>
            </a:r>
            <a:r>
              <a:rPr lang="ru-RU" sz="5400" dirty="0" err="1" smtClean="0">
                <a:solidFill>
                  <a:schemeClr val="bg1"/>
                </a:solidFill>
              </a:rPr>
              <a:t>дюфастон</a:t>
            </a:r>
            <a:r>
              <a:rPr lang="ru-RU" sz="5400" dirty="0" smtClean="0">
                <a:solidFill>
                  <a:schemeClr val="bg1"/>
                </a:solidFill>
              </a:rPr>
              <a:t>)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2000240"/>
            <a:ext cx="4857784" cy="23574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Для </a:t>
            </a:r>
            <a:r>
              <a:rPr lang="ru-RU" sz="3600" dirty="0" err="1" smtClean="0">
                <a:solidFill>
                  <a:schemeClr val="bg1"/>
                </a:solidFill>
              </a:rPr>
              <a:t>перорального</a:t>
            </a:r>
            <a:r>
              <a:rPr lang="ru-RU" sz="3600" dirty="0" smtClean="0">
                <a:solidFill>
                  <a:schemeClr val="bg1"/>
                </a:solidFill>
              </a:rPr>
              <a:t> применения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 bwMode="auto">
          <a:xfrm>
            <a:off x="571472" y="4286256"/>
            <a:ext cx="4857784" cy="23574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мг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057" cy="1143240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ru-RU" b="1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Эффекты прогестерона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4294967295"/>
          </p:nvPr>
        </p:nvSpPr>
        <p:spPr>
          <a:xfrm>
            <a:off x="0" y="1071546"/>
            <a:ext cx="4714876" cy="4572960"/>
          </a:xfrm>
          <a:prstGeom prst="rect">
            <a:avLst/>
          </a:prstGeom>
          <a:ln w="19050" cmpd="dbl">
            <a:noFill/>
          </a:ln>
        </p:spPr>
        <p:txBody>
          <a:bodyPr>
            <a:normAutofit/>
          </a:bodyPr>
          <a:lstStyle/>
          <a:p>
            <a:pPr>
              <a:spcBef>
                <a:spcPts val="713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C824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Ожидаемые</a:t>
            </a:r>
          </a:p>
          <a:p>
            <a:pPr>
              <a:spcBef>
                <a:spcPts val="713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Иммуномодулирующий</a:t>
            </a:r>
          </a:p>
          <a:p>
            <a:pPr>
              <a:spcBef>
                <a:spcPts val="713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ru-RU" sz="3000" dirty="0" smtClean="0">
              <a:solidFill>
                <a:schemeClr val="bg1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Секреторная трансформация</a:t>
            </a:r>
          </a:p>
          <a:p>
            <a:pPr>
              <a:spcBef>
                <a:spcPts val="713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ru-RU" sz="3000" dirty="0" smtClean="0">
              <a:solidFill>
                <a:schemeClr val="bg1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>
              <a:spcBef>
                <a:spcPts val="713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3000" dirty="0" err="1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Токолитический</a:t>
            </a:r>
            <a:r>
              <a:rPr lang="ru-RU" sz="30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sz="3000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714877" y="1285860"/>
            <a:ext cx="4429124" cy="5572140"/>
          </a:xfrm>
          <a:prstGeom prst="rect">
            <a:avLst/>
          </a:prstGeom>
          <a:ln w="12700" cmpd="dbl">
            <a:noFill/>
          </a:ln>
        </p:spPr>
        <p:txBody>
          <a:bodyPr anchor="ctr" anchorCtr="0">
            <a:normAutofit fontScale="92500" lnSpcReduction="10000"/>
          </a:bodyPr>
          <a:lstStyle/>
          <a:p>
            <a:pPr marL="180000" indent="-180000">
              <a:lnSpc>
                <a:spcPct val="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C824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Механизм</a:t>
            </a:r>
          </a:p>
          <a:p>
            <a:pPr marL="360000" lvl="1" indent="-360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ru-RU" sz="2200" dirty="0" smtClean="0">
              <a:solidFill>
                <a:schemeClr val="bg1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360000" lvl="1" indent="360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Выживание </a:t>
            </a:r>
            <a:r>
              <a:rPr lang="ru-RU" sz="2200" dirty="0" err="1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семиаллогенного</a:t>
            </a:r>
            <a:r>
              <a:rPr lang="ru-RU" sz="22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плода </a:t>
            </a:r>
            <a:endParaRPr lang="ru-RU" sz="2200" dirty="0">
              <a:solidFill>
                <a:schemeClr val="bg1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360000" lvl="1" indent="360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Подавление </a:t>
            </a:r>
            <a:r>
              <a:rPr lang="en-US" sz="22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NK </a:t>
            </a:r>
            <a:r>
              <a:rPr lang="ru-RU" sz="22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и </a:t>
            </a:r>
            <a:r>
              <a:rPr lang="en-US" sz="22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T</a:t>
            </a:r>
            <a:r>
              <a:rPr lang="ru-RU" sz="22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-лимфоцитов</a:t>
            </a:r>
          </a:p>
          <a:p>
            <a:pPr marL="639967" lvl="1" indent="0">
              <a:buClr>
                <a:schemeClr val="bg1"/>
              </a:buClr>
              <a:buFont typeface="Wingdings" pitchFamily="2" charset="2"/>
              <a:buChar char="Ø"/>
            </a:pPr>
            <a:endParaRPr lang="ru-RU" sz="2600" dirty="0" smtClean="0">
              <a:solidFill>
                <a:schemeClr val="bg1"/>
              </a:solidFill>
              <a:sym typeface="Tw Cen MT" pitchFamily="34" charset="0"/>
            </a:endParaRPr>
          </a:p>
          <a:p>
            <a:pPr marL="180000" lvl="1" indent="-180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Переводит </a:t>
            </a:r>
            <a:r>
              <a:rPr lang="ru-RU" sz="2600" dirty="0" err="1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эстрадиол</a:t>
            </a:r>
            <a:r>
              <a:rPr lang="ru-RU" sz="26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в менее активные эстрон, эстрон сульфат</a:t>
            </a:r>
          </a:p>
          <a:p>
            <a:pPr marL="180000" lvl="1" indent="-180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</a:pPr>
            <a:endParaRPr lang="ru-RU" sz="2600" dirty="0" smtClean="0">
              <a:solidFill>
                <a:schemeClr val="bg1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  <a:p>
            <a:pPr marL="180000" lvl="1" indent="-180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Снижает синтез простагландина, α </a:t>
            </a:r>
            <a:r>
              <a:rPr lang="ru-RU" sz="2600" dirty="0" err="1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адренергентический</a:t>
            </a:r>
            <a:r>
              <a:rPr lang="ru-RU" sz="2600" dirty="0" smtClean="0">
                <a:solidFill>
                  <a:schemeClr val="bg1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 эффект </a:t>
            </a:r>
          </a:p>
        </p:txBody>
      </p:sp>
    </p:spTree>
    <p:extLst>
      <p:ext uri="{BB962C8B-B14F-4D97-AF65-F5344CB8AC3E}">
        <p14:creationId xmlns:p14="http://schemas.microsoft.com/office/powerpoint/2010/main" xmlns="" val="421873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009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ОЖИДАЕМЫЕ ЭФФЕКТЫ ПРОГЕСТЕРОНА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ru-RU" b="1" dirty="0" smtClean="0">
                <a:solidFill>
                  <a:srgbClr val="FFC824"/>
                </a:solidFill>
              </a:rPr>
              <a:t>Безопасность использования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(влияние на обменные процессы)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9720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Наименее выраженное влияние на метаболизм ЛПВП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Отсутствие влияния на углеводный обмен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bg1"/>
                </a:solidFill>
              </a:rPr>
              <a:t>Не обнаружено изменений параметров гемостаза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Нейротропный</a:t>
            </a:r>
            <a:r>
              <a:rPr lang="ru-RU" dirty="0" smtClean="0">
                <a:solidFill>
                  <a:schemeClr val="bg1"/>
                </a:solidFill>
              </a:rPr>
              <a:t> эффект при пероральном приеме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3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829840" cy="462725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Progestogen for preventing miscarriage.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bg1"/>
                </a:solidFill>
                <a:hlinkClick r:id="rId2"/>
              </a:rPr>
              <a:t>Oates-Whitehead RM,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Haas DM, 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Carrier JA.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Source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Research Division, Royal College of </a:t>
            </a:r>
            <a:r>
              <a:rPr lang="en-US" dirty="0" err="1">
                <a:solidFill>
                  <a:schemeClr val="bg1"/>
                </a:solidFill>
              </a:rPr>
              <a:t>Paediatrics</a:t>
            </a:r>
            <a:r>
              <a:rPr lang="en-US" dirty="0">
                <a:solidFill>
                  <a:schemeClr val="bg1"/>
                </a:solidFill>
              </a:rPr>
              <a:t>, 50 </a:t>
            </a:r>
            <a:r>
              <a:rPr lang="en-US" dirty="0" err="1">
                <a:solidFill>
                  <a:schemeClr val="bg1"/>
                </a:solidFill>
              </a:rPr>
              <a:t>Hallam</a:t>
            </a:r>
            <a:r>
              <a:rPr lang="en-US" dirty="0">
                <a:solidFill>
                  <a:schemeClr val="bg1"/>
                </a:solidFill>
              </a:rPr>
              <a:t> Street, London, UK, W1W 6DE.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Update in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u="sng" dirty="0">
                <a:solidFill>
                  <a:schemeClr val="bg1"/>
                </a:solidFill>
                <a:hlinkClick r:id="rId5"/>
              </a:rPr>
              <a:t>Cochrane Database Syst Rev. 2008;(2):CD003511.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Abstract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BACKGROUND: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Progesterone, a female sex hormone, is known to induce secretory changes in the lining of the uterus essential for successful implantation of a fertilized egg. It has been suggested that a causative factor in many cases of miscarriage may be inadequate secretion of </a:t>
            </a:r>
            <a:r>
              <a:rPr lang="en-US" dirty="0" err="1">
                <a:solidFill>
                  <a:schemeClr val="bg1"/>
                </a:solidFill>
              </a:rPr>
              <a:t>progestogens</a:t>
            </a:r>
            <a:r>
              <a:rPr lang="en-US" dirty="0">
                <a:solidFill>
                  <a:schemeClr val="bg1"/>
                </a:solidFill>
              </a:rPr>
              <a:t>. Therefore, </a:t>
            </a:r>
            <a:r>
              <a:rPr lang="en-US" dirty="0" err="1">
                <a:solidFill>
                  <a:schemeClr val="bg1"/>
                </a:solidFill>
              </a:rPr>
              <a:t>progestational</a:t>
            </a:r>
            <a:r>
              <a:rPr lang="en-US" dirty="0">
                <a:solidFill>
                  <a:schemeClr val="bg1"/>
                </a:solidFill>
              </a:rPr>
              <a:t> agents have been used, beginning in the first trimester of pregnancy, in an attempt to prevent spontaneous miscarriage.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Изображение 3" descr="Снимок экрана 2016-09-27 в 9.06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560" y="1524323"/>
            <a:ext cx="4394440" cy="494532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4796" y="230572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Прогестерон для улучшения трансформации эндометрия и предотвращения </a:t>
            </a:r>
            <a:r>
              <a:rPr lang="ru-RU" sz="2400" b="1" dirty="0" err="1" smtClean="0">
                <a:solidFill>
                  <a:schemeClr val="bg1"/>
                </a:solidFill>
              </a:rPr>
              <a:t>невынашивания</a:t>
            </a:r>
            <a:r>
              <a:rPr lang="ru-RU" sz="2400" b="1" dirty="0" smtClean="0">
                <a:solidFill>
                  <a:schemeClr val="bg1"/>
                </a:solidFill>
              </a:rPr>
              <a:t> беременности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1775-5ED3-44E4-BBD0-6BD07EF76253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68" y="-963487"/>
            <a:ext cx="9159268" cy="33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314" y="2767936"/>
            <a:ext cx="8643966" cy="315508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r>
              <a:rPr lang="ru-RU" sz="1900" b="1" dirty="0"/>
              <a:t>У женщин </a:t>
            </a:r>
            <a:r>
              <a:rPr lang="ru-RU" sz="1900" b="1" dirty="0">
                <a:solidFill>
                  <a:srgbClr val="FFC824"/>
                </a:solidFill>
              </a:rPr>
              <a:t>с угрозой прерывания беременности </a:t>
            </a:r>
            <a:r>
              <a:rPr lang="en-US" sz="1900" b="1" dirty="0">
                <a:solidFill>
                  <a:srgbClr val="FFC824"/>
                </a:solidFill>
              </a:rPr>
              <a:t> </a:t>
            </a:r>
            <a:r>
              <a:rPr lang="ru-RU" sz="1900" b="1" dirty="0"/>
              <a:t>наблюдалась значимо большая частота :</a:t>
            </a:r>
          </a:p>
          <a:p>
            <a:r>
              <a:rPr lang="en-US" sz="1900" b="1" dirty="0"/>
              <a:t> </a:t>
            </a:r>
            <a:r>
              <a:rPr lang="ru-RU" sz="1900" b="1" dirty="0"/>
              <a:t> </a:t>
            </a:r>
          </a:p>
          <a:p>
            <a:r>
              <a:rPr lang="ru-RU" sz="1900" b="1" dirty="0"/>
              <a:t>- преждевременного излития околоплодных вод  </a:t>
            </a:r>
            <a:r>
              <a:rPr lang="ru-RU" sz="1900" b="1" dirty="0">
                <a:solidFill>
                  <a:srgbClr val="FFC824"/>
                </a:solidFill>
              </a:rPr>
              <a:t>в 1,8 раза</a:t>
            </a:r>
          </a:p>
          <a:p>
            <a:r>
              <a:rPr lang="ru-RU" sz="1900" b="1" dirty="0"/>
              <a:t>- </a:t>
            </a:r>
            <a:r>
              <a:rPr lang="ru-RU" sz="1900" b="1" dirty="0" smtClean="0"/>
              <a:t>преждевременных </a:t>
            </a:r>
            <a:r>
              <a:rPr lang="ru-RU" sz="1900" b="1" dirty="0"/>
              <a:t>родов </a:t>
            </a:r>
            <a:r>
              <a:rPr lang="ru-RU" sz="1900" b="1" dirty="0">
                <a:solidFill>
                  <a:srgbClr val="FFC824"/>
                </a:solidFill>
              </a:rPr>
              <a:t>в 2 раза</a:t>
            </a:r>
            <a:endParaRPr lang="en-US" sz="1900" b="1" dirty="0">
              <a:solidFill>
                <a:srgbClr val="FFC824"/>
              </a:solidFill>
            </a:endParaRPr>
          </a:p>
          <a:p>
            <a:r>
              <a:rPr lang="ru-RU" sz="1900" b="1" dirty="0"/>
              <a:t>- внутриутробной задержки развития плода </a:t>
            </a:r>
            <a:r>
              <a:rPr lang="ru-RU" sz="1900" b="1" dirty="0">
                <a:solidFill>
                  <a:srgbClr val="FFC824"/>
                </a:solidFill>
              </a:rPr>
              <a:t>на 52% </a:t>
            </a:r>
            <a:r>
              <a:rPr lang="ru-RU" sz="1900" b="1" dirty="0"/>
              <a:t>чаще </a:t>
            </a:r>
            <a:endParaRPr lang="en-US" sz="1900" b="1" dirty="0"/>
          </a:p>
          <a:p>
            <a:r>
              <a:rPr lang="ru-RU" sz="1900" b="1" dirty="0" smtClean="0"/>
              <a:t>- значимо </a:t>
            </a:r>
            <a:r>
              <a:rPr lang="ru-RU" sz="1900" b="1" dirty="0"/>
              <a:t>большая частота перинатальной смертности  более чем в </a:t>
            </a:r>
            <a:r>
              <a:rPr lang="ru-RU" sz="1900" b="1" dirty="0">
                <a:solidFill>
                  <a:srgbClr val="FFC824"/>
                </a:solidFill>
              </a:rPr>
              <a:t>2 раза</a:t>
            </a:r>
            <a:endParaRPr lang="en-US" sz="1900" b="1" dirty="0">
              <a:solidFill>
                <a:srgbClr val="FFC824"/>
              </a:solidFill>
            </a:endParaRPr>
          </a:p>
          <a:p>
            <a:r>
              <a:rPr lang="ru-RU" sz="1900" b="1" dirty="0" smtClean="0"/>
              <a:t>- </a:t>
            </a:r>
            <a:r>
              <a:rPr lang="ru-RU" sz="1900" b="1" dirty="0"/>
              <a:t>рождения детей с низкой массой тела  </a:t>
            </a:r>
            <a:r>
              <a:rPr lang="ru-RU" sz="1900" b="1" dirty="0">
                <a:solidFill>
                  <a:srgbClr val="FFC824"/>
                </a:solidFill>
              </a:rPr>
              <a:t>на 83% </a:t>
            </a:r>
            <a:r>
              <a:rPr lang="ru-RU" sz="1900" b="1" dirty="0"/>
              <a:t>чаще</a:t>
            </a:r>
          </a:p>
          <a:p>
            <a:endParaRPr lang="ru-RU" sz="1900" b="1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072206"/>
            <a:ext cx="8280920" cy="69344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en-US" sz="1400" dirty="0" err="1"/>
              <a:t>Saraswat</a:t>
            </a:r>
            <a:r>
              <a:rPr lang="en-US" sz="1400" dirty="0"/>
              <a:t> L, Bhattacharya S, </a:t>
            </a:r>
            <a:r>
              <a:rPr lang="en-US" sz="1400" dirty="0" err="1"/>
              <a:t>Maheshwari</a:t>
            </a:r>
            <a:r>
              <a:rPr lang="en-US" sz="1400" dirty="0"/>
              <a:t> A, Bhattacharya S. Maternal and perinatal out-come in women with threatened miscarriage in the first trimester: a systematic review. BJOG 2010;117: Pages 245-257.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362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382453" y="6356933"/>
            <a:ext cx="761547" cy="364281"/>
          </a:xfrm>
          <a:prstGeom prst="rect">
            <a:avLst/>
          </a:prstGeo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38</a:t>
            </a:fld>
            <a:endParaRPr kumimoji="0" lang="en-US"/>
          </a:p>
        </p:txBody>
      </p:sp>
      <p:sp>
        <p:nvSpPr>
          <p:cNvPr id="6" name="TextBox 5"/>
          <p:cNvSpPr txBox="1"/>
          <p:nvPr/>
        </p:nvSpPr>
        <p:spPr>
          <a:xfrm>
            <a:off x="1428728" y="214290"/>
            <a:ext cx="6107718" cy="596136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ru-RU" sz="3600" b="1" dirty="0" smtClean="0"/>
              <a:t>Препараты прогестерона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0387" y="1338146"/>
            <a:ext cx="8341278" cy="4503295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smtClean="0"/>
              <a:t>Назначаются уже в подготовке к беременности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endParaRPr lang="ru-RU" sz="2500" dirty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smtClean="0"/>
              <a:t>Продолжаются на фоне наступившей беременности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endParaRPr lang="ru-RU" sz="2500" dirty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err="1" smtClean="0"/>
              <a:t>Пролонгирование</a:t>
            </a:r>
            <a:r>
              <a:rPr lang="ru-RU" sz="2500" dirty="0" smtClean="0"/>
              <a:t> при </a:t>
            </a:r>
            <a:r>
              <a:rPr lang="ru-RU" sz="2500" dirty="0" err="1" smtClean="0"/>
              <a:t>невынашивании</a:t>
            </a:r>
            <a:r>
              <a:rPr lang="ru-RU" sz="2500" dirty="0" smtClean="0"/>
              <a:t> в анамнезе, </a:t>
            </a:r>
          </a:p>
          <a:p>
            <a:pPr>
              <a:buClr>
                <a:schemeClr val="bg1"/>
              </a:buClr>
            </a:pPr>
            <a:r>
              <a:rPr lang="ru-RU" sz="2500" dirty="0" smtClean="0"/>
              <a:t>угрозе прерывания беременности</a:t>
            </a:r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endParaRPr lang="ru-RU" sz="2500" dirty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err="1" smtClean="0"/>
              <a:t>Дидрогестерон</a:t>
            </a:r>
            <a:r>
              <a:rPr lang="ru-RU" sz="2500" dirty="0" smtClean="0"/>
              <a:t> !! 20-30 мг</a:t>
            </a:r>
          </a:p>
          <a:p>
            <a:pPr>
              <a:buClr>
                <a:schemeClr val="bg1"/>
              </a:buClr>
            </a:pPr>
            <a:endParaRPr lang="ru-RU" sz="2500" dirty="0" smtClean="0"/>
          </a:p>
          <a:p>
            <a:pPr marL="300552" indent="-300552">
              <a:buClr>
                <a:schemeClr val="bg1"/>
              </a:buClr>
              <a:buFont typeface="Arial"/>
              <a:buChar char="•"/>
            </a:pPr>
            <a:r>
              <a:rPr lang="ru-RU" sz="2500" dirty="0" err="1" smtClean="0"/>
              <a:t>Микронизированный</a:t>
            </a:r>
            <a:r>
              <a:rPr lang="ru-RU" sz="2500" dirty="0" smtClean="0"/>
              <a:t> прогестерон 200-300 мг</a:t>
            </a:r>
          </a:p>
          <a:p>
            <a:endParaRPr lang="ru-RU" sz="2500" dirty="0"/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2315577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Когда отменяем препараты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647" y="1357298"/>
          <a:ext cx="8228707" cy="438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6631423" y="4286256"/>
            <a:ext cx="1356206" cy="1657585"/>
          </a:xfrm>
          <a:prstGeom prst="upArrow">
            <a:avLst/>
          </a:prstGeom>
          <a:solidFill>
            <a:srgbClr val="FFC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0" tIns="32140" rIns="64280" bIns="3214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8-16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3648" y="6072206"/>
            <a:ext cx="1185938" cy="3225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4280" tIns="32140" rIns="64280" bIns="32140" rtlCol="0">
            <a:spAutoFit/>
          </a:bodyPr>
          <a:lstStyle/>
          <a:p>
            <a:r>
              <a:rPr lang="ru-RU" dirty="0" smtClean="0"/>
              <a:t>отменяем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7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Восстановление репродуктивной функции в  стимулированных циклах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9941737"/>
              </p:ext>
            </p:extLst>
          </p:nvPr>
        </p:nvGraphicFramePr>
        <p:xfrm>
          <a:off x="457647" y="2112604"/>
          <a:ext cx="8228707" cy="4503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66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4294967295"/>
          </p:nvPr>
        </p:nvSpPr>
        <p:spPr>
          <a:xfrm>
            <a:off x="0" y="192101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Когда отменять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714488"/>
            <a:ext cx="8229057" cy="4390099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dirty="0" smtClean="0">
                <a:solidFill>
                  <a:schemeClr val="bg1"/>
                </a:solidFill>
              </a:rPr>
              <a:t>Эстрогены можно применять во время беременности до 8-9 недель беременности по рекомендации методических указаний</a:t>
            </a:r>
          </a:p>
          <a:p>
            <a:pPr>
              <a:buClr>
                <a:schemeClr val="bg1"/>
              </a:buClr>
            </a:pPr>
            <a:endParaRPr lang="ru-RU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ru-RU" dirty="0" smtClean="0">
                <a:solidFill>
                  <a:schemeClr val="bg1"/>
                </a:solidFill>
              </a:rPr>
              <a:t>Препараты прогестерона, согласно инструкции до 20 </a:t>
            </a:r>
            <a:r>
              <a:rPr lang="ru-RU" dirty="0" err="1" smtClean="0">
                <a:solidFill>
                  <a:schemeClr val="bg1"/>
                </a:solidFill>
              </a:rPr>
              <a:t>нед</a:t>
            </a:r>
            <a:r>
              <a:rPr lang="ru-RU" dirty="0" smtClean="0">
                <a:solidFill>
                  <a:schemeClr val="bg1"/>
                </a:solidFill>
              </a:rPr>
              <a:t>. беременности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156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-7146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Наши назначения: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562" y="1214422"/>
            <a:ext cx="8375480" cy="3878807"/>
          </a:xfrm>
        </p:spPr>
        <p:txBody>
          <a:bodyPr/>
          <a:lstStyle/>
          <a:p>
            <a:pPr marL="514280" indent="-514280" algn="l">
              <a:buClr>
                <a:schemeClr val="bg1"/>
              </a:buClr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Лечебно-охранительный режим</a:t>
            </a:r>
          </a:p>
          <a:p>
            <a:pPr marL="514280" indent="-514280" algn="l">
              <a:buClr>
                <a:schemeClr val="bg1"/>
              </a:buClr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Прогестерон </a:t>
            </a:r>
          </a:p>
          <a:p>
            <a:pPr algn="l"/>
            <a:r>
              <a:rPr lang="ru-RU" dirty="0" err="1" smtClean="0">
                <a:solidFill>
                  <a:schemeClr val="bg1"/>
                </a:solidFill>
              </a:rPr>
              <a:t>Дуфастон</a:t>
            </a:r>
            <a:r>
              <a:rPr lang="ru-RU" dirty="0" smtClean="0">
                <a:solidFill>
                  <a:schemeClr val="bg1"/>
                </a:solidFill>
              </a:rPr>
              <a:t> 30-40 мг  или</a:t>
            </a:r>
          </a:p>
          <a:p>
            <a:pPr algn="l"/>
            <a:r>
              <a:rPr lang="ru-RU" dirty="0" err="1" smtClean="0">
                <a:solidFill>
                  <a:schemeClr val="bg1"/>
                </a:solidFill>
              </a:rPr>
              <a:t>Микронизированный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утрожестан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праджисан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ипрожин</a:t>
            </a:r>
            <a:r>
              <a:rPr lang="ru-RU" dirty="0" smtClean="0">
                <a:solidFill>
                  <a:schemeClr val="bg1"/>
                </a:solidFill>
              </a:rPr>
              <a:t>) 400-600 мг или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Прогестерон  25 мг в/м</a:t>
            </a:r>
          </a:p>
          <a:p>
            <a:pPr algn="l"/>
            <a:r>
              <a:rPr lang="ru-RU" dirty="0" err="1" smtClean="0">
                <a:solidFill>
                  <a:schemeClr val="bg1"/>
                </a:solidFill>
              </a:rPr>
              <a:t>Крайнон</a:t>
            </a:r>
            <a:r>
              <a:rPr lang="ru-RU" dirty="0" smtClean="0">
                <a:solidFill>
                  <a:schemeClr val="bg1"/>
                </a:solidFill>
              </a:rPr>
              <a:t> 90 мг вагинально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dirty="0" err="1" smtClean="0">
                <a:solidFill>
                  <a:schemeClr val="bg1"/>
                </a:solidFill>
              </a:rPr>
              <a:t>Фолиевая</a:t>
            </a:r>
            <a:r>
              <a:rPr lang="ru-RU" dirty="0" smtClean="0">
                <a:solidFill>
                  <a:schemeClr val="bg1"/>
                </a:solidFill>
              </a:rPr>
              <a:t> кислота (</a:t>
            </a:r>
            <a:r>
              <a:rPr lang="ru-RU" dirty="0" err="1" smtClean="0">
                <a:solidFill>
                  <a:schemeClr val="bg1"/>
                </a:solidFill>
              </a:rPr>
              <a:t>йодилайф</a:t>
            </a:r>
            <a:r>
              <a:rPr lang="ru-RU" dirty="0" smtClean="0">
                <a:solidFill>
                  <a:schemeClr val="bg1"/>
                </a:solidFill>
              </a:rPr>
              <a:t>) 0,4-0,5 мг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</a:rPr>
              <a:t>4. </a:t>
            </a:r>
            <a:r>
              <a:rPr lang="ru-RU" b="1" dirty="0" err="1">
                <a:solidFill>
                  <a:srgbClr val="FFC824"/>
                </a:solidFill>
              </a:rPr>
              <a:t>Дивигель</a:t>
            </a:r>
            <a:endParaRPr lang="ru-RU" b="1" dirty="0">
              <a:solidFill>
                <a:srgbClr val="FFC824"/>
              </a:solidFill>
            </a:endParaRPr>
          </a:p>
          <a:p>
            <a:pPr algn="l"/>
            <a:r>
              <a:rPr lang="ru-RU" b="1" dirty="0" smtClean="0">
                <a:solidFill>
                  <a:srgbClr val="FFC824"/>
                </a:solidFill>
              </a:rPr>
              <a:t>2-4 мг</a:t>
            </a:r>
          </a:p>
        </p:txBody>
      </p:sp>
    </p:spTree>
    <p:extLst>
      <p:ext uri="{BB962C8B-B14F-4D97-AF65-F5344CB8AC3E}">
        <p14:creationId xmlns:p14="http://schemas.microsoft.com/office/powerpoint/2010/main" xmlns="" val="37052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3000" b="1" dirty="0" smtClean="0">
                <a:solidFill>
                  <a:schemeClr val="bg1"/>
                </a:solidFill>
              </a:rPr>
              <a:t>ОСНОВНЫЕ ВОПРОСЫ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12066" y="928670"/>
            <a:ext cx="8319868" cy="4505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AutoNum type="arabicPeriod"/>
            </a:pPr>
            <a:r>
              <a:rPr lang="ru-RU" altLang="ru-RU" sz="2000" dirty="0" smtClean="0">
                <a:latin typeface="+mn-lt"/>
              </a:rPr>
              <a:t>Какие препараты?</a:t>
            </a:r>
          </a:p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AutoNum type="arabicPeriod"/>
            </a:pPr>
            <a:r>
              <a:rPr lang="ru-RU" altLang="ru-RU" sz="2000" dirty="0" smtClean="0">
                <a:latin typeface="+mn-lt"/>
              </a:rPr>
              <a:t>Как длительно оставлять поддержку в </a:t>
            </a:r>
            <a:r>
              <a:rPr lang="ru-RU" altLang="ru-RU" sz="2000" dirty="0" err="1" smtClean="0">
                <a:latin typeface="+mn-lt"/>
              </a:rPr>
              <a:t>посттрансферном</a:t>
            </a:r>
            <a:r>
              <a:rPr lang="ru-RU" altLang="ru-RU" sz="2000" dirty="0" smtClean="0">
                <a:latin typeface="+mn-lt"/>
              </a:rPr>
              <a:t> периоде?</a:t>
            </a:r>
          </a:p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AutoNum type="arabicPeriod"/>
            </a:pPr>
            <a:r>
              <a:rPr lang="ru-RU" altLang="ru-RU" sz="2000" dirty="0" smtClean="0">
                <a:latin typeface="+mn-lt"/>
              </a:rPr>
              <a:t>Что делать, если появились мажущие кровянистые выделения из половых путей до </a:t>
            </a:r>
            <a:r>
              <a:rPr lang="ru-RU" altLang="ru-RU" sz="2000" dirty="0" err="1" smtClean="0">
                <a:latin typeface="+mn-lt"/>
              </a:rPr>
              <a:t>ХГ-диагностики</a:t>
            </a:r>
            <a:r>
              <a:rPr lang="ru-RU" altLang="ru-RU" sz="2000" dirty="0" smtClean="0">
                <a:latin typeface="+mn-lt"/>
              </a:rPr>
              <a:t> беременности?</a:t>
            </a:r>
          </a:p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Font typeface="Arial" pitchFamily="34" charset="0"/>
              <a:buAutoNum type="arabicPeriod"/>
            </a:pPr>
            <a:r>
              <a:rPr lang="ru-RU" altLang="ru-RU" sz="2000" dirty="0" smtClean="0"/>
              <a:t>На что обращать внимание при осмотре пациентки после переноса?</a:t>
            </a:r>
          </a:p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AutoNum type="arabicPeriod"/>
            </a:pPr>
            <a:r>
              <a:rPr lang="ru-RU" altLang="ru-RU" sz="2000" dirty="0" smtClean="0">
                <a:latin typeface="+mn-lt"/>
              </a:rPr>
              <a:t>Через сколько дней после переноса эмбрионов </a:t>
            </a:r>
            <a:r>
              <a:rPr lang="ru-RU" altLang="ru-RU" sz="2000" dirty="0" err="1" smtClean="0">
                <a:latin typeface="+mn-lt"/>
              </a:rPr>
              <a:t>УЗИ-диагностика</a:t>
            </a:r>
            <a:r>
              <a:rPr lang="ru-RU" altLang="ru-RU" sz="2000" dirty="0" smtClean="0">
                <a:latin typeface="+mn-lt"/>
              </a:rPr>
              <a:t>  достоверно  подтверждает  беременность?</a:t>
            </a:r>
          </a:p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AutoNum type="arabicPeriod"/>
            </a:pPr>
            <a:r>
              <a:rPr lang="ru-RU" altLang="ru-RU" sz="2000" dirty="0" smtClean="0">
                <a:latin typeface="+mn-lt"/>
              </a:rPr>
              <a:t>Перенос эмбрионов был отменен в лечебном цикле по причине риска развития СГЯ. Когда делать перенос оттаянных эмбрионов? </a:t>
            </a:r>
          </a:p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AutoNum type="arabicPeriod"/>
            </a:pPr>
            <a:r>
              <a:rPr lang="ru-RU" altLang="ru-RU" sz="2000" dirty="0" smtClean="0">
                <a:latin typeface="+mn-lt"/>
              </a:rPr>
              <a:t>Как долго продлять листок нетрудоспособности  после ЭКО?</a:t>
            </a:r>
          </a:p>
          <a:p>
            <a:pPr marL="514350" indent="-514350" algn="just">
              <a:lnSpc>
                <a:spcPct val="120000"/>
              </a:lnSpc>
              <a:spcAft>
                <a:spcPts val="1200"/>
              </a:spcAft>
              <a:buClr>
                <a:schemeClr val="bg1"/>
              </a:buClr>
              <a:buAutoNum type="arabicPeriod"/>
            </a:pPr>
            <a:endParaRPr lang="ru-RU" altLang="ru-RU" sz="20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ea typeface="Helvetica" charset="0"/>
                <a:cs typeface="Helvetica" charset="0"/>
                <a:sym typeface="Helvetica" charset="0"/>
              </a:rPr>
              <a:t>Почему проводится поддерживающая терапия в ЭКО </a:t>
            </a:r>
            <a:endParaRPr lang="ru-RU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8397" y="1935510"/>
          <a:ext cx="8556576" cy="438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230379" y="5201072"/>
            <a:ext cx="1974594" cy="9619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32143" rIns="64286" bIns="32143" rtlCol="0" anchor="ctr"/>
          <a:lstStyle/>
          <a:p>
            <a:pPr algn="ctr"/>
            <a:r>
              <a:rPr lang="ru-RU" sz="3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НЛФ</a:t>
            </a:r>
          </a:p>
        </p:txBody>
      </p:sp>
    </p:spTree>
    <p:extLst>
      <p:ext uri="{BB962C8B-B14F-4D97-AF65-F5344CB8AC3E}">
        <p14:creationId xmlns:p14="http://schemas.microsoft.com/office/powerpoint/2010/main" xmlns="" val="3223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3580"/>
            <a:ext cx="7606789" cy="699687"/>
          </a:xfrm>
        </p:spPr>
        <p:txBody>
          <a:bodyPr>
            <a:noAutofit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Стимулированные циклы  и </a:t>
            </a:r>
            <a:r>
              <a:rPr lang="ru-RU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Неполноценная </a:t>
            </a:r>
            <a:r>
              <a:rPr lang="ru-RU" sz="3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лютеиновая</a:t>
            </a:r>
            <a:r>
              <a:rPr lang="ru-RU" sz="3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фаза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19608390"/>
              </p:ext>
            </p:extLst>
          </p:nvPr>
        </p:nvGraphicFramePr>
        <p:xfrm>
          <a:off x="369658" y="1656929"/>
          <a:ext cx="8488622" cy="491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ердце 4"/>
          <p:cNvSpPr/>
          <p:nvPr/>
        </p:nvSpPr>
        <p:spPr>
          <a:xfrm>
            <a:off x="7284412" y="6141412"/>
            <a:ext cx="1105056" cy="60275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6" tIns="32143" rIns="64286" bIns="32143" rtlCol="0" anchor="ctr"/>
          <a:lstStyle/>
          <a:p>
            <a:pPr algn="ctr"/>
            <a:r>
              <a:rPr lang="ru-RU" dirty="0" err="1" smtClean="0"/>
              <a:t>пг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32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72494" cy="13994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ru-RU" sz="3000" b="1" dirty="0" smtClean="0">
                <a:solidFill>
                  <a:schemeClr val="bg1"/>
                </a:solidFill>
              </a:rPr>
              <a:t>ЧАСТОТА ДЕФИЦИТА ПРОГЕСТЕРОНА ВСЛЕДСТВИЕ НЕДОСТАТОЧНОСТИ ЛЮТЕИНОВОЙ ФАЗЫ (НЛФ)</a:t>
            </a:r>
            <a:endParaRPr lang="ru-RU" altLang="ru-RU" sz="3000" b="1" dirty="0">
              <a:solidFill>
                <a:schemeClr val="bg1"/>
              </a:solidFill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200038" y="3066757"/>
            <a:ext cx="8737600" cy="2510766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altLang="ru-RU" dirty="0">
                <a:solidFill>
                  <a:schemeClr val="bg1"/>
                </a:solidFill>
                <a:latin typeface="Cocon" pitchFamily="50" charset="-52"/>
              </a:rPr>
              <a:t> 3-15% пациенток с бесплодием¹ </a:t>
            </a:r>
          </a:p>
          <a:p>
            <a:pPr marL="0" indent="0">
              <a:lnSpc>
                <a:spcPct val="90000"/>
              </a:lnSpc>
              <a:buClr>
                <a:schemeClr val="bg1"/>
              </a:buClr>
              <a:buNone/>
            </a:pPr>
            <a:endParaRPr lang="ru-RU" altLang="ru-RU" dirty="0">
              <a:solidFill>
                <a:schemeClr val="bg1"/>
              </a:solidFill>
              <a:latin typeface="Cocon" pitchFamily="50" charset="-52"/>
            </a:endParaRPr>
          </a:p>
          <a:p>
            <a:pPr>
              <a:buClr>
                <a:schemeClr val="bg1"/>
              </a:buClr>
            </a:pPr>
            <a:r>
              <a:rPr lang="ru-RU" altLang="ru-RU" dirty="0">
                <a:solidFill>
                  <a:schemeClr val="bg1"/>
                </a:solidFill>
                <a:latin typeface="Cocon" pitchFamily="50" charset="-52"/>
              </a:rPr>
              <a:t>35% пациенток с привычным невынашиванием²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dirty="0">
              <a:solidFill>
                <a:schemeClr val="bg1"/>
              </a:solidFill>
              <a:latin typeface="Cocon" pitchFamily="50" charset="-52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ru-RU" dirty="0">
              <a:solidFill>
                <a:schemeClr val="bg1"/>
              </a:solidFill>
              <a:latin typeface="Cocon" pitchFamily="50" charset="-52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ru-RU" dirty="0">
              <a:solidFill>
                <a:schemeClr val="bg1"/>
              </a:solidFill>
              <a:latin typeface="Cocon" pitchFamily="50" charset="-52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ru-RU" dirty="0">
              <a:solidFill>
                <a:schemeClr val="bg1"/>
              </a:solidFill>
              <a:latin typeface="Cocon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78541"/>
            <a:ext cx="9042400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buAutoNum type="arabicPeriod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Soules MR: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Ob&amp;Gyn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Vol 34:pp 123-126, 1991</a:t>
            </a:r>
          </a:p>
          <a:p>
            <a:pPr marL="228600" indent="-228600" algn="r">
              <a:buAutoNum type="arabicPeriod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Jones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GS:Fertil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Steril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27: 351, 1976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759-7598-4F9B-93AC-410E14FC68E9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3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0000"/>
          </a:xfrm>
          <a:noFill/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3000" b="1" dirty="0" smtClean="0">
                <a:solidFill>
                  <a:schemeClr val="bg1"/>
                </a:solidFill>
              </a:rPr>
              <a:t>ПРЕПАРАТЫ В ПОСТТРАНСФЕРНОМ ПЕРИОДЕ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1"/>
          </p:nvPr>
        </p:nvSpPr>
        <p:spPr>
          <a:xfrm>
            <a:off x="323528" y="1535132"/>
            <a:ext cx="8535892" cy="4608512"/>
          </a:xfrm>
        </p:spPr>
        <p:txBody>
          <a:bodyPr/>
          <a:lstStyle/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r>
              <a:rPr lang="ru-RU" sz="2800" dirty="0" err="1" smtClean="0">
                <a:solidFill>
                  <a:schemeClr val="bg1"/>
                </a:solidFill>
              </a:rPr>
              <a:t>гестагены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</a:rPr>
              <a:t>крайнон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утрожестан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r>
              <a:rPr lang="ru-RU" sz="2800" dirty="0" smtClean="0">
                <a:solidFill>
                  <a:schemeClr val="bg1"/>
                </a:solidFill>
              </a:rPr>
              <a:t>эстрогены (</a:t>
            </a:r>
            <a:r>
              <a:rPr lang="ru-RU" sz="2800" dirty="0" err="1" smtClean="0">
                <a:solidFill>
                  <a:schemeClr val="bg1"/>
                </a:solidFill>
              </a:rPr>
              <a:t>дивигель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эстрожель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123995" y="556132"/>
            <a:ext cx="7037188" cy="57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12" tIns="41034" rIns="78912" bIns="41034"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392521" algn="l"/>
                <a:tab pos="786435" algn="l"/>
                <a:tab pos="1180348" algn="l"/>
                <a:tab pos="1574262" algn="l"/>
                <a:tab pos="1968175" algn="l"/>
                <a:tab pos="2362089" algn="l"/>
                <a:tab pos="2756002" algn="l"/>
                <a:tab pos="3149915" algn="l"/>
                <a:tab pos="3543828" algn="l"/>
                <a:tab pos="3937742" algn="l"/>
                <a:tab pos="4331655" algn="l"/>
                <a:tab pos="4725569" algn="l"/>
                <a:tab pos="5119482" algn="l"/>
                <a:tab pos="5513396" algn="l"/>
                <a:tab pos="5907308" algn="l"/>
                <a:tab pos="6301222" algn="l"/>
                <a:tab pos="6695135" algn="l"/>
                <a:tab pos="7089049" algn="l"/>
                <a:tab pos="7482962" algn="l"/>
                <a:tab pos="7876876" algn="l"/>
              </a:tabLst>
            </a:pPr>
            <a:endParaRPr lang="ru-RU" sz="1900" b="1" baseline="30000">
              <a:solidFill>
                <a:srgbClr val="3333CC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683" y="2098858"/>
            <a:ext cx="2030793" cy="170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2189950"/>
            <a:ext cx="3342121" cy="163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12" tIns="41034" rIns="78912" bIns="41034" anchor="ctr"/>
          <a:lstStyle/>
          <a:p>
            <a:pPr>
              <a:buClr>
                <a:schemeClr val="tx1"/>
              </a:buClr>
              <a:buSzPct val="100000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endParaRPr lang="ru-RU" b="1" dirty="0">
              <a:latin typeface="Cocon" pitchFamily="50" charset="-52"/>
            </a:endParaRPr>
          </a:p>
          <a:p>
            <a:pPr>
              <a:buClr>
                <a:schemeClr val="tx1"/>
              </a:buClr>
              <a:buSzPct val="100000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b="1" dirty="0">
                <a:latin typeface="Cocon" pitchFamily="50" charset="-52"/>
              </a:rPr>
              <a:t>Гестагенный эффект</a:t>
            </a:r>
          </a:p>
          <a:p>
            <a:pPr marL="285750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dirty="0">
                <a:latin typeface="Cocon" pitchFamily="50" charset="-52"/>
              </a:rPr>
              <a:t>Секреторная трансформация эндометрия</a:t>
            </a:r>
          </a:p>
          <a:p>
            <a:pPr marL="285750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dirty="0">
                <a:latin typeface="Cocon" pitchFamily="50" charset="-52"/>
              </a:rPr>
              <a:t>Васкуляризация эндометрия</a:t>
            </a:r>
          </a:p>
          <a:p>
            <a:pPr marL="285750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dirty="0">
                <a:latin typeface="Cocon" pitchFamily="50" charset="-52"/>
              </a:rPr>
              <a:t>Формирование «рецептивного» состояния эндометрия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744197" y="5409152"/>
            <a:ext cx="5261338" cy="9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12" tIns="41034" rIns="78912" bIns="41034" anchor="ctr"/>
          <a:lstStyle/>
          <a:p>
            <a:pPr>
              <a:buClr>
                <a:srgbClr val="000000"/>
              </a:buClr>
              <a:buSzPct val="100000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b="1" dirty="0">
                <a:latin typeface="Cocon" pitchFamily="50" charset="-52"/>
              </a:rPr>
              <a:t>Иммуномодулирующий эффект</a:t>
            </a:r>
          </a:p>
          <a:p>
            <a:pPr>
              <a:buClr>
                <a:srgbClr val="5F5F5F"/>
              </a:buClr>
              <a:buSzPct val="100000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dirty="0">
                <a:latin typeface="Cocon" pitchFamily="50" charset="-52"/>
              </a:rPr>
              <a:t>Обеспечение состояния иммунологической толерантности за счет </a:t>
            </a:r>
            <a:r>
              <a:rPr lang="en-US" dirty="0">
                <a:latin typeface="Cocon" pitchFamily="50" charset="-52"/>
              </a:rPr>
              <a:t>Th2</a:t>
            </a:r>
            <a:r>
              <a:rPr lang="ru-RU" dirty="0">
                <a:latin typeface="Cocon" pitchFamily="50" charset="-52"/>
              </a:rPr>
              <a:t>-иммунного ответа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296002" y="2319618"/>
            <a:ext cx="2586004" cy="7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12" tIns="41034" rIns="78912" bIns="41034" anchor="ctr"/>
          <a:lstStyle/>
          <a:p>
            <a:pPr marL="306222" indent="-306222">
              <a:buClr>
                <a:srgbClr val="000000"/>
              </a:buClr>
              <a:buSzPct val="100000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b="1" dirty="0">
                <a:latin typeface="Cocon" pitchFamily="50" charset="-52"/>
              </a:rPr>
              <a:t>	Токолитический эффект</a:t>
            </a:r>
          </a:p>
          <a:p>
            <a:pPr marL="306222" indent="-306222">
              <a:buClr>
                <a:srgbClr val="5F5F5F"/>
              </a:buClr>
              <a:buSzPct val="100000"/>
              <a:buFont typeface="Arial" charset="0"/>
              <a:buChar char="•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dirty="0">
                <a:latin typeface="Cocon" pitchFamily="50" charset="-52"/>
              </a:rPr>
              <a:t>Уменьшение сократимости миометрия</a:t>
            </a:r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200038" y="5033828"/>
            <a:ext cx="3134315" cy="91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12" tIns="41034" rIns="78912" bIns="41034" anchor="ctr"/>
          <a:lstStyle/>
          <a:p>
            <a:pPr>
              <a:buClr>
                <a:srgbClr val="000000"/>
              </a:buClr>
              <a:buSzPct val="100000"/>
              <a:tabLst>
                <a:tab pos="158679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b="1" dirty="0">
                <a:latin typeface="Cocon" pitchFamily="50" charset="-52"/>
              </a:rPr>
              <a:t>Анксиолитический и нейропротекторный эффект</a:t>
            </a:r>
          </a:p>
          <a:p>
            <a:pPr>
              <a:buClr>
                <a:srgbClr val="5F5F5F"/>
              </a:buClr>
              <a:buSzPct val="100000"/>
              <a:tabLst>
                <a:tab pos="158679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dirty="0">
                <a:latin typeface="Cocon" pitchFamily="50" charset="-52"/>
              </a:rPr>
              <a:t>Формирование доминанты беременности</a:t>
            </a:r>
          </a:p>
        </p:txBody>
      </p:sp>
      <p:sp>
        <p:nvSpPr>
          <p:cNvPr id="6153" name="Rectangle 8"/>
          <p:cNvSpPr>
            <a:spLocks noChangeArrowheads="1"/>
          </p:cNvSpPr>
          <p:nvPr/>
        </p:nvSpPr>
        <p:spPr bwMode="auto">
          <a:xfrm>
            <a:off x="6296002" y="4297234"/>
            <a:ext cx="3058305" cy="91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912" tIns="41034" rIns="78912" bIns="41034" anchor="ctr"/>
          <a:lstStyle/>
          <a:p>
            <a:pPr>
              <a:buClr>
                <a:srgbClr val="000000"/>
              </a:buClr>
              <a:buSzPct val="100000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b="1" dirty="0">
                <a:latin typeface="Cocon" pitchFamily="50" charset="-52"/>
              </a:rPr>
              <a:t>Антиальдостероновый эффект</a:t>
            </a:r>
          </a:p>
          <a:p>
            <a:pPr>
              <a:buClr>
                <a:srgbClr val="5F5F5F"/>
              </a:buClr>
              <a:buSzPct val="100000"/>
              <a:tabLst>
                <a:tab pos="307615" algn="l"/>
                <a:tab pos="798962" algn="l"/>
                <a:tab pos="1600708" algn="l"/>
                <a:tab pos="2402454" algn="l"/>
                <a:tab pos="3204200" algn="l"/>
                <a:tab pos="4005946" algn="l"/>
                <a:tab pos="4807692" algn="l"/>
                <a:tab pos="5609438" algn="l"/>
                <a:tab pos="6411184" algn="l"/>
                <a:tab pos="7212929" algn="l"/>
                <a:tab pos="8014675" algn="l"/>
                <a:tab pos="8816421" algn="l"/>
                <a:tab pos="9058615" algn="l"/>
                <a:tab pos="9452529" algn="l"/>
              </a:tabLst>
            </a:pPr>
            <a:r>
              <a:rPr lang="ru-RU" dirty="0">
                <a:latin typeface="Cocon" pitchFamily="50" charset="-52"/>
              </a:rPr>
              <a:t>Уменьшение задержки жидкости</a:t>
            </a:r>
          </a:p>
        </p:txBody>
      </p:sp>
      <p:sp>
        <p:nvSpPr>
          <p:cNvPr id="6160" name="Text Box 15"/>
          <p:cNvSpPr txBox="1">
            <a:spLocks noChangeArrowheads="1"/>
          </p:cNvSpPr>
          <p:nvPr/>
        </p:nvSpPr>
        <p:spPr bwMode="auto">
          <a:xfrm>
            <a:off x="1484686" y="6355208"/>
            <a:ext cx="7560840" cy="42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8912" tIns="41034" rIns="78912" bIns="41034">
            <a:spAutoFit/>
          </a:bodyPr>
          <a:lstStyle>
            <a:lvl1pPr eaLnBrk="0" hangingPunct="0"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180975" algn="l"/>
                <a:tab pos="992188" algn="l"/>
                <a:tab pos="1987550" algn="l"/>
                <a:tab pos="2982913" algn="l"/>
                <a:tab pos="3978275" algn="l"/>
                <a:tab pos="4973638" algn="l"/>
                <a:tab pos="5969000" algn="l"/>
                <a:tab pos="6964363" algn="l"/>
                <a:tab pos="7959725" algn="l"/>
                <a:tab pos="8955088" algn="l"/>
                <a:tab pos="9950450" algn="l"/>
                <a:tab pos="1094581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200" i="1" baseline="30000" dirty="0">
                <a:solidFill>
                  <a:schemeClr val="bg1"/>
                </a:solidFill>
              </a:rPr>
              <a:t>1</a:t>
            </a:r>
            <a:r>
              <a:rPr lang="ru-RU" sz="1200" i="1" dirty="0">
                <a:solidFill>
                  <a:schemeClr val="bg1"/>
                </a:solidFill>
              </a:rPr>
              <a:t>	Сидельникова В.М.,Актуальные проблемы невынашивания беременности, Москва 2001, с.15-19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      Бруно де Линьер.- Российский вестник акушера-гинеколога, №3, 2003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14282" y="127152"/>
            <a:ext cx="8667723" cy="1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75" tIns="40087" rIns="80175" bIns="40087">
            <a:spAutoFit/>
          </a:bodyPr>
          <a:lstStyle/>
          <a:p>
            <a:pPr algn="ctr" eaLnBrk="0" hangingPunct="0">
              <a:lnSpc>
                <a:spcPct val="120000"/>
              </a:lnSpc>
              <a:buFont typeface="Arial" pitchFamily="34" charset="0"/>
              <a:buNone/>
            </a:pPr>
            <a:r>
              <a:rPr lang="ru-RU" altLang="ru-RU" sz="3000" b="1" dirty="0" smtClean="0">
                <a:latin typeface="+mj-lt"/>
                <a:ea typeface="+mj-ea"/>
                <a:cs typeface="+mj-cs"/>
              </a:rPr>
              <a:t>РОЛЬ ПРОГЕСТЕРОНА В ОБЕСПЕЧЕНИИ НОРМАЛЬНОЙ ИМПЛАНТАЦИИ И РАЗВИТИИ ПЛОДА</a:t>
            </a:r>
            <a:endParaRPr lang="ru-RU" altLang="ru-RU" sz="3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6014668" y="2319618"/>
            <a:ext cx="611215" cy="81249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Striped Right Arrow 19"/>
          <p:cNvSpPr/>
          <p:nvPr/>
        </p:nvSpPr>
        <p:spPr>
          <a:xfrm rot="10800000">
            <a:off x="3120387" y="2366861"/>
            <a:ext cx="611215" cy="81249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Striped Right Arrow 20"/>
          <p:cNvSpPr/>
          <p:nvPr/>
        </p:nvSpPr>
        <p:spPr>
          <a:xfrm rot="5400000">
            <a:off x="4580473" y="4794208"/>
            <a:ext cx="611215" cy="81249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Striped Right Arrow 21"/>
          <p:cNvSpPr/>
          <p:nvPr/>
        </p:nvSpPr>
        <p:spPr>
          <a:xfrm>
            <a:off x="5702347" y="4498161"/>
            <a:ext cx="611215" cy="81249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Striped Right Arrow 22"/>
          <p:cNvSpPr/>
          <p:nvPr/>
        </p:nvSpPr>
        <p:spPr>
          <a:xfrm rot="10800000">
            <a:off x="3438589" y="4488600"/>
            <a:ext cx="611215" cy="81249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039" y="3844231"/>
            <a:ext cx="1292745" cy="1014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759-7598-4F9B-93AC-410E14FC68E9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495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38" y="3118897"/>
            <a:ext cx="4735012" cy="341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620001" cy="2068192"/>
          </a:xfrm>
          <a:noFill/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solidFill>
                  <a:schemeClr val="bg1"/>
                </a:solidFill>
                <a:latin typeface="Cocon" pitchFamily="50" charset="-52"/>
              </a:rPr>
              <a:t>Вагинальный </a:t>
            </a:r>
            <a:r>
              <a:rPr lang="ru-RU" sz="3200" dirty="0" err="1">
                <a:solidFill>
                  <a:schemeClr val="bg1"/>
                </a:solidFill>
                <a:latin typeface="Cocon" pitchFamily="50" charset="-52"/>
              </a:rPr>
              <a:t>микронизированный</a:t>
            </a:r>
            <a:r>
              <a:rPr lang="ru-RU" sz="3200" dirty="0">
                <a:solidFill>
                  <a:schemeClr val="bg1"/>
                </a:solidFill>
                <a:latin typeface="Cocon" pitchFamily="50" charset="-52"/>
              </a:rPr>
              <a:t> прогестерон эффективнее, чем синтетические гестагены обеспечивает формирование «окна имплантации»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8836" y="6492394"/>
            <a:ext cx="3367816" cy="25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266" tIns="43634" rIns="87266" bIns="43634">
            <a:spAutoFit/>
          </a:bodyPr>
          <a:lstStyle/>
          <a:p>
            <a:pPr defTabSz="872436"/>
            <a:r>
              <a:rPr lang="en-US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Fatemi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et al.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i="1" dirty="0">
                <a:latin typeface="Arial" panose="020B0604020202020204" pitchFamily="34" charset="0"/>
                <a:cs typeface="Arial" panose="020B0604020202020204" pitchFamily="34" charset="0"/>
              </a:rPr>
              <a:t>Hum </a:t>
            </a:r>
            <a:r>
              <a:rPr lang="fr-B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Reprod</a:t>
            </a:r>
            <a:r>
              <a:rPr lang="fr-BE" sz="1200" i="1" dirty="0">
                <a:latin typeface="Arial" panose="020B0604020202020204" pitchFamily="34" charset="0"/>
                <a:cs typeface="Arial" panose="020B0604020202020204" pitchFamily="34" charset="0"/>
              </a:rPr>
              <a:t>. 2007;</a:t>
            </a:r>
            <a:r>
              <a:rPr lang="fr-BE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22(5)</a:t>
            </a:r>
            <a:r>
              <a:rPr lang="fr-BE" sz="1200" i="1" dirty="0">
                <a:latin typeface="Arial" panose="020B0604020202020204" pitchFamily="34" charset="0"/>
                <a:cs typeface="Arial" panose="020B0604020202020204" pitchFamily="34" charset="0"/>
              </a:rPr>
              <a:t>:1260-3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2669" y="3118897"/>
            <a:ext cx="2940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con" pitchFamily="50" charset="-52"/>
              </a:rPr>
              <a:t>Как и где </a:t>
            </a:r>
          </a:p>
          <a:p>
            <a:pPr algn="ctr"/>
            <a:r>
              <a:rPr lang="ru-RU" sz="2800" dirty="0">
                <a:latin typeface="Cocon" pitchFamily="50" charset="-52"/>
              </a:rPr>
              <a:t>это доказано?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8268" y="4828122"/>
            <a:ext cx="420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con" pitchFamily="50" charset="-52"/>
              </a:rPr>
              <a:t>Center for Reproductive Medicine and Department of Pathology, Dutch-Speaking Free University, </a:t>
            </a:r>
            <a:endParaRPr lang="ru-RU" dirty="0">
              <a:latin typeface="Cocon" pitchFamily="50" charset="-52"/>
            </a:endParaRPr>
          </a:p>
          <a:p>
            <a:pPr algn="ctr"/>
            <a:r>
              <a:rPr lang="en-US" dirty="0">
                <a:latin typeface="Cocon" pitchFamily="50" charset="-52"/>
              </a:rPr>
              <a:t>Brussels, Belgium</a:t>
            </a:r>
            <a:endParaRPr lang="ru-RU" dirty="0">
              <a:latin typeface="Cocon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5050" y="4226819"/>
            <a:ext cx="420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con" pitchFamily="50" charset="-52"/>
              </a:rPr>
              <a:t>Исследование Фатеми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0759-7598-4F9B-93AC-410E14FC68E9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1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  <a:noFill/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УТРОЖЕСТАН, КРАЙНОН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1"/>
          </p:nvPr>
        </p:nvSpPr>
        <p:spPr>
          <a:xfrm>
            <a:off x="323528" y="980728"/>
            <a:ext cx="8535892" cy="4608512"/>
          </a:xfrm>
        </p:spPr>
        <p:txBody>
          <a:bodyPr/>
          <a:lstStyle/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r>
              <a:rPr lang="ru-RU" sz="2400" dirty="0" smtClean="0">
                <a:solidFill>
                  <a:schemeClr val="bg1"/>
                </a:solidFill>
              </a:rPr>
              <a:t>применение на ранних сроках улучшает прогноз течения второй половины беременности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r>
              <a:rPr lang="ru-RU" sz="2400" dirty="0" smtClean="0">
                <a:solidFill>
                  <a:schemeClr val="bg1"/>
                </a:solidFill>
              </a:rPr>
              <a:t>снижает риск преждевременных родов у пациенток с укорочением шейки матки </a:t>
            </a:r>
            <a:r>
              <a:rPr lang="en-US" sz="2400" dirty="0" smtClean="0">
                <a:solidFill>
                  <a:schemeClr val="bg1"/>
                </a:solidFill>
              </a:rPr>
              <a:t>&lt;25 </a:t>
            </a:r>
            <a:r>
              <a:rPr lang="ru-RU" sz="2400" dirty="0" smtClean="0">
                <a:solidFill>
                  <a:schemeClr val="bg1"/>
                </a:solidFill>
              </a:rPr>
              <a:t>мм на 78%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r>
              <a:rPr lang="ru-RU" sz="2400" dirty="0" smtClean="0">
                <a:solidFill>
                  <a:schemeClr val="bg1"/>
                </a:solidFill>
              </a:rPr>
              <a:t>достоверно снижает частоту преждевременных родов у пациенток с ПР в анамнезе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r>
              <a:rPr lang="ru-RU" sz="2400" dirty="0" smtClean="0">
                <a:solidFill>
                  <a:schemeClr val="bg1"/>
                </a:solidFill>
              </a:rPr>
              <a:t>вагинальный прогестерон снижает суммарный показатель </a:t>
            </a:r>
            <a:r>
              <a:rPr lang="ru-RU" sz="2400" dirty="0" err="1" smtClean="0">
                <a:solidFill>
                  <a:schemeClr val="bg1"/>
                </a:solidFill>
              </a:rPr>
              <a:t>неонатальной</a:t>
            </a:r>
            <a:r>
              <a:rPr lang="ru-RU" sz="2400" dirty="0" smtClean="0">
                <a:solidFill>
                  <a:schemeClr val="bg1"/>
                </a:solidFill>
              </a:rPr>
              <a:t> заболеваемости и смертности на 43%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4654550" y="6210324"/>
            <a:ext cx="44894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8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1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Пустотина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О. А., Российский вестник акушера-гинеколога, №2, 2006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 данным Национального регистра 2014 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2760"/>
            <a:ext cx="8229600" cy="4389120"/>
          </a:xfrm>
          <a:noFill/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Количество начатых циклов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72 924</a:t>
            </a:r>
            <a:r>
              <a:rPr lang="ru-RU" sz="2100" dirty="0">
                <a:solidFill>
                  <a:schemeClr val="bg1"/>
                </a:solidFill>
              </a:rPr>
              <a:t/>
            </a:r>
            <a:br>
              <a:rPr lang="ru-RU" sz="2100" dirty="0">
                <a:solidFill>
                  <a:schemeClr val="bg1"/>
                </a:solidFill>
              </a:rPr>
            </a:br>
            <a:endParaRPr lang="ru-RU" sz="21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Количество живорождений</a:t>
            </a:r>
          </a:p>
          <a:p>
            <a:pPr>
              <a:buNone/>
            </a:pPr>
            <a:r>
              <a:rPr lang="ru-RU" sz="3000" dirty="0" smtClean="0">
                <a:solidFill>
                  <a:schemeClr val="bg1"/>
                </a:solidFill>
              </a:rPr>
              <a:t>15 079    				</a:t>
            </a:r>
            <a:r>
              <a:rPr lang="ru-RU" sz="3000" b="1" dirty="0" smtClean="0">
                <a:solidFill>
                  <a:srgbClr val="FFC824"/>
                </a:solidFill>
              </a:rPr>
              <a:t>27%</a:t>
            </a:r>
            <a:endParaRPr lang="ru-RU" sz="3000" b="1" dirty="0">
              <a:solidFill>
                <a:srgbClr val="FFC82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РАРЧ</a:t>
            </a:r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598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УТРОЖЕСТАН, КРАЙНОН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1"/>
          </p:nvPr>
        </p:nvSpPr>
        <p:spPr>
          <a:xfrm>
            <a:off x="323528" y="1196752"/>
            <a:ext cx="8535892" cy="3600400"/>
          </a:xfrm>
        </p:spPr>
        <p:txBody>
          <a:bodyPr/>
          <a:lstStyle/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снижает риск развития респираторного </a:t>
            </a:r>
            <a:r>
              <a:rPr lang="ru-RU" sz="2400" dirty="0" err="1" smtClean="0">
                <a:solidFill>
                  <a:schemeClr val="bg1"/>
                </a:solidFill>
              </a:rPr>
              <a:t>дистресс-синдрома</a:t>
            </a:r>
            <a:r>
              <a:rPr lang="ru-RU" sz="2400" dirty="0" smtClean="0">
                <a:solidFill>
                  <a:schemeClr val="bg1"/>
                </a:solidFill>
              </a:rPr>
              <a:t> у новорожденных в 2 раза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эффективен на ранних и поздних сроках беременности – имеет зарегистрированные в инструкции МЗ РФ показания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одобрен </a:t>
            </a:r>
            <a:r>
              <a:rPr lang="en-US" sz="2400" dirty="0" smtClean="0">
                <a:solidFill>
                  <a:schemeClr val="bg1"/>
                </a:solidFill>
              </a:rPr>
              <a:t>FDA </a:t>
            </a:r>
            <a:r>
              <a:rPr lang="ru-RU" sz="2400" dirty="0" smtClean="0">
                <a:solidFill>
                  <a:schemeClr val="bg1"/>
                </a:solidFill>
              </a:rPr>
              <a:t>для поддержки </a:t>
            </a:r>
            <a:r>
              <a:rPr lang="ru-RU" sz="2400" dirty="0" err="1" smtClean="0">
                <a:solidFill>
                  <a:schemeClr val="bg1"/>
                </a:solidFill>
              </a:rPr>
              <a:t>лютеиновой</a:t>
            </a:r>
            <a:r>
              <a:rPr lang="ru-RU" sz="2400" dirty="0" smtClean="0">
                <a:solidFill>
                  <a:schemeClr val="bg1"/>
                </a:solidFill>
              </a:rPr>
              <a:t> фазы в </a:t>
            </a:r>
            <a:r>
              <a:rPr lang="en-US" sz="2400" dirty="0" smtClean="0">
                <a:solidFill>
                  <a:schemeClr val="bg1"/>
                </a:solidFill>
              </a:rPr>
              <a:t>I </a:t>
            </a:r>
            <a:r>
              <a:rPr lang="ru-RU" sz="2400" dirty="0" smtClean="0">
                <a:solidFill>
                  <a:schemeClr val="bg1"/>
                </a:solidFill>
              </a:rPr>
              <a:t>триместре беременности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включён в Российские рекомендации по преждевременным родам и в Европейские Рекомендации 2016 г.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4654550" y="6210324"/>
            <a:ext cx="44894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8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1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Пустотина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О. А., Российский вестник акушера-гинеколога, №2, 2006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СХЕМА НАЗНАЧЕНИЯ ПРОГЕСТЕРОНА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 bwMode="auto">
          <a:xfrm>
            <a:off x="323528" y="1376672"/>
            <a:ext cx="2786082" cy="1944216"/>
          </a:xfrm>
          <a:prstGeom prst="rightArrowCallout">
            <a:avLst>
              <a:gd name="adj1" fmla="val 30079"/>
              <a:gd name="adj2" fmla="val 27540"/>
              <a:gd name="adj3" fmla="val 19314"/>
              <a:gd name="adj4" fmla="val 7337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1700" dirty="0" smtClean="0">
                <a:solidFill>
                  <a:schemeClr val="tx1"/>
                </a:solidFill>
                <a:latin typeface="Arial" charset="0"/>
              </a:rPr>
              <a:t>Самостоятельная беременность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Выноска со стрелкой вправо 13"/>
          <p:cNvSpPr/>
          <p:nvPr/>
        </p:nvSpPr>
        <p:spPr bwMode="auto">
          <a:xfrm>
            <a:off x="3214678" y="1340768"/>
            <a:ext cx="3071834" cy="900000"/>
          </a:xfrm>
          <a:prstGeom prst="rightArrowCallout">
            <a:avLst>
              <a:gd name="adj1" fmla="val 30079"/>
              <a:gd name="adj2" fmla="val 25927"/>
              <a:gd name="adj3" fmla="val 34634"/>
              <a:gd name="adj4" fmla="val 8278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Профилактика привычного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невынашивания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Выноска со стрелкой вправо 14"/>
          <p:cNvSpPr/>
          <p:nvPr/>
        </p:nvSpPr>
        <p:spPr bwMode="auto">
          <a:xfrm>
            <a:off x="3214678" y="2420888"/>
            <a:ext cx="3071834" cy="900000"/>
          </a:xfrm>
          <a:prstGeom prst="rightArrowCallout">
            <a:avLst>
              <a:gd name="adj1" fmla="val 30079"/>
              <a:gd name="adj2" fmla="val 27540"/>
              <a:gd name="adj3" fmla="val 41085"/>
              <a:gd name="adj4" fmla="val 832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Угроза выкидыша: </a:t>
            </a:r>
          </a:p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боли внизу живота + кровянистые выделения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429388" y="1340768"/>
            <a:ext cx="2571768" cy="90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Arial" charset="0"/>
              </a:rPr>
              <a:t>Утрожестан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 200-400 мг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rial" charset="0"/>
              </a:rPr>
              <a:t>100 мг 2 раза в день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rial" charset="0"/>
              </a:rPr>
              <a:t>200 мг 2 раза в день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429388" y="2378144"/>
            <a:ext cx="2571768" cy="90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Arial" charset="0"/>
              </a:rPr>
              <a:t>Утрожестан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 400 мг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rial" charset="0"/>
              </a:rPr>
              <a:t>200 мг 2 раза в день</a:t>
            </a:r>
          </a:p>
        </p:txBody>
      </p:sp>
      <p:sp>
        <p:nvSpPr>
          <p:cNvPr id="21" name="Выноска со стрелкой вправо 20"/>
          <p:cNvSpPr/>
          <p:nvPr/>
        </p:nvSpPr>
        <p:spPr bwMode="auto">
          <a:xfrm>
            <a:off x="357158" y="4581128"/>
            <a:ext cx="5929354" cy="900000"/>
          </a:xfrm>
          <a:prstGeom prst="rightArrowCallout">
            <a:avLst>
              <a:gd name="adj1" fmla="val 30079"/>
              <a:gd name="adj2" fmla="val 25927"/>
              <a:gd name="adj3" fmla="val 50761"/>
              <a:gd name="adj4" fmla="val 8768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Индуцированная беременность (ЭКО, ЭКО+ИКСИ)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Выноска со стрелкой вправо 21"/>
          <p:cNvSpPr/>
          <p:nvPr/>
        </p:nvSpPr>
        <p:spPr bwMode="auto">
          <a:xfrm>
            <a:off x="357158" y="5672272"/>
            <a:ext cx="5929354" cy="900000"/>
          </a:xfrm>
          <a:prstGeom prst="rightArrowCallout">
            <a:avLst>
              <a:gd name="adj1" fmla="val 30079"/>
              <a:gd name="adj2" fmla="val 27540"/>
              <a:gd name="adj3" fmla="val 47536"/>
              <a:gd name="adj4" fmla="val 879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Профилактика (предупреждение )преждевременных родов у женщин группы риска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429388" y="4581128"/>
            <a:ext cx="2571768" cy="90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Arial" charset="0"/>
              </a:rPr>
              <a:t>Утрожестан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 600 мг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rial" charset="0"/>
              </a:rPr>
              <a:t>200 мг 3 раза в день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rial" charset="0"/>
              </a:rPr>
              <a:t>или</a:t>
            </a:r>
          </a:p>
          <a:p>
            <a:r>
              <a:rPr lang="ru-RU" sz="1600" b="1" dirty="0" err="1" smtClean="0">
                <a:solidFill>
                  <a:schemeClr val="tx1"/>
                </a:solidFill>
                <a:latin typeface="Arial" charset="0"/>
              </a:rPr>
              <a:t>Крайнон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 90 мг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rial" charset="0"/>
              </a:rPr>
              <a:t>1раз в день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429388" y="5629528"/>
            <a:ext cx="2571768" cy="90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600" b="1" dirty="0" err="1" smtClean="0">
                <a:solidFill>
                  <a:schemeClr val="tx1"/>
                </a:solidFill>
                <a:latin typeface="Arial" charset="0"/>
              </a:rPr>
              <a:t>Утрожестан</a:t>
            </a: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 200 мг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Arial" charset="0"/>
              </a:rPr>
              <a:t>перед сном с 22-й по 34-ю неделю беременности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23528" y="3501008"/>
            <a:ext cx="8692448" cy="90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+ Симптоматическая терапия: 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с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гемостатической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целью используют </a:t>
            </a:r>
            <a:r>
              <a:rPr lang="ru-RU" sz="1600" dirty="0" err="1" smtClean="0">
                <a:solidFill>
                  <a:schemeClr val="tx1"/>
                </a:solidFill>
                <a:latin typeface="Arial" charset="0"/>
              </a:rPr>
              <a:t>транексамовую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кислоту в суточной дозе 750-1500 мг в течение 5-7 дней</a:t>
            </a:r>
            <a:endParaRPr lang="ru-RU" sz="1200" i="1" dirty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880" y="1484784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dirty="0" smtClean="0">
                <a:latin typeface="+mn-lt"/>
              </a:rPr>
              <a:t>Вагинальный </a:t>
            </a:r>
            <a:r>
              <a:rPr lang="ru-RU" sz="3000" dirty="0" err="1" smtClean="0">
                <a:latin typeface="+mn-lt"/>
              </a:rPr>
              <a:t>микронизированный</a:t>
            </a:r>
            <a:r>
              <a:rPr lang="ru-RU" sz="3000" dirty="0" smtClean="0">
                <a:latin typeface="+mn-lt"/>
              </a:rPr>
              <a:t> прогестерон эффективен в отношении улучшения </a:t>
            </a:r>
            <a:r>
              <a:rPr lang="ru-RU" sz="3000" dirty="0" err="1" smtClean="0">
                <a:latin typeface="+mn-lt"/>
              </a:rPr>
              <a:t>рецептивности</a:t>
            </a:r>
            <a:r>
              <a:rPr lang="ru-RU" sz="3000" dirty="0" smtClean="0">
                <a:latin typeface="+mn-lt"/>
              </a:rPr>
              <a:t> эндометрия при подготовке к беременности</a:t>
            </a:r>
            <a:endParaRPr lang="ru-RU" sz="30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ДИВИГЕЛЬ, ЭСТРОЖЕЛЬ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1"/>
          </p:nvPr>
        </p:nvSpPr>
        <p:spPr>
          <a:xfrm>
            <a:off x="323528" y="1196752"/>
            <a:ext cx="8535892" cy="3600400"/>
          </a:xfrm>
        </p:spPr>
        <p:txBody>
          <a:bodyPr/>
          <a:lstStyle/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назначают в программах ЭКО при тонком эндометрии ≤ 7 мм, как правило, с 8 </a:t>
            </a:r>
            <a:r>
              <a:rPr lang="ru-RU" sz="2200" dirty="0" err="1" smtClean="0">
                <a:solidFill>
                  <a:schemeClr val="bg1"/>
                </a:solidFill>
              </a:rPr>
              <a:t>д.м.ц</a:t>
            </a:r>
            <a:r>
              <a:rPr lang="ru-RU" sz="2200" dirty="0" smtClean="0">
                <a:solidFill>
                  <a:schemeClr val="bg1"/>
                </a:solidFill>
              </a:rPr>
              <a:t>. до </a:t>
            </a:r>
            <a:r>
              <a:rPr lang="ru-RU" sz="2200" dirty="0" err="1" smtClean="0">
                <a:solidFill>
                  <a:schemeClr val="bg1"/>
                </a:solidFill>
              </a:rPr>
              <a:t>ХГ-диагностики</a:t>
            </a:r>
            <a:r>
              <a:rPr lang="ru-RU" sz="2200" dirty="0" smtClean="0">
                <a:solidFill>
                  <a:schemeClr val="bg1"/>
                </a:solidFill>
              </a:rPr>
              <a:t> беременности, при положительном результате ХГ, постепенно снижают дозу и отменяют в день </a:t>
            </a:r>
            <a:r>
              <a:rPr lang="ru-RU" sz="2200" dirty="0" err="1" smtClean="0">
                <a:solidFill>
                  <a:schemeClr val="bg1"/>
                </a:solidFill>
              </a:rPr>
              <a:t>УЗИ-диагностики</a:t>
            </a:r>
            <a:r>
              <a:rPr lang="ru-RU" sz="2200" dirty="0" smtClean="0">
                <a:solidFill>
                  <a:schemeClr val="bg1"/>
                </a:solidFill>
              </a:rPr>
              <a:t> беременности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при подготовке эндометрия к переносу эмбрионов после оттаивания  эстрогены назначают со 2-3 </a:t>
            </a:r>
            <a:r>
              <a:rPr lang="ru-RU" sz="2200" dirty="0" err="1" smtClean="0">
                <a:solidFill>
                  <a:schemeClr val="bg1"/>
                </a:solidFill>
              </a:rPr>
              <a:t>д.м.ц</a:t>
            </a:r>
            <a:r>
              <a:rPr lang="ru-RU" sz="2200" dirty="0" smtClean="0">
                <a:solidFill>
                  <a:schemeClr val="bg1"/>
                </a:solidFill>
              </a:rPr>
              <a:t>. до </a:t>
            </a:r>
            <a:r>
              <a:rPr lang="ru-RU" sz="2200" dirty="0" err="1" smtClean="0">
                <a:solidFill>
                  <a:schemeClr val="bg1"/>
                </a:solidFill>
              </a:rPr>
              <a:t>ХГ-диагностики</a:t>
            </a:r>
            <a:r>
              <a:rPr lang="ru-RU" sz="2200" dirty="0" smtClean="0">
                <a:solidFill>
                  <a:schemeClr val="bg1"/>
                </a:solidFill>
              </a:rPr>
              <a:t> беременности, продляют до </a:t>
            </a:r>
            <a:r>
              <a:rPr lang="ru-RU" sz="2200" dirty="0" err="1" smtClean="0">
                <a:solidFill>
                  <a:schemeClr val="bg1"/>
                </a:solidFill>
              </a:rPr>
              <a:t>УЗИ-диагностики</a:t>
            </a:r>
            <a:r>
              <a:rPr lang="ru-RU" sz="2200" dirty="0" smtClean="0">
                <a:solidFill>
                  <a:schemeClr val="bg1"/>
                </a:solidFill>
              </a:rPr>
              <a:t>  при положительном ХГ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200" dirty="0" smtClean="0">
                <a:solidFill>
                  <a:schemeClr val="bg1"/>
                </a:solidFill>
              </a:rPr>
              <a:t>при переносе эмбрионов после оттаивания на фоне ЗГТ отмену препаратов проводят не ранее 8-9 недель беременности</a:t>
            </a:r>
          </a:p>
          <a:p>
            <a:pPr marL="360000" indent="-3600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</a:pPr>
            <a:endParaRPr lang="ru-RU" sz="2200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Схема назначения эстрогенов и </a:t>
            </a:r>
            <a:r>
              <a:rPr lang="ru-RU" sz="3000" b="1" dirty="0" err="1" smtClean="0">
                <a:solidFill>
                  <a:schemeClr val="bg1"/>
                </a:solidFill>
              </a:rPr>
              <a:t>гестагенов</a:t>
            </a:r>
            <a:r>
              <a:rPr lang="ru-RU" sz="3000" b="1" dirty="0" smtClean="0">
                <a:solidFill>
                  <a:schemeClr val="bg1"/>
                </a:solidFill>
              </a:rPr>
              <a:t> для подготовки эндометрия к переносу эмбрионов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5282966"/>
            <a:ext cx="871543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defRPr/>
            </a:pPr>
            <a:r>
              <a:rPr lang="ru-RU" sz="1600" b="1" dirty="0" smtClean="0">
                <a:latin typeface="+mn-lt"/>
              </a:rPr>
              <a:t>1   2  3  4  5  6  7  8  9  10  11  12  13  14  15  16  17  18  19  20  21  22  23  24  25  26  27  28 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428596" y="4857760"/>
            <a:ext cx="8286808" cy="357190"/>
            <a:chOff x="428596" y="4857760"/>
            <a:chExt cx="5786479" cy="357190"/>
          </a:xfrm>
        </p:grpSpPr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428596" y="4857760"/>
              <a:ext cx="5786478" cy="0"/>
            </a:xfrm>
            <a:prstGeom prst="line">
              <a:avLst/>
            </a:prstGeom>
            <a:solidFill>
              <a:srgbClr val="00B8FF"/>
            </a:solidFill>
            <a:ln w="38100" cap="sq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2" name="Группа 61"/>
            <p:cNvGrpSpPr/>
            <p:nvPr/>
          </p:nvGrpSpPr>
          <p:grpSpPr>
            <a:xfrm>
              <a:off x="428596" y="4857760"/>
              <a:ext cx="5786479" cy="357190"/>
              <a:chOff x="428596" y="4857760"/>
              <a:chExt cx="5786479" cy="357190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428596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Прямая соединительная линия 21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" name="Группа 23"/>
              <p:cNvGrpSpPr/>
              <p:nvPr/>
            </p:nvGrpSpPr>
            <p:grpSpPr>
              <a:xfrm>
                <a:off x="1071538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25" name="Прямая соединительная линия 24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9" name="Группа 28"/>
              <p:cNvGrpSpPr/>
              <p:nvPr/>
            </p:nvGrpSpPr>
            <p:grpSpPr>
              <a:xfrm>
                <a:off x="1714481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30" name="Прямая соединительная линия 29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2357423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34" name="Прямая соединительная линия 33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3000365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3643307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42" name="Прямая соединительная линия 41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Прямая соединительная линия 43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4286249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46" name="Прямая соединительная линия 45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Прямая соединительная линия 46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9" name="Группа 48"/>
              <p:cNvGrpSpPr/>
              <p:nvPr/>
            </p:nvGrpSpPr>
            <p:grpSpPr>
              <a:xfrm>
                <a:off x="4929191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50" name="Прямая соединительная линия 49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Группа 52"/>
              <p:cNvGrpSpPr/>
              <p:nvPr/>
            </p:nvGrpSpPr>
            <p:grpSpPr>
              <a:xfrm>
                <a:off x="5572133" y="4857760"/>
                <a:ext cx="428627" cy="357190"/>
                <a:chOff x="428596" y="4857760"/>
                <a:chExt cx="428627" cy="357190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auto">
                <a:xfrm rot="5400000">
                  <a:off x="250001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auto">
                <a:xfrm rot="5400000">
                  <a:off x="464315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auto">
                <a:xfrm rot="5400000">
                  <a:off x="678628" y="5036355"/>
                  <a:ext cx="357190" cy="0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8" name="Прямая соединительная линия 57"/>
              <p:cNvCxnSpPr/>
              <p:nvPr/>
            </p:nvCxnSpPr>
            <p:spPr bwMode="auto">
              <a:xfrm rot="5400000">
                <a:off x="6036480" y="5036355"/>
                <a:ext cx="357190" cy="0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4" name="Прямоугольник 63"/>
          <p:cNvSpPr/>
          <p:nvPr/>
        </p:nvSpPr>
        <p:spPr bwMode="auto">
          <a:xfrm>
            <a:off x="3786182" y="4071942"/>
            <a:ext cx="4929222" cy="642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Прогестерон (</a:t>
            </a:r>
            <a:r>
              <a:rPr lang="ru-RU" sz="2400" b="1" dirty="0" err="1" smtClean="0">
                <a:solidFill>
                  <a:schemeClr val="tx1"/>
                </a:solidFill>
                <a:latin typeface="Arial" charset="0"/>
              </a:rPr>
              <a:t>крайнон</a:t>
            </a: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 90 мг)</a:t>
            </a: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928662" y="3143248"/>
            <a:ext cx="7786742" cy="642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r>
              <a:rPr lang="ru-RU" sz="2400" b="1" dirty="0" err="1" smtClean="0">
                <a:solidFill>
                  <a:schemeClr val="tx1"/>
                </a:solidFill>
                <a:latin typeface="Arial" charset="0"/>
              </a:rPr>
              <a:t>Эстрадиол</a:t>
            </a: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ru-RU" sz="2400" b="1" dirty="0" err="1" smtClean="0">
                <a:solidFill>
                  <a:schemeClr val="tx1"/>
                </a:solidFill>
                <a:latin typeface="Arial" charset="0"/>
              </a:rPr>
              <a:t>дивигель</a:t>
            </a: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 4-6 г)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 bwMode="auto">
          <a:xfrm>
            <a:off x="6215074" y="2641594"/>
            <a:ext cx="2428892" cy="15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6215074" y="2035580"/>
            <a:ext cx="250033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 10-12 недели беременности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Когда отменяем препараты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647" y="1357298"/>
          <a:ext cx="8228707" cy="4388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трелка вверх 6"/>
          <p:cNvSpPr/>
          <p:nvPr/>
        </p:nvSpPr>
        <p:spPr>
          <a:xfrm>
            <a:off x="6631423" y="4286256"/>
            <a:ext cx="1356206" cy="1657585"/>
          </a:xfrm>
          <a:prstGeom prst="upArrow">
            <a:avLst/>
          </a:prstGeom>
          <a:solidFill>
            <a:srgbClr val="FFC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0" tIns="32140" rIns="64280" bIns="3214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8-16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3648" y="6072206"/>
            <a:ext cx="1185938" cy="3225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4280" tIns="32140" rIns="64280" bIns="32140" rtlCol="0">
            <a:spAutoFit/>
          </a:bodyPr>
          <a:lstStyle/>
          <a:p>
            <a:r>
              <a:rPr lang="ru-RU" dirty="0" smtClean="0"/>
              <a:t>отменяем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7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880" y="1484784"/>
            <a:ext cx="8610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dirty="0" smtClean="0">
                <a:latin typeface="+mn-lt"/>
              </a:rPr>
              <a:t>Важно помнить, что беременность наступила на фоне ЗГТ; желтого тела, продуцирующего необходимые гормоны, в яичниках нет. В связи с этим отмена терапии до срока 8-9 недель беременности приведет к ее потере.</a:t>
            </a:r>
            <a:endParaRPr lang="ru-RU" sz="30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801076"/>
            <a:ext cx="914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b="1" dirty="0" smtClean="0">
                <a:solidFill>
                  <a:srgbClr val="FFC000"/>
                </a:solidFill>
                <a:latin typeface="+mn-lt"/>
              </a:rPr>
              <a:t>Терапия «Эстроген + </a:t>
            </a:r>
            <a:r>
              <a:rPr lang="ru-RU" sz="3000" b="1" dirty="0" err="1" smtClean="0">
                <a:solidFill>
                  <a:srgbClr val="FFC000"/>
                </a:solidFill>
                <a:latin typeface="+mn-lt"/>
              </a:rPr>
              <a:t>гестаген</a:t>
            </a:r>
            <a:r>
              <a:rPr lang="ru-RU" sz="3000" b="1" dirty="0" smtClean="0">
                <a:solidFill>
                  <a:srgbClr val="FFC000"/>
                </a:solidFill>
                <a:latin typeface="+mn-lt"/>
              </a:rPr>
              <a:t>»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b="1" dirty="0" smtClean="0">
                <a:solidFill>
                  <a:srgbClr val="FFC000"/>
                </a:solidFill>
                <a:latin typeface="+mn-lt"/>
              </a:rPr>
              <a:t>не отменять,  продолжать в той же дозировке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b="1" dirty="0" smtClean="0">
                <a:latin typeface="+mn-lt"/>
              </a:rPr>
              <a:t>Симптоматическая терапия: с </a:t>
            </a:r>
            <a:r>
              <a:rPr lang="ru-RU" sz="3000" b="1" dirty="0" err="1" smtClean="0">
                <a:latin typeface="+mn-lt"/>
              </a:rPr>
              <a:t>гемостатической</a:t>
            </a:r>
            <a:r>
              <a:rPr lang="ru-RU" sz="3000" b="1" dirty="0" smtClean="0">
                <a:latin typeface="+mn-lt"/>
              </a:rPr>
              <a:t> целью используют </a:t>
            </a:r>
            <a:r>
              <a:rPr lang="ru-RU" sz="3000" b="1" dirty="0" err="1" smtClean="0">
                <a:latin typeface="+mn-lt"/>
              </a:rPr>
              <a:t>транексамовую</a:t>
            </a:r>
            <a:r>
              <a:rPr lang="ru-RU" sz="3000" b="1" dirty="0" smtClean="0">
                <a:latin typeface="+mn-lt"/>
              </a:rPr>
              <a:t> кислоту в суточной дозе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b="1" dirty="0" smtClean="0">
                <a:latin typeface="+mn-lt"/>
              </a:rPr>
              <a:t>750-1500 мг в течение 5-7 дней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ru-RU" sz="30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2400" dirty="0" smtClean="0">
                <a:solidFill>
                  <a:schemeClr val="bg1"/>
                </a:solidFill>
              </a:rPr>
              <a:t>Что делать, если появились мажущие кровянистые выделения из половых путей до </a:t>
            </a:r>
            <a:r>
              <a:rPr lang="ru-RU" altLang="ru-RU" sz="2400" dirty="0" err="1" smtClean="0">
                <a:solidFill>
                  <a:schemeClr val="bg1"/>
                </a:solidFill>
              </a:rPr>
              <a:t>ХГ-диагностики</a:t>
            </a:r>
            <a:r>
              <a:rPr lang="ru-RU" altLang="ru-RU" sz="2400" dirty="0" smtClean="0">
                <a:solidFill>
                  <a:schemeClr val="bg1"/>
                </a:solidFill>
              </a:rPr>
              <a:t> беременности?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880" y="1484784"/>
            <a:ext cx="86106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30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  <a:cs typeface="+mn-cs"/>
              </a:rPr>
              <a:t>экстрагенитальная</a:t>
            </a:r>
            <a:r>
              <a:rPr lang="ru-RU" sz="2800" dirty="0" smtClean="0">
                <a:latin typeface="+mn-lt"/>
                <a:cs typeface="+mn-cs"/>
              </a:rPr>
              <a:t> патология</a:t>
            </a:r>
          </a:p>
          <a:p>
            <a:pPr marL="360000" indent="-360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■"/>
              <a:defRPr/>
            </a:pPr>
            <a:r>
              <a:rPr lang="ru-RU" sz="2800" dirty="0" smtClean="0">
                <a:latin typeface="+mn-lt"/>
                <a:cs typeface="+mn-cs"/>
              </a:rPr>
              <a:t>СГЯ (синдром </a:t>
            </a:r>
            <a:r>
              <a:rPr lang="ru-RU" sz="2800" dirty="0" err="1" smtClean="0">
                <a:latin typeface="+mn-lt"/>
                <a:cs typeface="+mn-cs"/>
              </a:rPr>
              <a:t>гиперстимуляции</a:t>
            </a:r>
            <a:r>
              <a:rPr lang="ru-RU" sz="2800" dirty="0" smtClean="0">
                <a:latin typeface="+mn-lt"/>
                <a:cs typeface="+mn-cs"/>
              </a:rPr>
              <a:t> яичников)</a:t>
            </a:r>
            <a:endParaRPr lang="ru-RU" sz="28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5860"/>
            <a:ext cx="9144000" cy="1080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3000" b="1" dirty="0" smtClean="0">
                <a:solidFill>
                  <a:schemeClr val="bg1"/>
                </a:solidFill>
              </a:rPr>
              <a:t>НА ЧТО ОБРАЩАТЬ ВНИМАНИЕ ПРИ ОСМОТРЕ ПАЦИЕНТКИ ПОСЛЕ ПЕРЕНОСА?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3643314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2400" b="1" dirty="0" smtClean="0">
                <a:solidFill>
                  <a:schemeClr val="bg1"/>
                </a:solidFill>
              </a:rPr>
              <a:t>СГЯ – это </a:t>
            </a:r>
            <a:r>
              <a:rPr lang="ru-RU" altLang="ru-RU" sz="2400" b="1" dirty="0" err="1" smtClean="0">
                <a:solidFill>
                  <a:schemeClr val="bg1"/>
                </a:solidFill>
              </a:rPr>
              <a:t>ятрогенное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осложнение медикаментозной стимуляции </a:t>
            </a:r>
            <a:r>
              <a:rPr lang="ru-RU" altLang="ru-RU" sz="2400" b="1" dirty="0" err="1" smtClean="0">
                <a:solidFill>
                  <a:schemeClr val="bg1"/>
                </a:solidFill>
              </a:rPr>
              <a:t>суперовуляции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яичников, состоящее в чрезмерной неконтролируемой реакции яичников на стимуляцию.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Частота СГЯ составляет от 0,08 до 33%.</a:t>
            </a:r>
          </a:p>
        </p:txBody>
      </p:sp>
      <p:pic>
        <p:nvPicPr>
          <p:cNvPr id="16386" name="Picture 2" descr="http://questions.prognosisapp.com/uploads/8f8b14a0ae856a218c4c2cdafdad2d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62349"/>
            <a:ext cx="4733925" cy="32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69658" y="188641"/>
            <a:ext cx="8229600" cy="860720"/>
          </a:xfrm>
        </p:spPr>
        <p:txBody>
          <a:bodyPr>
            <a:normAutofit fontScale="90000"/>
          </a:bodyPr>
          <a:lstStyle/>
          <a:p>
            <a:r>
              <a:rPr lang="ru-RU" sz="3400" dirty="0" err="1"/>
              <a:t>Невынашивание</a:t>
            </a:r>
            <a:r>
              <a:rPr lang="ru-RU" sz="3400" dirty="0"/>
              <a:t> беременности</a:t>
            </a:r>
            <a:br>
              <a:rPr lang="ru-RU" sz="3400" dirty="0"/>
            </a:br>
            <a:r>
              <a:rPr lang="ru-RU" sz="3400" dirty="0"/>
              <a:t>в </a:t>
            </a:r>
            <a:r>
              <a:rPr lang="ru-RU" sz="3400" dirty="0" smtClean="0"/>
              <a:t>популяции </a:t>
            </a:r>
            <a:r>
              <a:rPr lang="en-US" sz="3400" dirty="0" smtClean="0"/>
              <a:t>Pregnancy loss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5595" y="191967"/>
            <a:ext cx="8229600" cy="502208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6600"/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31566302"/>
              </p:ext>
            </p:extLst>
          </p:nvPr>
        </p:nvGraphicFramePr>
        <p:xfrm>
          <a:off x="277548" y="1471742"/>
          <a:ext cx="8266104" cy="5221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Изображение 5" descr="Malevich_0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" y="107146"/>
            <a:ext cx="8973718" cy="66437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38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702" y="0"/>
            <a:ext cx="4786314" cy="1080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3000" b="1" dirty="0" smtClean="0">
                <a:solidFill>
                  <a:schemeClr val="bg1"/>
                </a:solidFill>
              </a:rPr>
              <a:t>ЭКО / ИКСИ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4348" y="1071546"/>
            <a:ext cx="321471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&lt; 15 фолликулов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14348" y="2428868"/>
            <a:ext cx="321471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Перенос 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эмбрионов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214942" y="1071546"/>
            <a:ext cx="321471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&gt; 15 фолликулов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(риск СГЯ)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107785" y="2500306"/>
            <a:ext cx="3429024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Сегментация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лечебного цикла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643438" y="4063512"/>
            <a:ext cx="4143404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Отмена 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переноса</a:t>
            </a:r>
            <a:r>
              <a:rPr kumimoji="0" lang="ru-RU" altLang="ru-RU" sz="3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эмбрионов (</a:t>
            </a:r>
            <a:r>
              <a:rPr kumimoji="0" lang="ru-RU" altLang="ru-RU" sz="30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криоконсервация</a:t>
            </a:r>
            <a:r>
              <a:rPr kumimoji="0" lang="ru-RU" altLang="ru-RU" sz="3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)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29124" y="5635148"/>
            <a:ext cx="4500594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Планировать перенос через 1-2 </a:t>
            </a:r>
            <a:r>
              <a:rPr kumimoji="0" lang="ru-RU" altLang="ru-RU" sz="3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м.ц</a:t>
            </a: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6572264" y="2143116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6572264" y="5357826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6572264" y="3571876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2143108" y="2071678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 rot="19277873">
            <a:off x="4786314" y="785794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 rot="2462087">
            <a:off x="3643306" y="785794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2800" b="1" dirty="0" smtClean="0">
                <a:solidFill>
                  <a:schemeClr val="bg1"/>
                </a:solidFill>
              </a:rPr>
              <a:t>КЛАССИФИКАЦИЯ СГЯ ПО СТЕПЕНИ ТЯЖЕСТИ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42852"/>
          <a:ext cx="871543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14282" y="1785926"/>
          <a:ext cx="871543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214282" y="4071942"/>
          <a:ext cx="871543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880" y="1484784"/>
            <a:ext cx="8610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latin typeface="+mn-lt"/>
                <a:cs typeface="+mn-cs"/>
              </a:rPr>
              <a:t>ранняя (развивается не позднее 6 дня после </a:t>
            </a:r>
            <a:r>
              <a:rPr lang="ru-RU" sz="2200" dirty="0" err="1" smtClean="0">
                <a:latin typeface="+mn-lt"/>
                <a:cs typeface="+mn-cs"/>
              </a:rPr>
              <a:t>трансвагинальной</a:t>
            </a:r>
            <a:r>
              <a:rPr lang="ru-RU" sz="2200" dirty="0" smtClean="0">
                <a:latin typeface="+mn-lt"/>
                <a:cs typeface="+mn-cs"/>
              </a:rPr>
              <a:t> пункции фолликулов)</a:t>
            </a:r>
          </a:p>
          <a:p>
            <a:pPr marL="360000" indent="-360000" algn="just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latin typeface="+mn-lt"/>
                <a:cs typeface="+mn-cs"/>
              </a:rPr>
              <a:t>поздняя (развивается после 6 дня пункции, как правило, связана с имплантацией эмбриона (наступление </a:t>
            </a:r>
            <a:r>
              <a:rPr lang="ru-RU" sz="2200" dirty="0" err="1" smtClean="0">
                <a:latin typeface="+mn-lt"/>
                <a:cs typeface="+mn-cs"/>
              </a:rPr>
              <a:t>беременнности</a:t>
            </a:r>
            <a:r>
              <a:rPr lang="ru-RU" sz="2200" dirty="0" smtClean="0">
                <a:latin typeface="+mn-lt"/>
                <a:cs typeface="+mn-cs"/>
              </a:rPr>
              <a:t>) </a:t>
            </a:r>
            <a:endParaRPr lang="ru-RU" sz="2200" b="1" dirty="0" smtClean="0">
              <a:latin typeface="+mn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3000" b="1" dirty="0" smtClean="0">
                <a:solidFill>
                  <a:schemeClr val="bg1"/>
                </a:solidFill>
              </a:rPr>
              <a:t>ФОРМЫ СГЯ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80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3000" b="1" dirty="0" smtClean="0">
                <a:solidFill>
                  <a:schemeClr val="bg1"/>
                </a:solidFill>
              </a:rPr>
              <a:t>ПОКАЗАНИЯ К ХИРУРГИЧЕСКОМУ ЛЕЧЕНИЮ СГЯ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610600" cy="2141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latin typeface="+mn-lt"/>
                <a:cs typeface="+mn-cs"/>
              </a:rPr>
              <a:t>напряженный асцит (</a:t>
            </a:r>
            <a:r>
              <a:rPr lang="ru-RU" sz="2200" dirty="0" err="1" smtClean="0">
                <a:latin typeface="+mn-lt"/>
                <a:cs typeface="+mn-cs"/>
              </a:rPr>
              <a:t>кульдоцентез</a:t>
            </a:r>
            <a:r>
              <a:rPr lang="ru-RU" sz="2200" dirty="0" smtClean="0">
                <a:latin typeface="+mn-lt"/>
                <a:cs typeface="+mn-cs"/>
              </a:rPr>
              <a:t>)</a:t>
            </a:r>
          </a:p>
          <a:p>
            <a:pPr marL="360000" indent="-360000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latin typeface="+mn-lt"/>
                <a:cs typeface="+mn-cs"/>
              </a:rPr>
              <a:t>внутрибрюшное кровотечение при разрыве кист яичника</a:t>
            </a:r>
            <a:endParaRPr lang="ru-RU" sz="3000" b="1" dirty="0" smtClean="0">
              <a:solidFill>
                <a:srgbClr val="FFC000"/>
              </a:solidFill>
              <a:latin typeface="+mn-lt"/>
              <a:cs typeface="+mn-cs"/>
            </a:endParaRPr>
          </a:p>
          <a:p>
            <a:pPr marL="360000" indent="-360000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200" dirty="0" err="1" smtClean="0">
                <a:latin typeface="+mn-lt"/>
                <a:cs typeface="+mn-cs"/>
              </a:rPr>
              <a:t>перекрут</a:t>
            </a:r>
            <a:r>
              <a:rPr lang="ru-RU" sz="2200" dirty="0" smtClean="0">
                <a:latin typeface="+mn-lt"/>
                <a:cs typeface="+mn-cs"/>
              </a:rPr>
              <a:t> яичника</a:t>
            </a:r>
          </a:p>
          <a:p>
            <a:pPr marL="360000" indent="-360000" eaLnBrk="0" hangingPunc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itchFamily="2" charset="2"/>
              <a:buChar char="q"/>
              <a:defRPr/>
            </a:pPr>
            <a:r>
              <a:rPr lang="ru-RU" sz="2200" dirty="0" smtClean="0">
                <a:latin typeface="+mn-lt"/>
                <a:cs typeface="+mn-cs"/>
              </a:rPr>
              <a:t>внематочная беременность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122C96DE-47E6-45C7-B6B2-AF2A49091B48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702" y="0"/>
            <a:ext cx="4786314" cy="1080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Aft>
                <a:spcPts val="1200"/>
              </a:spcAft>
            </a:pPr>
            <a:r>
              <a:rPr lang="ru-RU" altLang="ru-RU" sz="3000" b="1" dirty="0" smtClean="0">
                <a:solidFill>
                  <a:schemeClr val="bg1"/>
                </a:solidFill>
              </a:rPr>
              <a:t>ЭКО / ИКСИ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14348" y="1071546"/>
            <a:ext cx="321471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&lt; 15 фолликулов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714348" y="2428868"/>
            <a:ext cx="321471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Перенос 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эмбрионов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214942" y="1071546"/>
            <a:ext cx="321471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&gt; 15 фолликулов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(риск СГЯ)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107785" y="2500306"/>
            <a:ext cx="3429024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Сегментация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лечебного цикла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643438" y="4063512"/>
            <a:ext cx="4143404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Отмена </a:t>
            </a:r>
          </a:p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переноса</a:t>
            </a:r>
            <a:r>
              <a:rPr kumimoji="0" lang="ru-RU" altLang="ru-RU" sz="3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эмбрионов (</a:t>
            </a:r>
            <a:r>
              <a:rPr kumimoji="0" lang="ru-RU" altLang="ru-RU" sz="30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криоконсервация</a:t>
            </a:r>
            <a:r>
              <a:rPr kumimoji="0" lang="ru-RU" altLang="ru-RU" sz="3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)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29124" y="5635148"/>
            <a:ext cx="4500594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marL="514350" marR="0" lvl="0" indent="-51435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Планировать перенос через 1-2 </a:t>
            </a:r>
            <a:r>
              <a:rPr kumimoji="0" lang="ru-RU" altLang="ru-RU" sz="3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м.ц</a:t>
            </a:r>
            <a:r>
              <a:rPr kumimoji="0" lang="ru-RU" altLang="ru-RU" sz="3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.</a:t>
            </a:r>
            <a:endParaRPr kumimoji="0" lang="ru-RU" altLang="ru-RU" sz="3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6572264" y="2143116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6572264" y="5357826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6572264" y="3571876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2143108" y="2071678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 rot="19277873">
            <a:off x="4786314" y="785794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 rot="2462087">
            <a:off x="3643306" y="785794"/>
            <a:ext cx="428628" cy="42862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786182" y="2357431"/>
            <a:ext cx="2571771" cy="1428762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1785926"/>
            <a:ext cx="3000396" cy="0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-24"/>
            <a:ext cx="8640000" cy="1080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ru-RU" sz="2800" b="1" dirty="0" smtClean="0">
                <a:solidFill>
                  <a:srgbClr val="FFFFFF"/>
                </a:solidFill>
                <a:cs typeface="Tahoma" pitchFamily="34" charset="0"/>
              </a:rPr>
              <a:t>C</a:t>
            </a:r>
            <a:r>
              <a:rPr lang="ru-RU" altLang="ru-RU" sz="2800" b="1" dirty="0" smtClean="0">
                <a:solidFill>
                  <a:srgbClr val="FFFFFF"/>
                </a:solidFill>
                <a:cs typeface="Tahoma" pitchFamily="34" charset="0"/>
              </a:rPr>
              <a:t>ЕГМЕНТАЦИЯ ЦИКЛА ЭКО – </a:t>
            </a:r>
            <a:br>
              <a:rPr lang="ru-RU" altLang="ru-RU" sz="2800" b="1" dirty="0" smtClean="0">
                <a:solidFill>
                  <a:srgbClr val="FFFFFF"/>
                </a:solidFill>
                <a:cs typeface="Tahoma" pitchFamily="34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cs typeface="Tahoma" pitchFamily="34" charset="0"/>
              </a:rPr>
              <a:t>НОВАЯ ЭРА В ВРТ?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8350" y="-102046"/>
            <a:ext cx="1171575" cy="3913187"/>
          </a:xfrm>
          <a:prstGeom prst="rect">
            <a:avLst/>
          </a:prstGeom>
          <a:noFill/>
          <a:ln w="19050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636912"/>
            <a:ext cx="48577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5953125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2000" y="-24"/>
            <a:ext cx="8640000" cy="10800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ru-RU" sz="2800" b="1" dirty="0" smtClean="0">
                <a:solidFill>
                  <a:srgbClr val="FFFFFF"/>
                </a:solidFill>
                <a:cs typeface="Tahoma" pitchFamily="34" charset="0"/>
              </a:rPr>
              <a:t>C</a:t>
            </a:r>
            <a:r>
              <a:rPr lang="ru-RU" altLang="ru-RU" sz="2800" b="1" dirty="0" smtClean="0">
                <a:solidFill>
                  <a:srgbClr val="FFFFFF"/>
                </a:solidFill>
                <a:cs typeface="Tahoma" pitchFamily="34" charset="0"/>
              </a:rPr>
              <a:t>ЕГМЕНТАЦИЯ ЦИКЛА </a:t>
            </a:r>
            <a:br>
              <a:rPr lang="ru-RU" altLang="ru-RU" sz="2800" b="1" dirty="0" smtClean="0">
                <a:solidFill>
                  <a:srgbClr val="FFFFFF"/>
                </a:solidFill>
                <a:cs typeface="Tahoma" pitchFamily="34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cs typeface="Tahoma" pitchFamily="34" charset="0"/>
              </a:rPr>
              <a:t>КАК МЕТОД ПРОФИЛАКТИКИ СГЯ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3786182" y="2357431"/>
            <a:ext cx="2571771" cy="1428762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86446" y="1785926"/>
            <a:ext cx="3000396" cy="0"/>
          </a:xfrm>
          <a:prstGeom prst="line">
            <a:avLst/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22326" y="74898"/>
            <a:ext cx="1171575" cy="3913187"/>
          </a:xfrm>
          <a:prstGeom prst="rect">
            <a:avLst/>
          </a:prstGeom>
          <a:noFill/>
          <a:ln w="19050">
            <a:solidFill>
              <a:srgbClr val="00009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4355976" y="1282056"/>
            <a:ext cx="4788024" cy="14988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ru-RU" i="1" dirty="0"/>
              <a:t>Youssef et al. Cochrane Database </a:t>
            </a:r>
            <a:r>
              <a:rPr lang="en-US" altLang="ru-RU" i="1" dirty="0" err="1"/>
              <a:t>Syst</a:t>
            </a:r>
            <a:r>
              <a:rPr lang="en-US" altLang="ru-RU" i="1" dirty="0"/>
              <a:t> Rev. 2011</a:t>
            </a:r>
            <a:endParaRPr lang="ru-RU" altLang="ru-RU" i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ru-RU" dirty="0" err="1" smtClean="0"/>
              <a:t>GnRH</a:t>
            </a:r>
            <a:r>
              <a:rPr lang="en-US" altLang="ru-RU" dirty="0" smtClean="0"/>
              <a:t> </a:t>
            </a:r>
            <a:r>
              <a:rPr lang="en-US" altLang="ru-RU" dirty="0"/>
              <a:t>Agonist Triggering Prevents OHSS With Comparable OPR in Donor Cycles</a:t>
            </a:r>
            <a:endParaRPr lang="ru-RU" alt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3131383"/>
            <a:ext cx="7776864" cy="253915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60000" indent="-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kumimoji="0" lang="ru-RU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контролируемая стимуляция яичников в протоколе с ант-</a:t>
            </a:r>
            <a:r>
              <a:rPr kumimoji="0" lang="ru-RU" sz="2000" dirty="0" err="1" smtClean="0">
                <a:solidFill>
                  <a:schemeClr val="bg1"/>
                </a:solidFill>
                <a:latin typeface="+mn-lt"/>
                <a:cs typeface="Tahoma" pitchFamily="34" charset="0"/>
              </a:rPr>
              <a:t>ГнРГ</a:t>
            </a:r>
            <a:endParaRPr kumimoji="0" lang="ru-RU" sz="2000" dirty="0" smtClean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kumimoji="0" lang="ru-RU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агонист </a:t>
            </a:r>
            <a:r>
              <a:rPr kumimoji="0" lang="ru-RU" sz="2000" dirty="0" err="1" smtClean="0">
                <a:solidFill>
                  <a:schemeClr val="bg1"/>
                </a:solidFill>
                <a:latin typeface="+mn-lt"/>
                <a:cs typeface="Tahoma" pitchFamily="34" charset="0"/>
              </a:rPr>
              <a:t>ГнРГ</a:t>
            </a:r>
            <a:r>
              <a:rPr kumimoji="0" lang="ru-RU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 как триггер овуляции</a:t>
            </a: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kumimoji="0" lang="ru-RU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витрификация всех ооцитов/эмбрионов   "</a:t>
            </a:r>
            <a:r>
              <a:rPr kumimoji="0" lang="en-US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freeze-all</a:t>
            </a:r>
            <a:r>
              <a:rPr kumimoji="0" lang="en-US" altLang="ru-RU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”</a:t>
            </a:r>
            <a:endParaRPr kumimoji="0" lang="en-US" sz="2000" dirty="0" smtClean="0">
              <a:solidFill>
                <a:schemeClr val="bg1"/>
              </a:solidFill>
              <a:latin typeface="+mn-lt"/>
              <a:cs typeface="Tahoma" pitchFamily="34" charset="0"/>
            </a:endParaRPr>
          </a:p>
          <a:p>
            <a:pPr marL="360000" indent="-360000">
              <a:lnSpc>
                <a:spcPct val="120000"/>
              </a:lnSpc>
              <a:spcAft>
                <a:spcPts val="600"/>
              </a:spcAft>
              <a:buClr>
                <a:schemeClr val="bg1"/>
              </a:buClr>
              <a:buSzPct val="150000"/>
              <a:buFont typeface="Arial" pitchFamily="34" charset="0"/>
              <a:buChar char="•"/>
              <a:defRPr/>
            </a:pPr>
            <a:r>
              <a:rPr kumimoji="0" lang="ru-RU" sz="2000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перенос эмбрионов в натуральном/гормонально моделированном цикле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152400" y="1815296"/>
            <a:ext cx="8740775" cy="447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altLang="ru-RU" sz="1700" dirty="0" smtClean="0">
                <a:latin typeface="+mn-lt"/>
                <a:cs typeface="Tahoma" pitchFamily="34" charset="0"/>
              </a:rPr>
              <a:t>в </a:t>
            </a:r>
            <a:r>
              <a:rPr lang="ru-RU" altLang="ru-RU" sz="1700" dirty="0">
                <a:latin typeface="+mn-lt"/>
                <a:cs typeface="Tahoma" pitchFamily="34" charset="0"/>
              </a:rPr>
              <a:t>протоколе с </a:t>
            </a:r>
            <a:r>
              <a:rPr lang="ru-RU" altLang="ru-RU" sz="1700" dirty="0" err="1">
                <a:latin typeface="+mn-lt"/>
                <a:cs typeface="Tahoma" pitchFamily="34" charset="0"/>
              </a:rPr>
              <a:t>ант-ГнРГ</a:t>
            </a:r>
            <a:r>
              <a:rPr lang="ru-RU" altLang="ru-RU" sz="1700" dirty="0">
                <a:latin typeface="+mn-lt"/>
                <a:cs typeface="Tahoma" pitchFamily="34" charset="0"/>
              </a:rPr>
              <a:t> + </a:t>
            </a:r>
            <a:r>
              <a:rPr lang="ru-RU" altLang="ru-RU" sz="1700" dirty="0" err="1">
                <a:latin typeface="+mn-lt"/>
                <a:cs typeface="Tahoma" pitchFamily="34" charset="0"/>
              </a:rPr>
              <a:t>а-ГнРГ</a:t>
            </a:r>
            <a:r>
              <a:rPr lang="ru-RU" altLang="ru-RU" sz="1700" dirty="0">
                <a:latin typeface="+mn-lt"/>
                <a:cs typeface="Tahoma" pitchFamily="34" charset="0"/>
              </a:rPr>
              <a:t> в качестве триггера овуляции отмена ПЭ эффективно предотвращает СГЯ (</a:t>
            </a:r>
            <a:r>
              <a:rPr lang="en-US" altLang="ru-RU" sz="1700" dirty="0" err="1">
                <a:latin typeface="+mn-lt"/>
                <a:cs typeface="Tahoma" pitchFamily="34" charset="0"/>
              </a:rPr>
              <a:t>Humaidan</a:t>
            </a:r>
            <a:r>
              <a:rPr lang="en-US" altLang="ru-RU" sz="1700" dirty="0">
                <a:latin typeface="+mn-lt"/>
                <a:cs typeface="Tahoma" pitchFamily="34" charset="0"/>
              </a:rPr>
              <a:t> et 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al</a:t>
            </a:r>
            <a:r>
              <a:rPr lang="ru-RU" altLang="ru-RU" sz="1700" dirty="0" smtClean="0">
                <a:latin typeface="+mn-lt"/>
                <a:cs typeface="Tahoma" pitchFamily="34" charset="0"/>
              </a:rPr>
              <a:t>.,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 2013)</a:t>
            </a:r>
            <a:endParaRPr lang="ru-RU" altLang="ru-RU" sz="1700" dirty="0" smtClean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altLang="ru-RU" sz="1700" dirty="0" smtClean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altLang="ru-RU" sz="1700" dirty="0" smtClean="0">
                <a:cs typeface="Tahoma" pitchFamily="34" charset="0"/>
              </a:rPr>
              <a:t>более высокая ЧНБ и низкая частота репродуктивных потерь в сравнении с ПЭ в стимулированном цикле</a:t>
            </a:r>
            <a:r>
              <a:rPr lang="en-US" altLang="ru-RU" sz="1700" dirty="0" smtClean="0">
                <a:cs typeface="Tahoma" pitchFamily="34" charset="0"/>
              </a:rPr>
              <a:t> (Shapiro</a:t>
            </a:r>
            <a:r>
              <a:rPr lang="ru-RU" altLang="ru-RU" sz="1700" dirty="0" smtClean="0">
                <a:cs typeface="Tahoma" pitchFamily="34" charset="0"/>
              </a:rPr>
              <a:t> </a:t>
            </a:r>
            <a:r>
              <a:rPr lang="en-US" altLang="ru-RU" sz="1700" dirty="0" smtClean="0">
                <a:cs typeface="Tahoma" pitchFamily="34" charset="0"/>
              </a:rPr>
              <a:t>et al</a:t>
            </a:r>
            <a:r>
              <a:rPr lang="ru-RU" altLang="ru-RU" sz="1700" dirty="0" smtClean="0">
                <a:cs typeface="Tahoma" pitchFamily="34" charset="0"/>
              </a:rPr>
              <a:t>.,</a:t>
            </a:r>
            <a:r>
              <a:rPr lang="en-US" altLang="ru-RU" sz="1700" dirty="0" smtClean="0">
                <a:cs typeface="Tahoma" pitchFamily="34" charset="0"/>
              </a:rPr>
              <a:t> 2011; </a:t>
            </a:r>
            <a:r>
              <a:rPr lang="en-US" altLang="ru-RU" sz="1700" dirty="0" err="1" smtClean="0">
                <a:cs typeface="Tahoma" pitchFamily="34" charset="0"/>
              </a:rPr>
              <a:t>Roque</a:t>
            </a:r>
            <a:r>
              <a:rPr lang="en-US" altLang="ru-RU" sz="1700" dirty="0" smtClean="0">
                <a:cs typeface="Tahoma" pitchFamily="34" charset="0"/>
              </a:rPr>
              <a:t> et al</a:t>
            </a:r>
            <a:r>
              <a:rPr lang="ru-RU" altLang="ru-RU" sz="1700" dirty="0" smtClean="0">
                <a:cs typeface="Tahoma" pitchFamily="34" charset="0"/>
              </a:rPr>
              <a:t>.,</a:t>
            </a:r>
            <a:r>
              <a:rPr lang="en-US" altLang="ru-RU" sz="1700" dirty="0" smtClean="0">
                <a:cs typeface="Tahoma" pitchFamily="34" charset="0"/>
              </a:rPr>
              <a:t> 2013)</a:t>
            </a:r>
            <a:endParaRPr lang="en-US" altLang="ru-RU" sz="1700" dirty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altLang="ru-RU" sz="1700" dirty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altLang="ru-RU" sz="1700" dirty="0">
                <a:latin typeface="+mn-lt"/>
                <a:cs typeface="Tahoma" pitchFamily="34" charset="0"/>
              </a:rPr>
              <a:t>делает возможным проведение ПГС на стадии </a:t>
            </a:r>
            <a:r>
              <a:rPr lang="ru-RU" altLang="ru-RU" sz="1700" dirty="0" err="1">
                <a:latin typeface="+mn-lt"/>
                <a:cs typeface="Tahoma" pitchFamily="34" charset="0"/>
              </a:rPr>
              <a:t>бластоцисты</a:t>
            </a:r>
            <a:r>
              <a:rPr lang="en-US" altLang="ru-RU" sz="1700" dirty="0">
                <a:latin typeface="+mn-lt"/>
                <a:cs typeface="Tahoma" pitchFamily="34" charset="0"/>
              </a:rPr>
              <a:t> (</a:t>
            </a:r>
            <a:r>
              <a:rPr lang="en-US" altLang="ru-RU" sz="1700" dirty="0" err="1">
                <a:latin typeface="+mn-lt"/>
                <a:cs typeface="Tahoma" pitchFamily="34" charset="0"/>
              </a:rPr>
              <a:t>Schollcraft</a:t>
            </a:r>
            <a:r>
              <a:rPr lang="en-US" altLang="ru-RU" sz="1700" dirty="0">
                <a:latin typeface="+mn-lt"/>
                <a:cs typeface="Tahoma" pitchFamily="34" charset="0"/>
              </a:rPr>
              <a:t> et 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al</a:t>
            </a:r>
            <a:r>
              <a:rPr lang="ru-RU" altLang="ru-RU" sz="1700" dirty="0" smtClean="0">
                <a:latin typeface="+mn-lt"/>
                <a:cs typeface="Tahoma" pitchFamily="34" charset="0"/>
              </a:rPr>
              <a:t>.,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 </a:t>
            </a:r>
            <a:r>
              <a:rPr lang="en-US" altLang="ru-RU" sz="1700" dirty="0">
                <a:latin typeface="+mn-lt"/>
                <a:cs typeface="Tahoma" pitchFamily="34" charset="0"/>
              </a:rPr>
              <a:t>2011)</a:t>
            </a: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altLang="ru-RU" sz="1700" dirty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altLang="ru-RU" sz="1700" dirty="0" smtClean="0">
                <a:latin typeface="+mn-lt"/>
                <a:cs typeface="Tahoma" pitchFamily="34" charset="0"/>
              </a:rPr>
              <a:t>перенос </a:t>
            </a:r>
            <a:r>
              <a:rPr lang="ru-RU" altLang="ru-RU" sz="1700" dirty="0" err="1">
                <a:latin typeface="+mn-lt"/>
                <a:cs typeface="Tahoma" pitchFamily="34" charset="0"/>
              </a:rPr>
              <a:t>бластоцист</a:t>
            </a:r>
            <a:r>
              <a:rPr lang="ru-RU" altLang="ru-RU" sz="1700" dirty="0">
                <a:latin typeface="+mn-lt"/>
                <a:cs typeface="Tahoma" pitchFamily="34" charset="0"/>
              </a:rPr>
              <a:t> запоздалого развития</a:t>
            </a:r>
            <a:r>
              <a:rPr lang="en-US" altLang="ru-RU" sz="1700" dirty="0">
                <a:latin typeface="+mn-lt"/>
                <a:cs typeface="Tahoma" pitchFamily="34" charset="0"/>
              </a:rPr>
              <a:t> (Shapiro et 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al</a:t>
            </a:r>
            <a:r>
              <a:rPr lang="ru-RU" altLang="ru-RU" sz="1700" dirty="0" smtClean="0">
                <a:latin typeface="+mn-lt"/>
                <a:cs typeface="Tahoma" pitchFamily="34" charset="0"/>
              </a:rPr>
              <a:t>.,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 </a:t>
            </a:r>
            <a:r>
              <a:rPr lang="en-US" altLang="ru-RU" sz="1700" dirty="0">
                <a:latin typeface="+mn-lt"/>
                <a:cs typeface="Tahoma" pitchFamily="34" charset="0"/>
              </a:rPr>
              <a:t>2011)</a:t>
            </a: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altLang="ru-RU" sz="1700" dirty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en-US" altLang="ru-RU" sz="1700" dirty="0">
                <a:latin typeface="+mn-lt"/>
                <a:cs typeface="Tahoma" pitchFamily="34" charset="0"/>
              </a:rPr>
              <a:t>“all </a:t>
            </a:r>
            <a:r>
              <a:rPr lang="en-US" altLang="ru-RU" sz="1700" dirty="0" err="1">
                <a:latin typeface="+mn-lt"/>
                <a:cs typeface="Tahoma" pitchFamily="34" charset="0"/>
              </a:rPr>
              <a:t>freese</a:t>
            </a:r>
            <a:r>
              <a:rPr lang="en-US" altLang="ru-RU" sz="1700" dirty="0">
                <a:latin typeface="+mn-lt"/>
                <a:cs typeface="Tahoma" pitchFamily="34" charset="0"/>
              </a:rPr>
              <a:t>”</a:t>
            </a:r>
            <a:r>
              <a:rPr lang="ru-RU" altLang="ja-JP" sz="1700" dirty="0">
                <a:latin typeface="+mn-lt"/>
                <a:cs typeface="Tahoma" pitchFamily="34" charset="0"/>
              </a:rPr>
              <a:t> при преждевременном повышении прогестерона</a:t>
            </a:r>
            <a:r>
              <a:rPr lang="en-US" altLang="ja-JP" sz="1700" dirty="0">
                <a:latin typeface="+mn-lt"/>
                <a:cs typeface="Tahoma" pitchFamily="34" charset="0"/>
              </a:rPr>
              <a:t> (Bosch et </a:t>
            </a:r>
            <a:r>
              <a:rPr lang="en-US" altLang="ja-JP" sz="1700" dirty="0" smtClean="0">
                <a:latin typeface="+mn-lt"/>
                <a:cs typeface="Tahoma" pitchFamily="34" charset="0"/>
              </a:rPr>
              <a:t>al</a:t>
            </a:r>
            <a:r>
              <a:rPr lang="ru-RU" altLang="ja-JP" sz="1700" dirty="0" smtClean="0">
                <a:latin typeface="+mn-lt"/>
                <a:cs typeface="Tahoma" pitchFamily="34" charset="0"/>
              </a:rPr>
              <a:t>.,</a:t>
            </a:r>
            <a:r>
              <a:rPr lang="en-US" altLang="ja-JP" sz="1700" dirty="0" smtClean="0">
                <a:latin typeface="+mn-lt"/>
                <a:cs typeface="Tahoma" pitchFamily="34" charset="0"/>
              </a:rPr>
              <a:t> </a:t>
            </a:r>
            <a:r>
              <a:rPr lang="en-US" altLang="ja-JP" sz="1700" dirty="0">
                <a:latin typeface="+mn-lt"/>
                <a:cs typeface="Tahoma" pitchFamily="34" charset="0"/>
              </a:rPr>
              <a:t>2010)</a:t>
            </a:r>
            <a:endParaRPr lang="ru-RU" altLang="ja-JP" sz="1700" dirty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en-US" altLang="ja-JP" sz="1700" dirty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altLang="ja-JP" sz="1700" dirty="0">
                <a:latin typeface="+mn-lt"/>
                <a:cs typeface="Tahoma" pitchFamily="34" charset="0"/>
              </a:rPr>
              <a:t>использование при стимуляции в </a:t>
            </a:r>
            <a:r>
              <a:rPr lang="ru-RU" altLang="ja-JP" sz="1700" dirty="0" err="1">
                <a:latin typeface="+mn-lt"/>
                <a:cs typeface="Tahoma" pitchFamily="34" charset="0"/>
              </a:rPr>
              <a:t>лютеиновой</a:t>
            </a:r>
            <a:r>
              <a:rPr lang="ru-RU" altLang="ja-JP" sz="1700" dirty="0">
                <a:latin typeface="+mn-lt"/>
                <a:cs typeface="Tahoma" pitchFamily="34" charset="0"/>
              </a:rPr>
              <a:t> фазе и двойной стимуляции (</a:t>
            </a:r>
            <a:r>
              <a:rPr lang="en-US" altLang="ja-JP" sz="1700" dirty="0" err="1">
                <a:latin typeface="+mn-lt"/>
                <a:cs typeface="Tahoma" pitchFamily="34" charset="0"/>
              </a:rPr>
              <a:t>Kuang</a:t>
            </a:r>
            <a:r>
              <a:rPr lang="en-US" altLang="ja-JP" sz="1700" dirty="0">
                <a:latin typeface="+mn-lt"/>
                <a:cs typeface="Tahoma" pitchFamily="34" charset="0"/>
              </a:rPr>
              <a:t>, 2014; </a:t>
            </a:r>
            <a:r>
              <a:rPr lang="en-US" altLang="ja-JP" sz="1700" dirty="0" err="1">
                <a:latin typeface="+mn-lt"/>
                <a:cs typeface="Tahoma" pitchFamily="34" charset="0"/>
              </a:rPr>
              <a:t>Ubaldi</a:t>
            </a:r>
            <a:r>
              <a:rPr lang="en-US" altLang="ja-JP" sz="1700" dirty="0">
                <a:latin typeface="+mn-lt"/>
                <a:cs typeface="Tahoma" pitchFamily="34" charset="0"/>
              </a:rPr>
              <a:t>, 2015)</a:t>
            </a: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endParaRPr lang="ru-RU" altLang="ru-RU" sz="1700" dirty="0">
              <a:latin typeface="+mn-lt"/>
              <a:cs typeface="Tahoma" pitchFamily="34" charset="0"/>
            </a:endParaRPr>
          </a:p>
          <a:p>
            <a:pPr marL="285750" indent="-285750">
              <a:buClr>
                <a:schemeClr val="bg1"/>
              </a:buClr>
              <a:buSzPct val="150000"/>
              <a:buFont typeface="Arial" pitchFamily="34" charset="0"/>
              <a:buChar char="•"/>
            </a:pPr>
            <a:r>
              <a:rPr lang="ru-RU" altLang="ru-RU" sz="1700" dirty="0">
                <a:latin typeface="+mn-lt"/>
                <a:cs typeface="Tahoma" pitchFamily="34" charset="0"/>
              </a:rPr>
              <a:t>предоставляет широкие возможности для индивидуализации протоколов </a:t>
            </a:r>
            <a:r>
              <a:rPr lang="en-US" altLang="ru-RU" sz="1700" dirty="0">
                <a:latin typeface="+mn-lt"/>
                <a:cs typeface="Tahoma" pitchFamily="34" charset="0"/>
              </a:rPr>
              <a:t>IVF</a:t>
            </a:r>
            <a:r>
              <a:rPr lang="ru-RU" altLang="ru-RU" sz="1700" dirty="0">
                <a:latin typeface="+mn-lt"/>
                <a:cs typeface="Tahoma" pitchFamily="34" charset="0"/>
              </a:rPr>
              <a:t>, делая их максимально пациент – ориентированными (</a:t>
            </a:r>
            <a:r>
              <a:rPr lang="en-US" altLang="ru-RU" sz="1700" dirty="0" err="1">
                <a:latin typeface="+mn-lt"/>
                <a:cs typeface="Tahoma" pitchFamily="34" charset="0"/>
              </a:rPr>
              <a:t>Devroye</a:t>
            </a:r>
            <a:r>
              <a:rPr lang="en-US" altLang="ru-RU" sz="1700" dirty="0">
                <a:latin typeface="+mn-lt"/>
                <a:cs typeface="Tahoma" pitchFamily="34" charset="0"/>
              </a:rPr>
              <a:t> et 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al</a:t>
            </a:r>
            <a:r>
              <a:rPr lang="ru-RU" altLang="ru-RU" sz="1700" dirty="0" smtClean="0">
                <a:latin typeface="+mn-lt"/>
                <a:cs typeface="Tahoma" pitchFamily="34" charset="0"/>
              </a:rPr>
              <a:t>.,</a:t>
            </a:r>
            <a:r>
              <a:rPr lang="en-US" altLang="ru-RU" sz="1700" dirty="0" smtClean="0">
                <a:latin typeface="+mn-lt"/>
                <a:cs typeface="Tahoma" pitchFamily="34" charset="0"/>
              </a:rPr>
              <a:t> </a:t>
            </a:r>
            <a:r>
              <a:rPr lang="en-US" altLang="ru-RU" sz="1700" dirty="0">
                <a:latin typeface="+mn-lt"/>
                <a:cs typeface="Tahoma" pitchFamily="34" charset="0"/>
              </a:rPr>
              <a:t>2011)</a:t>
            </a:r>
            <a:endParaRPr lang="ru-RU" altLang="ru-RU" sz="1700" dirty="0">
              <a:latin typeface="+mn-lt"/>
              <a:cs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000" y="205860"/>
            <a:ext cx="8640000" cy="10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FFFFFF"/>
                </a:solidFill>
                <a:latin typeface="+mj-lt"/>
                <a:cs typeface="Tahoma" pitchFamily="34" charset="0"/>
              </a:rPr>
              <a:t>ПРЕИМУЩЕСТВА ТАКТИКИ КРИОКОНСЕРВАЦИИ ПЕРСПЕКТИВНЫХ ЭМБРИОНОВ С ПОСЛЕДУЮЩИМ ПЕРЕНОСОМ ПОСЛЕ ОТТАИВАНИЯ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85926"/>
          </a:xfr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ru-RU" altLang="ru-RU" sz="2400" b="1" dirty="0" smtClean="0">
                <a:solidFill>
                  <a:schemeClr val="bg1"/>
                </a:solidFill>
              </a:rPr>
              <a:t> Приказ МЗ РФ №624н от 29.06.2011 г. </a:t>
            </a:r>
            <a:br>
              <a:rPr lang="ru-RU" altLang="ru-RU" sz="2400" b="1" dirty="0" smtClean="0">
                <a:solidFill>
                  <a:schemeClr val="bg1"/>
                </a:solidFill>
              </a:rPr>
            </a:br>
            <a:r>
              <a:rPr lang="ru-RU" altLang="ru-RU" sz="2400" b="1" dirty="0" smtClean="0">
                <a:solidFill>
                  <a:schemeClr val="bg1"/>
                </a:solidFill>
              </a:rPr>
              <a:t>«ОБ УТВЕРЖДЕНИИ ПОРЯДКА ВЫДАЧИ ЛИСТКОВ НЕТРУДОСПОСОБНОСТИ»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1"/>
          </p:nvPr>
        </p:nvSpPr>
        <p:spPr>
          <a:xfrm>
            <a:off x="611560" y="1968320"/>
            <a:ext cx="7848872" cy="403244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2200" dirty="0" smtClean="0">
                <a:solidFill>
                  <a:schemeClr val="bg1"/>
                </a:solidFill>
              </a:rPr>
              <a:t>При проведении процедуры ЭКО листок нетрудоспособности выдается женщине медицинской организацией … на весь период лечения (стимуляция </a:t>
            </a:r>
            <a:r>
              <a:rPr lang="ru-RU" altLang="ru-RU" sz="2200" dirty="0" err="1" smtClean="0">
                <a:solidFill>
                  <a:schemeClr val="bg1"/>
                </a:solidFill>
              </a:rPr>
              <a:t>суперовуляции</a:t>
            </a:r>
            <a:r>
              <a:rPr lang="ru-RU" altLang="ru-RU" sz="2200" dirty="0" smtClean="0">
                <a:solidFill>
                  <a:schemeClr val="bg1"/>
                </a:solidFill>
              </a:rPr>
              <a:t>, пункции яичников и переноса эмбрионов) до определения результата процедуры.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2200" dirty="0" smtClean="0">
                <a:solidFill>
                  <a:schemeClr val="bg1"/>
                </a:solidFill>
              </a:rPr>
              <a:t>Если перенос эмбрионов проведен после оттаивания, листок нетрудоспособности выдается НЕПОСРЕДСТВЕННО в день переноса до определения результата процедуры.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785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Приказ МЗ РФ 107н от 30.08.2012 г.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«О ПОРЯДКЕ ИСПОЛЬЗОВАНИЯ ВСПОМОГАТЕЛЬНЫХ РЕПРОДУКТИВНЫХ ТЕХНОЛОГИЙ, ПРОТИВОПОКАЗАНИЯХ И ОГРАНИЧЕНИЯХ  К ИХ ПРИМЕНЕНИЮ»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1"/>
          </p:nvPr>
        </p:nvSpPr>
        <p:spPr>
          <a:xfrm>
            <a:off x="683568" y="2396948"/>
            <a:ext cx="7848872" cy="403244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2600" dirty="0" smtClean="0">
                <a:solidFill>
                  <a:schemeClr val="bg1"/>
                </a:solidFill>
              </a:rPr>
              <a:t>Диагностика беременности путем проведения исследования уровня хронического гонадотропина в крови или моче осуществляется через 12-14 дней от момента переноса эмбрионов.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2600" dirty="0" smtClean="0">
                <a:solidFill>
                  <a:schemeClr val="bg1"/>
                </a:solidFill>
              </a:rPr>
              <a:t>Ультразвуковая диагностика беременности проводится с 21 дня после переноса эмбрионов.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81748" y="2889857"/>
            <a:ext cx="7262252" cy="328655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3200" dirty="0" smtClean="0">
                <a:latin typeface="+mn-lt"/>
                <a:cs typeface="HelveticaNeueCyr-UltraLight"/>
              </a:rPr>
              <a:t>Принцип ведения беременности:</a:t>
            </a:r>
          </a:p>
          <a:p>
            <a:endParaRPr lang="ru-RU" sz="3200" dirty="0" smtClean="0">
              <a:latin typeface="+mn-lt"/>
              <a:cs typeface="HelveticaNeueCyr-UltraLight"/>
            </a:endParaRPr>
          </a:p>
          <a:p>
            <a:r>
              <a:rPr lang="ru-RU" sz="3200" dirty="0" smtClean="0">
                <a:latin typeface="+mn-lt"/>
                <a:cs typeface="HelveticaNeueCyr-UltraLight"/>
              </a:rPr>
              <a:t>Определить и устранить причины </a:t>
            </a:r>
          </a:p>
          <a:p>
            <a:r>
              <a:rPr lang="ru-RU" sz="3200" dirty="0">
                <a:latin typeface="+mn-lt"/>
                <a:cs typeface="HelveticaNeueCyr-UltraLight"/>
              </a:rPr>
              <a:t>н</a:t>
            </a:r>
            <a:r>
              <a:rPr lang="ru-RU" sz="3200" dirty="0" smtClean="0">
                <a:latin typeface="+mn-lt"/>
                <a:cs typeface="HelveticaNeueCyr-UltraLight"/>
              </a:rPr>
              <a:t>есовпадения </a:t>
            </a:r>
          </a:p>
          <a:p>
            <a:r>
              <a:rPr lang="ru-RU" sz="3200" dirty="0" smtClean="0">
                <a:latin typeface="+mn-lt"/>
                <a:cs typeface="HelveticaNeueCyr-UltraLight"/>
              </a:rPr>
              <a:t>частоты наступления беременности </a:t>
            </a:r>
          </a:p>
          <a:p>
            <a:r>
              <a:rPr lang="ru-RU" sz="3200" dirty="0" smtClean="0">
                <a:latin typeface="+mn-lt"/>
                <a:cs typeface="HelveticaNeueCyr-UltraLight"/>
              </a:rPr>
              <a:t>и </a:t>
            </a:r>
          </a:p>
          <a:p>
            <a:r>
              <a:rPr lang="ru-RU" sz="3200" dirty="0" smtClean="0">
                <a:latin typeface="+mn-lt"/>
                <a:cs typeface="HelveticaNeueCyr-UltraLight"/>
              </a:rPr>
              <a:t>частоты живорождений</a:t>
            </a:r>
            <a:endParaRPr lang="en-US" sz="3200" dirty="0">
              <a:latin typeface="+mn-lt"/>
              <a:cs typeface="HelveticaNeueCyr-Ultra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53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КЛИНИЧЕСКИЙ СЛУЧАЙ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1"/>
          </p:nvPr>
        </p:nvSpPr>
        <p:spPr>
          <a:xfrm>
            <a:off x="214282" y="642918"/>
            <a:ext cx="8786874" cy="5461208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Пациентка К., 37 лет. Саянский район.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Диагноз: Бесплодие </a:t>
            </a:r>
            <a:r>
              <a:rPr lang="en-US" altLang="ru-RU" sz="1600" dirty="0" smtClean="0">
                <a:solidFill>
                  <a:schemeClr val="bg1"/>
                </a:solidFill>
              </a:rPr>
              <a:t>I</a:t>
            </a:r>
            <a:r>
              <a:rPr lang="ru-RU" altLang="ru-RU" sz="1600" dirty="0" smtClean="0">
                <a:solidFill>
                  <a:schemeClr val="bg1"/>
                </a:solidFill>
              </a:rPr>
              <a:t>, </a:t>
            </a:r>
            <a:r>
              <a:rPr lang="ru-RU" altLang="ru-RU" sz="1600" dirty="0" err="1" smtClean="0">
                <a:solidFill>
                  <a:schemeClr val="bg1"/>
                </a:solidFill>
              </a:rPr>
              <a:t>трубно-перитонеальный</a:t>
            </a:r>
            <a:r>
              <a:rPr lang="ru-RU" altLang="ru-RU" sz="1600" dirty="0" smtClean="0">
                <a:solidFill>
                  <a:schemeClr val="bg1"/>
                </a:solidFill>
              </a:rPr>
              <a:t> фактор.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ЭКО: получено 10 ооцитов, перенесено 2 эмбриона, </a:t>
            </a:r>
            <a:r>
              <a:rPr lang="ru-RU" altLang="ru-RU" sz="1600" dirty="0" err="1" smtClean="0">
                <a:solidFill>
                  <a:schemeClr val="bg1"/>
                </a:solidFill>
              </a:rPr>
              <a:t>криоконсервирован</a:t>
            </a:r>
            <a:r>
              <a:rPr lang="ru-RU" altLang="ru-RU" sz="1600" dirty="0" smtClean="0">
                <a:solidFill>
                  <a:schemeClr val="bg1"/>
                </a:solidFill>
              </a:rPr>
              <a:t> 1 эмбрион.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ХГ-520 МЕ/Л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Через 10 дней кровянистые выделения из половых путей. По УЗИ гениталий плодное яйцо не визуализируется. Проведена вакуум-аспирация.  Повторный анализ на ХГ не проводился.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Через 2 дня повышение температуры до 38</a:t>
            </a:r>
            <a:r>
              <a:rPr lang="ru-RU" altLang="ru-RU" sz="1600" baseline="30000" dirty="0" smtClean="0">
                <a:solidFill>
                  <a:schemeClr val="bg1"/>
                </a:solidFill>
              </a:rPr>
              <a:t>о</a:t>
            </a:r>
            <a:r>
              <a:rPr lang="ru-RU" altLang="ru-RU" sz="1600" dirty="0" smtClean="0">
                <a:solidFill>
                  <a:schemeClr val="bg1"/>
                </a:solidFill>
              </a:rPr>
              <a:t>С.  Кровянистые выделения продолжались. Тест на беременность положительный.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Вновь госпитализирована. По УЗИ плодного яйца в полости матки нет. Проведено выскабливание полости матки.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Через 2 дня опять появились кровянистые выделения. Направлена в Красноярск.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Повторно ХГ-35500 МЕ/Л. По УЗИ плодное яйцо в полости матки, СБ +, беременность 6-7 недель.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altLang="ru-RU" sz="1600" dirty="0" smtClean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ru-RU" altLang="ru-RU" sz="1600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26AF57-D531-47D4-BEA9-9BB3BA039999}" type="slidenum">
              <a:rPr lang="en-GB" smtClean="0"/>
              <a:pPr>
                <a:defRPr/>
              </a:pPr>
              <a:t>70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booklet_whit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063" y="3010383"/>
            <a:ext cx="6879874" cy="320469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216B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575556" y="1110455"/>
            <a:ext cx="799288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600" dirty="0" smtClean="0">
                <a:latin typeface="+mn-lt"/>
              </a:rPr>
              <a:t>безопасная, комфортная беременность, </a:t>
            </a:r>
          </a:p>
          <a:p>
            <a:pPr algn="ctr">
              <a:lnSpc>
                <a:spcPct val="120000"/>
              </a:lnSpc>
            </a:pPr>
            <a:r>
              <a:rPr lang="ru-RU" sz="2600" dirty="0" smtClean="0">
                <a:latin typeface="+mn-lt"/>
              </a:rPr>
              <a:t>которая должна завершиться </a:t>
            </a:r>
          </a:p>
          <a:p>
            <a:pPr algn="ctr">
              <a:lnSpc>
                <a:spcPct val="120000"/>
              </a:lnSpc>
            </a:pPr>
            <a:r>
              <a:rPr lang="ru-RU" sz="2600" dirty="0" smtClean="0">
                <a:latin typeface="+mn-lt"/>
              </a:rPr>
              <a:t>рождением здорового ребенка.</a:t>
            </a:r>
            <a:endParaRPr lang="ru-RU" sz="2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000" y="417759"/>
            <a:ext cx="8640000" cy="493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СОВРЕМЕННАЯ КОНЦЕПЦИЯ ЭКО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ртюх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2238375" cy="3357562"/>
          </a:xfrm>
          <a:prstGeom prst="rect">
            <a:avLst/>
          </a:prstGeom>
        </p:spPr>
      </p:pic>
      <p:pic>
        <p:nvPicPr>
          <p:cNvPr id="9" name="Рисунок 8" descr="Дряпак Н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64" y="3429000"/>
            <a:ext cx="2571750" cy="3429000"/>
          </a:xfrm>
          <a:prstGeom prst="rect">
            <a:avLst/>
          </a:prstGeom>
        </p:spPr>
      </p:pic>
      <p:pic>
        <p:nvPicPr>
          <p:cNvPr id="10" name="Рисунок 9" descr="Марк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282" y="3466046"/>
            <a:ext cx="4357718" cy="3391954"/>
          </a:xfrm>
          <a:prstGeom prst="rect">
            <a:avLst/>
          </a:prstGeom>
        </p:spPr>
      </p:pic>
      <p:pic>
        <p:nvPicPr>
          <p:cNvPr id="11" name="Рисунок 10" descr="Махал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46" y="0"/>
            <a:ext cx="2357454" cy="3536181"/>
          </a:xfrm>
          <a:prstGeom prst="rect">
            <a:avLst/>
          </a:prstGeom>
        </p:spPr>
      </p:pic>
      <p:pic>
        <p:nvPicPr>
          <p:cNvPr id="12" name="Рисунок 11" descr="Новосельце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09813" y="0"/>
            <a:ext cx="2333625" cy="3500438"/>
          </a:xfrm>
          <a:prstGeom prst="rect">
            <a:avLst/>
          </a:prstGeom>
        </p:spPr>
      </p:pic>
      <p:pic>
        <p:nvPicPr>
          <p:cNvPr id="13" name="Рисунок 12" descr="Полстяная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1"/>
            <a:ext cx="2625328" cy="3500438"/>
          </a:xfrm>
          <a:prstGeom prst="rect">
            <a:avLst/>
          </a:prstGeom>
        </p:spPr>
      </p:pic>
      <p:pic>
        <p:nvPicPr>
          <p:cNvPr id="14" name="Рисунок 13" descr="Серебренников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0"/>
            <a:ext cx="2428877" cy="364331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857356" y="3143248"/>
            <a:ext cx="5857916" cy="6429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726" name="CustomShape 2"/>
          <p:cNvSpPr>
            <a:spLocks noChangeArrowheads="1"/>
          </p:cNvSpPr>
          <p:nvPr/>
        </p:nvSpPr>
        <p:spPr bwMode="auto">
          <a:xfrm>
            <a:off x="581350" y="2714620"/>
            <a:ext cx="7776864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indent="457200" algn="ctr">
              <a:lnSpc>
                <a:spcPct val="100000"/>
              </a:lnSpc>
            </a:pPr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</a:rPr>
              <a:t>СПАСИБО ЗА ВНИМАНИЕ</a:t>
            </a:r>
            <a:endParaRPr lang="ru-RU" sz="3500" b="1" dirty="0">
              <a:solidFill>
                <a:srgbClr val="C00000"/>
              </a:solidFill>
              <a:latin typeface="HelveticaNeueCyr" pitchFamily="50" charset="-5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6" descr="Снимок экрана 2016-09-27 в 0.41.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724954"/>
            <a:ext cx="3494986" cy="4215180"/>
          </a:xfrm>
          <a:prstGeom prst="rect">
            <a:avLst/>
          </a:prstGeom>
        </p:spPr>
      </p:pic>
      <p:pic>
        <p:nvPicPr>
          <p:cNvPr id="5" name="Изображение 7" descr="Снимок экрана 2016-09-27 в 0.44.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153582"/>
            <a:ext cx="3516251" cy="4275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8572560" cy="1454768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3200" b="1" dirty="0" smtClean="0"/>
              <a:t>40-50% причин </a:t>
            </a:r>
            <a:r>
              <a:rPr lang="ru-RU" sz="3200" b="1" dirty="0" err="1" smtClean="0"/>
              <a:t>невынашивания</a:t>
            </a:r>
            <a:r>
              <a:rPr lang="ru-RU" sz="3200" b="1" dirty="0" smtClean="0"/>
              <a:t> беременности не могут быть идентифицированы</a:t>
            </a:r>
            <a:endParaRPr lang="ru-RU" sz="3200" b="1" dirty="0"/>
          </a:p>
        </p:txBody>
      </p:sp>
      <p:sp>
        <p:nvSpPr>
          <p:cNvPr id="7" name="Кольцо 6"/>
          <p:cNvSpPr/>
          <p:nvPr/>
        </p:nvSpPr>
        <p:spPr>
          <a:xfrm>
            <a:off x="5857884" y="4939664"/>
            <a:ext cx="1693242" cy="885221"/>
          </a:xfrm>
          <a:prstGeom prst="donut">
            <a:avLst>
              <a:gd name="adj" fmla="val 0"/>
            </a:avLst>
          </a:prstGeom>
          <a:ln w="38100">
            <a:solidFill>
              <a:srgbClr val="96216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53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621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209781" y="1000108"/>
            <a:ext cx="3665004" cy="7409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4256" y="127989"/>
            <a:ext cx="7908206" cy="481681"/>
          </a:xfrm>
          <a:prstGeom prst="rect">
            <a:avLst/>
          </a:prstGeom>
          <a:solidFill>
            <a:schemeClr val="accent1"/>
          </a:solidFill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2800" b="1" dirty="0" smtClean="0">
                <a:latin typeface="+mn-lt"/>
                <a:cs typeface="HelveticaNeueCyr-Thin"/>
              </a:rPr>
              <a:t>Причины </a:t>
            </a:r>
            <a:r>
              <a:rPr lang="ru-RU" sz="2800" b="1" dirty="0" err="1" smtClean="0">
                <a:latin typeface="+mn-lt"/>
                <a:cs typeface="HelveticaNeueCyr-Thin"/>
              </a:rPr>
              <a:t>невынашивания</a:t>
            </a:r>
            <a:r>
              <a:rPr lang="ru-RU" sz="2800" b="1" dirty="0" smtClean="0">
                <a:latin typeface="+mn-lt"/>
                <a:cs typeface="HelveticaNeueCyr-Thin"/>
              </a:rPr>
              <a:t> беременности</a:t>
            </a:r>
            <a:endParaRPr lang="en-US" sz="2800" b="1" dirty="0">
              <a:latin typeface="+mn-lt"/>
              <a:cs typeface="HelveticaNeueCyr-Thi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7668" y="1147189"/>
            <a:ext cx="4209714" cy="424423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>
              <a:spcAft>
                <a:spcPts val="526"/>
              </a:spcAft>
            </a:pPr>
            <a:r>
              <a:rPr lang="ru-RU" sz="2400" b="1" dirty="0" smtClean="0">
                <a:latin typeface="+mn-lt"/>
                <a:cs typeface="HelveticaNeueCyr-Heavy"/>
              </a:rPr>
              <a:t>Из известных причин</a:t>
            </a:r>
            <a:endParaRPr lang="en-US" sz="2400" b="1" dirty="0">
              <a:latin typeface="+mn-lt"/>
              <a:cs typeface="HelveticaNeueCyr-Roman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4113779006"/>
              </p:ext>
            </p:extLst>
          </p:nvPr>
        </p:nvGraphicFramePr>
        <p:xfrm>
          <a:off x="3357555" y="937895"/>
          <a:ext cx="578644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209434603"/>
              </p:ext>
            </p:extLst>
          </p:nvPr>
        </p:nvGraphicFramePr>
        <p:xfrm>
          <a:off x="0" y="4161527"/>
          <a:ext cx="4286247" cy="269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76778" y="6014947"/>
            <a:ext cx="3249243" cy="76791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en-US" sz="1600" dirty="0"/>
              <a:t>ESHRE Campus </a:t>
            </a:r>
            <a:r>
              <a:rPr lang="en-US" sz="1600" dirty="0" smtClean="0"/>
              <a:t>workshop, 2006 </a:t>
            </a:r>
            <a:endParaRPr lang="en-US" sz="1600" dirty="0"/>
          </a:p>
          <a:p>
            <a:r>
              <a:rPr lang="en-US" sz="1200" dirty="0" smtClean="0"/>
              <a:t>ASRM PRACTICE </a:t>
            </a:r>
            <a:r>
              <a:rPr lang="en-US" sz="1200" dirty="0"/>
              <a:t>COMMITTEE </a:t>
            </a:r>
            <a:r>
              <a:rPr lang="en-US" sz="1200" dirty="0" smtClean="0"/>
              <a:t>, 2012</a:t>
            </a:r>
            <a:endParaRPr lang="en-US" sz="1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1986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5070</TotalTime>
  <Words>2967</Words>
  <Application>Microsoft Office PowerPoint</Application>
  <PresentationFormat>Экран (4:3)</PresentationFormat>
  <Paragraphs>605</Paragraphs>
  <Slides>72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Слайд 1</vt:lpstr>
      <vt:lpstr>Слайд 2</vt:lpstr>
      <vt:lpstr>Слайд 3</vt:lpstr>
      <vt:lpstr>Восстановление репродуктивной функции в  стимулированных циклах</vt:lpstr>
      <vt:lpstr>По данным Национального регистра 2014 г.</vt:lpstr>
      <vt:lpstr>Невынашивание беременности в популяции Pregnancy loss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Не обнаружено преимуществ использования антикоагулянтных препаратов, низкомолекулярных гепаринов  1228, 9 RCI LBR</vt:lpstr>
      <vt:lpstr>Слайд 18</vt:lpstr>
      <vt:lpstr>Слайд 19</vt:lpstr>
      <vt:lpstr>Показано преимущество иммуноглобулина 1137, 20 RCI LBR</vt:lpstr>
      <vt:lpstr>Слайд 21</vt:lpstr>
      <vt:lpstr>Слайд 22</vt:lpstr>
      <vt:lpstr>Слайд 23</vt:lpstr>
      <vt:lpstr>Слайд 24</vt:lpstr>
      <vt:lpstr>Слайд 25</vt:lpstr>
      <vt:lpstr>Слайд 26</vt:lpstr>
      <vt:lpstr>Почему проводится поддерживающая терапия в ЭКО </vt:lpstr>
      <vt:lpstr>Стимулированные циклы  и  Неполноценная лютеиновая фаза</vt:lpstr>
      <vt:lpstr>прогестероны</vt:lpstr>
      <vt:lpstr>Слайд 30</vt:lpstr>
      <vt:lpstr>В составе препарата Йодилайф оптимальное количество фолиевой кислоты и витамин B12- совместный прием этих витаминов патогенетически оправдан и обеспечивает высокую эффективность препарата</vt:lpstr>
      <vt:lpstr>Праджисан</vt:lpstr>
      <vt:lpstr>Дидрогестерон (дюфастон)</vt:lpstr>
      <vt:lpstr>Эффекты прогестерона</vt:lpstr>
      <vt:lpstr>ОЖИДАЕМЫЕ ЭФФЕКТЫ ПРОГЕСТЕРОНА</vt:lpstr>
      <vt:lpstr>Прогестерон для улучшения трансформации эндометрия и предотвращения невынашивания беременности</vt:lpstr>
      <vt:lpstr>Слайд 37</vt:lpstr>
      <vt:lpstr>Слайд 38</vt:lpstr>
      <vt:lpstr>Когда отменяем препараты</vt:lpstr>
      <vt:lpstr>Когда отменять</vt:lpstr>
      <vt:lpstr>Наши назначения:</vt:lpstr>
      <vt:lpstr>ОСНОВНЫЕ ВОПРОСЫ</vt:lpstr>
      <vt:lpstr>Почему проводится поддерживающая терапия в ЭКО </vt:lpstr>
      <vt:lpstr>Стимулированные циклы  и  Неполноценная лютеиновая фаза</vt:lpstr>
      <vt:lpstr>ЧАСТОТА ДЕФИЦИТА ПРОГЕСТЕРОНА ВСЛЕДСТВИЕ НЕДОСТАТОЧНОСТИ ЛЮТЕИНОВОЙ ФАЗЫ (НЛФ)</vt:lpstr>
      <vt:lpstr>ПРЕПАРАТЫ В ПОСТТРАНСФЕРНОМ ПЕРИОДЕ</vt:lpstr>
      <vt:lpstr>Слайд 47</vt:lpstr>
      <vt:lpstr>Вагинальный микронизированный прогестерон эффективнее, чем синтетические гестагены обеспечивает формирование «окна имплантации»</vt:lpstr>
      <vt:lpstr>УТРОЖЕСТАН, КРАЙНОН</vt:lpstr>
      <vt:lpstr>УТРОЖЕСТАН, КРАЙНОН</vt:lpstr>
      <vt:lpstr>СХЕМА НАЗНАЧЕНИЯ ПРОГЕСТЕРОНА</vt:lpstr>
      <vt:lpstr>Слайд 52</vt:lpstr>
      <vt:lpstr>ДИВИГЕЛЬ, ЭСТРОЖЕЛЬ</vt:lpstr>
      <vt:lpstr>Схема назначения эстрогенов и гестагенов для подготовки эндометрия к переносу эмбрионов</vt:lpstr>
      <vt:lpstr>Когда отменяем препараты</vt:lpstr>
      <vt:lpstr>Слайд 56</vt:lpstr>
      <vt:lpstr>Что делать, если появились мажущие кровянистые выделения из половых путей до ХГ-диагностики беременности?</vt:lpstr>
      <vt:lpstr>НА ЧТО ОБРАЩАТЬ ВНИМАНИЕ ПРИ ОСМОТРЕ ПАЦИЕНТКИ ПОСЛЕ ПЕРЕНОСА?</vt:lpstr>
      <vt:lpstr>СГЯ – это ятрогенное осложнение медикаментозной стимуляции суперовуляции яичников, состоящее в чрезмерной неконтролируемой реакции яичников на стимуляцию.  Частота СГЯ составляет от 0,08 до 33%.</vt:lpstr>
      <vt:lpstr>ЭКО / ИКСИ</vt:lpstr>
      <vt:lpstr>КЛАССИФИКАЦИЯ СГЯ ПО СТЕПЕНИ ТЯЖЕСТИ</vt:lpstr>
      <vt:lpstr>ФОРМЫ СГЯ</vt:lpstr>
      <vt:lpstr>ПОКАЗАНИЯ К ХИРУРГИЧЕСКОМУ ЛЕЧЕНИЮ СГЯ</vt:lpstr>
      <vt:lpstr>ЭКО / ИКСИ</vt:lpstr>
      <vt:lpstr>CЕГМЕНТАЦИЯ ЦИКЛА ЭКО –  НОВАЯ ЭРА В ВРТ?</vt:lpstr>
      <vt:lpstr>CЕГМЕНТАЦИЯ ЦИКЛА  КАК МЕТОД ПРОФИЛАКТИКИ СГЯ</vt:lpstr>
      <vt:lpstr>Слайд 67</vt:lpstr>
      <vt:lpstr> Приказ МЗ РФ №624н от 29.06.2011 г.  «ОБ УТВЕРЖДЕНИИ ПОРЯДКА ВЫДАЧИ ЛИСТКОВ НЕТРУДОСПОСОБНОСТИ»</vt:lpstr>
      <vt:lpstr>Приказ МЗ РФ 107н от 30.08.2012 г.  «О ПОРЯДКЕ ИСПОЛЬЗОВАНИЯ ВСПОМОГАТЕЛЬНЫХ РЕПРОДУКТИВНЫХ ТЕХНОЛОГИЙ, ПРОТИВОПОКАЗАНИЯХ И ОГРАНИЧЕНИЯХ  К ИХ ПРИМЕНЕНИЮ»</vt:lpstr>
      <vt:lpstr>КЛИНИЧЕСКИЙ СЛУЧАЙ</vt:lpstr>
      <vt:lpstr>Слайд 71</vt:lpstr>
      <vt:lpstr>Слайд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1044</cp:revision>
  <dcterms:modified xsi:type="dcterms:W3CDTF">2017-11-13T11:08:37Z</dcterms:modified>
</cp:coreProperties>
</file>